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ython-powere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026816" y="3073400"/>
            <a:ext cx="1778000" cy="711200"/>
          </a:xfrm>
          <a:prstGeom prst="rect">
            <a:avLst/>
          </a:prstGeom>
        </p:spPr>
      </p:pic>
      <p:pic>
        <p:nvPicPr>
          <p:cNvPr id="4" name="Picture 3" descr="python-powere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9" t="25571" r="10463" b="25572"/>
          <a:stretch/>
        </p:blipFill>
        <p:spPr>
          <a:xfrm>
            <a:off x="5614416" y="3255264"/>
            <a:ext cx="1316736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4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11</cp:revision>
  <dcterms:created xsi:type="dcterms:W3CDTF">2012-11-17T11:07:40Z</dcterms:created>
  <dcterms:modified xsi:type="dcterms:W3CDTF">2018-04-27T20:21:25Z</dcterms:modified>
  <cp:category/>
</cp:coreProperties>
</file>