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Sheet1!$B$2:$D$2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Category 2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Sheet1!$B$3:$D$3</c:f>
              <c:numCache>
                <c:formatCode>General</c:formatCode>
                <c:ptCount val="3"/>
                <c:pt idx="0">
                  <c:v>4.0</c:v>
                </c:pt>
                <c:pt idx="1">
                  <c:v>5.0</c:v>
                </c:pt>
                <c:pt idx="2">
                  <c:v>6.0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Category 3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Sheet1!$B$4:$D$4</c:f>
              <c:numCache>
                <c:formatCode>General</c:formatCode>
                <c:ptCount val="3"/>
                <c:pt idx="0">
                  <c:v>8.0</c:v>
                </c:pt>
                <c:pt idx="1">
                  <c:v>9.0</c:v>
                </c:pt>
                <c:pt idx="2">
                  <c:v>10.0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Category 4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Sheet1!$B$5:$D$5</c:f>
              <c:numCache>
                <c:formatCode>General</c:formatCode>
                <c:ptCount val="3"/>
                <c:pt idx="0">
                  <c:v>12.0</c:v>
                </c:pt>
                <c:pt idx="1">
                  <c:v>13.0</c:v>
                </c:pt>
                <c:pt idx="2">
                  <c:v>14.0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758168"/>
        <c:axId val="2146755032"/>
      </c:scatterChart>
      <c:valAx>
        <c:axId val="2146758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6755032"/>
        <c:crosses val="autoZero"/>
        <c:crossBetween val="midCat"/>
      </c:valAx>
      <c:valAx>
        <c:axId val="2146755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67581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Sheet1!$B$2:$D$2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Category 2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Sheet1!$B$3:$D$3</c:f>
              <c:numCache>
                <c:formatCode>General</c:formatCode>
                <c:ptCount val="3"/>
                <c:pt idx="0">
                  <c:v>4.0</c:v>
                </c:pt>
                <c:pt idx="1">
                  <c:v>5.0</c:v>
                </c:pt>
                <c:pt idx="2">
                  <c:v>6.0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Category 3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Sheet1!$B$4:$D$4</c:f>
              <c:numCache>
                <c:formatCode>General</c:formatCode>
                <c:ptCount val="3"/>
                <c:pt idx="0">
                  <c:v>8.0</c:v>
                </c:pt>
                <c:pt idx="1">
                  <c:v>9.0</c:v>
                </c:pt>
                <c:pt idx="2">
                  <c:v>10.0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Category 4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Sheet1!$B$5:$D$5</c:f>
              <c:numCache>
                <c:formatCode>General</c:formatCode>
                <c:ptCount val="3"/>
                <c:pt idx="0">
                  <c:v>12.0</c:v>
                </c:pt>
                <c:pt idx="1">
                  <c:v>13.0</c:v>
                </c:pt>
                <c:pt idx="2">
                  <c:v>14.0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851752"/>
        <c:axId val="-2119269016"/>
      </c:scatterChart>
      <c:valAx>
        <c:axId val="2146851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9269016"/>
        <c:crosses val="autoZero"/>
        <c:crossBetween val="midCat"/>
      </c:valAx>
      <c:valAx>
        <c:axId val="-2119269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68517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Sheet1!$B$2:$D$2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Category 2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Sheet1!$B$3:$D$3</c:f>
              <c:numCache>
                <c:formatCode>General</c:formatCode>
                <c:ptCount val="3"/>
                <c:pt idx="0">
                  <c:v>4.0</c:v>
                </c:pt>
                <c:pt idx="1">
                  <c:v>5.0</c:v>
                </c:pt>
                <c:pt idx="2">
                  <c:v>6.0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Category 3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Sheet1!$B$4:$D$4</c:f>
              <c:numCache>
                <c:formatCode>General</c:formatCode>
                <c:ptCount val="3"/>
                <c:pt idx="0">
                  <c:v>8.0</c:v>
                </c:pt>
                <c:pt idx="1">
                  <c:v>9.0</c:v>
                </c:pt>
                <c:pt idx="2">
                  <c:v>10.0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Category 4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Sheet1!$B$9:$E$9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</c:numCache>
            </c:numRef>
          </c:xVal>
          <c:yVal>
            <c:numRef>
              <c:f>Sheet1!$B$5:$D$5</c:f>
              <c:numCache>
                <c:formatCode>General</c:formatCode>
                <c:ptCount val="3"/>
                <c:pt idx="0">
                  <c:v>12.0</c:v>
                </c:pt>
                <c:pt idx="1">
                  <c:v>13.0</c:v>
                </c:pt>
                <c:pt idx="2">
                  <c:v>14.0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642856"/>
        <c:axId val="2146853608"/>
      </c:scatterChart>
      <c:valAx>
        <c:axId val="2146642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6853608"/>
        <c:crosses val="autoZero"/>
        <c:crossBetween val="midCat"/>
      </c:valAx>
      <c:valAx>
        <c:axId val="2146853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664285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906920"/>
        <c:axId val="-2119904648"/>
      </c:barChart>
      <c:catAx>
        <c:axId val="-21199069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9904648"/>
        <c:crosses val="autoZero"/>
        <c:auto val="1"/>
        <c:lblAlgn val="ctr"/>
        <c:lblOffset val="100"/>
        <c:noMultiLvlLbl val="0"/>
      </c:catAx>
      <c:valAx>
        <c:axId val="-2119904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9906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0130152"/>
        <c:axId val="2079367160"/>
      </c:lineChart>
      <c:catAx>
        <c:axId val="2020130152"/>
        <c:scaling>
          <c:orientation val="minMax"/>
        </c:scaling>
        <c:delete val="0"/>
        <c:axPos val="b"/>
        <c:majorTickMark val="out"/>
        <c:minorTickMark val="none"/>
        <c:tickLblPos val="nextTo"/>
        <c:crossAx val="2079367160"/>
        <c:crosses val="autoZero"/>
        <c:auto val="1"/>
        <c:lblAlgn val="ctr"/>
        <c:lblOffset val="100"/>
        <c:noMultiLvlLbl val="0"/>
      </c:catAx>
      <c:valAx>
        <c:axId val="2079367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20130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9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0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340-37B6-7144-8BD5-4DBA22F564BE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F1331-FC83-3A4D-81CF-A88F8F03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6192980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878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696474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243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6731233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97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17255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18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61475159"/>
              </p:ext>
            </p:extLst>
          </p:nvPr>
        </p:nvGraphicFramePr>
        <p:xfrm>
          <a:off x="1524000" y="145786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40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7744888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None Noone</dc:creator>
  <cp:lastModifiedBy>None Noone</cp:lastModifiedBy>
  <cp:revision>12</cp:revision>
  <dcterms:created xsi:type="dcterms:W3CDTF">2015-09-01T03:54:07Z</dcterms:created>
  <dcterms:modified xsi:type="dcterms:W3CDTF">2015-09-07T01:59:28Z</dcterms:modified>
</cp:coreProperties>
</file>