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AC72-EDC7-4096-AA2B-A4303B6F8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A8C7-7A6A-4D03-A0CB-804724420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5F8F-9710-4F53-985F-6DE5FACC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2A05-0F15-40C4-AFB3-A052B022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2762-32E4-459E-A54B-3C345CCC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5AE5-C4A3-4270-9C2E-040D934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62BEE-A9DD-4EA3-B61C-E7E9CA00F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47F8-0893-466C-8E7F-CCDCA654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D53A-FC71-47AF-AC1A-46EF6CCF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74F1-C4AF-4A85-AC09-2A50DCC3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733E2-CC87-431C-83C4-073495583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F55CE-038B-45F9-92EE-934B0BFB7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9AB8-5054-4A40-B373-E6F3D075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6F47-3B74-408C-937D-14CC046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3FF0-B224-4091-90AD-E8CEDB4B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8ABE-1A7B-45EE-8856-B94045E3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589E-8CAE-4784-A4B0-F4D57719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7609-AAE5-4AF7-AE47-400CF8D6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4D6E-E9ED-4E4B-BF5F-C443695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53D3-FBAF-454E-B7F0-2A4A609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5E56-C743-4800-8905-7804A479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BB43-05C3-49FE-A252-C9A6F02A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D98D-E45A-48F2-9264-CACE5CD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9DA9-868C-4026-B2B4-1082A5B2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814E-0653-4331-A07A-15641E14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0FC8-5D31-402F-9691-81583466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94E6-395A-456A-AE7C-D9E5CE41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7146-B24C-46B9-AA81-38DCF8B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B7B05-CB27-4050-B163-2144A3BE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29A7B-7CF8-4E82-8486-DD4A759F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A741-44E5-4A3A-927A-13191973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1412-B3DB-4BD0-BB0F-D35D28F7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1711-EE7F-4AC3-93BF-8008EF43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23FDC-62F0-47B7-AE34-365E2EA1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C6DF-780B-40F2-883C-477FDA0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3E41E-D6BB-42C6-A870-09F83B552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ED165-EE70-4FDD-944E-82963567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AF30B-A839-4E7A-A0B9-8244F109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D5FC4-1080-4520-B3F4-F1216C0A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493F-3217-4477-893D-014CBFC9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126EE-7F61-487D-B6C0-EEEAC72D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32626-544E-4FC3-8C6F-EA36C5E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C295-3B71-428D-8F6B-1D8A64E3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17DCF-57A4-4279-89B3-7AFEF87B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4D258-6810-46C7-8FF2-44618C9B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0F8A7-DC0A-47F4-AE4B-BB3D0C68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078-6DE0-4C05-BFD0-B7AF2466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D3E3-1908-45CC-B4E1-70EFCF48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9561-33D6-4B9C-8DF7-E81883BF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E74D-A6DA-48B2-8F2F-B25EFEB8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D006E-F08E-4C97-BFC6-D719C683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3FF7-8EA7-4B9B-9762-7A004519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3466-873F-4F28-9AA0-66CB04C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6B65D-F608-4243-8037-F105778E2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04721-0AF5-4F9B-9B2F-DE35E60D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C5C2-F009-40D2-AD2C-223E4410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67A3-D6ED-4CA0-A4BB-0C993A83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0ED57-68C2-47E3-A918-519C6B9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DEA20-909C-4380-B4F9-87D05C9F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128E-5BD7-46C6-B1AD-53B8740E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5419-4285-4032-8651-9A0468FFD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B14F-62C2-48D9-B000-273761DE21A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66E5-37CC-4712-84DD-447F7B189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FBE-AB82-444A-B896-69B976DE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A0618-D2BF-4234-809F-30ECBCA7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Henderson, Barron</dc:creator>
  <cp:lastModifiedBy>Henderson, Barron</cp:lastModifiedBy>
  <cp:revision>1</cp:revision>
  <dcterms:created xsi:type="dcterms:W3CDTF">2022-01-06T14:43:26Z</dcterms:created>
  <dcterms:modified xsi:type="dcterms:W3CDTF">2022-01-06T14:43:35Z</dcterms:modified>
</cp:coreProperties>
</file>