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B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85" autoAdjust="0"/>
    <p:restoredTop sz="98427" autoAdjust="0"/>
  </p:normalViewPr>
  <p:slideViewPr>
    <p:cSldViewPr snapToGrid="0" snapToObjects="1">
      <p:cViewPr varScale="1">
        <p:scale>
          <a:sx n="166" d="100"/>
          <a:sy n="166" d="100"/>
        </p:scale>
        <p:origin x="-1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C8FC-F9EA-5744-843B-4AB6B5A5B00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B0F6-596C-6E4B-8389-82D379E1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9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9C8FC-F9EA-5744-843B-4AB6B5A5B00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1B0F6-596C-6E4B-8389-82D379E1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5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457200"/>
            <a:ext cx="1368245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autoshape with inherited fill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2291174" y="457200"/>
            <a:ext cx="1368245" cy="914400"/>
          </a:xfrm>
          <a:prstGeom prst="roundRect">
            <a:avLst/>
          </a:prstGeom>
          <a:solidFill>
            <a:srgbClr val="2CB7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autoshape with solid RGB fill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114800" y="457200"/>
            <a:ext cx="1368245" cy="914400"/>
          </a:xfrm>
          <a:prstGeom prst="roundRect">
            <a:avLst/>
          </a:prstGeom>
          <a:blipFill rotWithShape="1">
            <a:blip r:embed="rId2">
              <a:alphaModFix amt="47000"/>
            </a:blip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autoshape with blip fill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28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7200" y="457200"/>
            <a:ext cx="1368245" cy="914400"/>
          </a:xfrm>
          <a:prstGeom prst="roundRect">
            <a:avLst/>
          </a:prstGeom>
          <a:patt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autoshape with inherited fill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291174" y="457200"/>
            <a:ext cx="1368245" cy="914400"/>
          </a:xfrm>
          <a:prstGeom prst="roundRect">
            <a:avLst/>
          </a:prstGeom>
          <a:pattFill prst="divot">
            <a:fgClr>
              <a:srgbClr val="2CB73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autoshape with Divot pattern fill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14800" y="457200"/>
            <a:ext cx="1368245" cy="914400"/>
          </a:xfrm>
          <a:prstGeom prst="roundRect">
            <a:avLst/>
          </a:prstGeom>
          <a:pattFill prst="wave">
            <a:fgClr>
              <a:srgbClr val="C0504D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autoshape with </a:t>
            </a:r>
            <a:r>
              <a:rPr lang="en-US" sz="1200" dirty="0" smtClean="0">
                <a:solidFill>
                  <a:schemeClr val="tx2"/>
                </a:solidFill>
              </a:rPr>
              <a:t>Wave pattern </a:t>
            </a:r>
            <a:r>
              <a:rPr lang="en-US" sz="1200" dirty="0" smtClean="0">
                <a:solidFill>
                  <a:schemeClr val="tx2"/>
                </a:solidFill>
              </a:rPr>
              <a:t>fill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726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3314</TotalTime>
  <Words>27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Canny</dc:creator>
  <cp:lastModifiedBy>Steve Canny</cp:lastModifiedBy>
  <cp:revision>9</cp:revision>
  <dcterms:created xsi:type="dcterms:W3CDTF">2013-11-30T05:38:00Z</dcterms:created>
  <dcterms:modified xsi:type="dcterms:W3CDTF">2017-10-19T22:18:03Z</dcterms:modified>
</cp:coreProperties>
</file>