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xlsx" ContentType="application/vnd.openxmlformats-officedocument.spreadsheetml.sheet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0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/>
        <c:axId val="97226752"/>
        <c:axId val="97228288"/>
      </c:barChart>
      <c:catAx>
        <c:axId val="972267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Test</a:t>
                </a:r>
                <a:r>
                  <a:rPr lang="en-US" baseline="0" dirty="0" smtClean="0"/>
                  <a:t> </a:t>
                </a:r>
                <a:r>
                  <a:rPr lang="en-US" dirty="0" smtClean="0"/>
                  <a:t>Axis </a:t>
                </a:r>
                <a:r>
                  <a:rPr lang="en-US" dirty="0"/>
                  <a:t>Title</a:t>
                </a:r>
              </a:p>
            </c:rich>
          </c:tx>
          <c:layout/>
        </c:title>
        <c:tickLblPos val="nextTo"/>
        <c:crossAx val="97228288"/>
        <c:crosses val="autoZero"/>
        <c:auto val="1"/>
        <c:lblAlgn val="ctr"/>
        <c:lblOffset val="100"/>
      </c:catAx>
      <c:valAx>
        <c:axId val="97228288"/>
        <c:scaling>
          <c:orientation val="minMax"/>
        </c:scaling>
        <c:axPos val="l"/>
        <c:majorGridlines/>
        <c:numFmt formatCode="General" sourceLinked="1"/>
        <c:tickLblPos val="nextTo"/>
        <c:crossAx val="97226752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/>
        <c:axId val="52556544"/>
        <c:axId val="52617216"/>
      </c:barChart>
      <c:catAx>
        <c:axId val="52556544"/>
        <c:scaling>
          <c:orientation val="minMax"/>
        </c:scaling>
        <c:axPos val="b"/>
        <c:tickLblPos val="nextTo"/>
        <c:crossAx val="52617216"/>
        <c:crosses val="autoZero"/>
        <c:auto val="1"/>
        <c:lblAlgn val="ctr"/>
        <c:lblOffset val="100"/>
      </c:catAx>
      <c:valAx>
        <c:axId val="52617216"/>
        <c:scaling>
          <c:orientation val="minMax"/>
        </c:scaling>
        <c:axPos val="l"/>
        <c:majorGridlines/>
        <c:numFmt formatCode="General" sourceLinked="1"/>
        <c:tickLblPos val="nextTo"/>
        <c:crossAx val="52556544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xmlns="" val="390985542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80997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xmlns="" val="360538356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13801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Manager/>
  <Company>neopraxis.org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subject/>
  <dc:creator>python-pptx</dc:creator>
  <cp:keywords/>
  <dc:description/>
  <cp:lastModifiedBy>jleskovec</cp:lastModifiedBy>
  <cp:revision>9</cp:revision>
  <dcterms:created xsi:type="dcterms:W3CDTF">2012-11-17T11:07:40Z</dcterms:created>
  <dcterms:modified xsi:type="dcterms:W3CDTF">2015-11-29T01:24:17Z</dcterms:modified>
  <cp:category/>
</cp:coreProperties>
</file>