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Test</a:t>
            </a:r>
            <a:r>
              <a:rPr lang="en-US" baseline="0" dirty="0" smtClean="0"/>
              <a:t> Chart Title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axId val="49296128"/>
        <c:axId val="49297664"/>
      </c:barChart>
      <c:catAx>
        <c:axId val="49296128"/>
        <c:scaling>
          <c:orientation val="minMax"/>
        </c:scaling>
        <c:axPos val="b"/>
        <c:tickLblPos val="nextTo"/>
        <c:crossAx val="49297664"/>
        <c:crosses val="autoZero"/>
        <c:auto val="1"/>
        <c:lblAlgn val="ctr"/>
        <c:lblOffset val="100"/>
      </c:catAx>
      <c:valAx>
        <c:axId val="49297664"/>
        <c:scaling>
          <c:orientation val="minMax"/>
        </c:scaling>
        <c:axPos val="l"/>
        <c:majorGridlines/>
        <c:numFmt formatCode="General" sourceLinked="1"/>
        <c:tickLblPos val="nextTo"/>
        <c:crossAx val="4929612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axId val="60482304"/>
        <c:axId val="60483840"/>
      </c:barChart>
      <c:catAx>
        <c:axId val="60482304"/>
        <c:scaling>
          <c:orientation val="minMax"/>
        </c:scaling>
        <c:axPos val="b"/>
        <c:tickLblPos val="nextTo"/>
        <c:crossAx val="60483840"/>
        <c:crosses val="autoZero"/>
        <c:auto val="1"/>
        <c:lblAlgn val="ctr"/>
        <c:lblOffset val="100"/>
      </c:catAx>
      <c:valAx>
        <c:axId val="60483840"/>
        <c:scaling>
          <c:orientation val="minMax"/>
        </c:scaling>
        <c:axPos val="l"/>
        <c:majorGridlines/>
        <c:numFmt formatCode="General" sourceLinked="1"/>
        <c:tickLblPos val="nextTo"/>
        <c:crossAx val="6048230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xmlns="" val="390985542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8099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xmlns="" val="36053835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3801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Manager/>
  <Company>neopraxis.org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jleskovec</cp:lastModifiedBy>
  <cp:revision>9</cp:revision>
  <dcterms:created xsi:type="dcterms:W3CDTF">2012-11-17T11:07:40Z</dcterms:created>
  <dcterms:modified xsi:type="dcterms:W3CDTF">2015-11-29T01:22:48Z</dcterms:modified>
  <cp:category/>
</cp:coreProperties>
</file>