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0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Test Chart </a:t>
            </a:r>
            <a:r>
              <a:rPr lang="en-US" dirty="0"/>
              <a:t>Title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47267200"/>
        <c:axId val="48559232"/>
      </c:barChart>
      <c:catAx>
        <c:axId val="47267200"/>
        <c:scaling>
          <c:orientation val="minMax"/>
        </c:scaling>
        <c:axPos val="b"/>
        <c:tickLblPos val="nextTo"/>
        <c:crossAx val="48559232"/>
        <c:crosses val="autoZero"/>
        <c:auto val="1"/>
        <c:lblAlgn val="ctr"/>
        <c:lblOffset val="100"/>
      </c:catAx>
      <c:valAx>
        <c:axId val="48559232"/>
        <c:scaling>
          <c:orientation val="minMax"/>
        </c:scaling>
        <c:axPos val="l"/>
        <c:majorGridlines/>
        <c:numFmt formatCode="General" sourceLinked="1"/>
        <c:tickLblPos val="nextTo"/>
        <c:crossAx val="4726720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9098554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0997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neopraxis.org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jleskovec</cp:lastModifiedBy>
  <cp:revision>9</cp:revision>
  <dcterms:created xsi:type="dcterms:W3CDTF">2012-11-17T11:07:40Z</dcterms:created>
  <dcterms:modified xsi:type="dcterms:W3CDTF">2015-11-29T01:43:20Z</dcterms:modified>
</cp:coreProperties>
</file>