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Inherited Outline Format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4114800" y="2971800"/>
            <a:ext cx="914400" cy="914400"/>
          </a:xfrm>
          <a:prstGeom prst="roundRect">
            <a:avLst/>
          </a:prstGeom>
          <a:solidFill>
            <a:srgbClr val="FCD5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No Outline Format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15200" y="5029200"/>
            <a:ext cx="9144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Solid Outline Format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2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/>
              <a:t>No (directly-applied)</a:t>
            </a:r>
          </a:p>
          <a:p>
            <a:pPr algn="ctr"/>
            <a:r>
              <a:rPr lang="en-US" sz="1100" dirty="0" smtClean="0"/>
              <a:t>Outline Color</a:t>
            </a:r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4114800" y="2971800"/>
            <a:ext cx="914400" cy="914400"/>
          </a:xfrm>
          <a:prstGeom prst="roundRect">
            <a:avLst/>
          </a:prstGeom>
          <a:solidFill>
            <a:srgbClr val="FCD5B5"/>
          </a:solidFill>
          <a:ln w="57150" cmpd="thickThin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RGB Outline Color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15200" y="5029200"/>
            <a:ext cx="9144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Theme Outline Color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5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No (directly applied) line width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4114800" y="2971800"/>
            <a:ext cx="914400" cy="914400"/>
          </a:xfrm>
          <a:prstGeom prst="roundRect">
            <a:avLst/>
          </a:prstGeom>
          <a:solidFill>
            <a:srgbClr val="FCD5B5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1 point </a:t>
            </a:r>
            <a:b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line width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5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Inherited Line</a:t>
            </a:r>
            <a:br>
              <a:rPr lang="en-US" sz="1200" dirty="0" smtClean="0"/>
            </a:br>
            <a:r>
              <a:rPr lang="en-US" sz="1200" dirty="0" smtClean="0"/>
              <a:t>dash style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3048000" y="2362200"/>
            <a:ext cx="914400" cy="914400"/>
          </a:xfrm>
          <a:prstGeom prst="roundRect">
            <a:avLst/>
          </a:prstGeom>
          <a:solidFill>
            <a:srgbClr val="FCD5B5"/>
          </a:solidFill>
          <a:ln w="12700" cmpd="sng">
            <a:solidFill>
              <a:srgbClr val="008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Solid</a:t>
            </a:r>
            <a:b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dash style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81600" y="3810000"/>
            <a:ext cx="914400" cy="914400"/>
          </a:xfrm>
          <a:prstGeom prst="roundRect">
            <a:avLst/>
          </a:prstGeom>
          <a:solidFill>
            <a:srgbClr val="FCD5B5"/>
          </a:solidFill>
          <a:ln w="12700" cmpd="sng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Dash</a:t>
            </a:r>
            <a:b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dash style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5257800"/>
            <a:ext cx="914400" cy="914400"/>
          </a:xfrm>
          <a:prstGeom prst="roundRect">
            <a:avLst/>
          </a:prstGeom>
          <a:solidFill>
            <a:srgbClr val="FCD5B5"/>
          </a:solidFill>
          <a:ln w="12700" cmpd="sng">
            <a:solidFill>
              <a:srgbClr val="00800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Dash-dot</a:t>
            </a:r>
            <a:b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dash style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7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87824" y="249289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Diamond</a:t>
            </a:r>
          </a:p>
          <a:p>
            <a:pPr algn="ctr"/>
            <a:r>
              <a:rPr lang="en-US" sz="1200" dirty="0" smtClean="0"/>
              <a:t>line ends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155679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Inherited </a:t>
            </a:r>
            <a:endParaRPr lang="en-US" sz="1200" dirty="0" smtClean="0"/>
          </a:p>
          <a:p>
            <a:pPr algn="ctr"/>
            <a:r>
              <a:rPr lang="en-US" sz="1200" dirty="0" smtClean="0"/>
              <a:t>line ends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608" y="198884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87824" y="2924944"/>
            <a:ext cx="1152128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92080" y="386104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Triangle</a:t>
            </a:r>
          </a:p>
          <a:p>
            <a:pPr algn="ctr"/>
            <a:r>
              <a:rPr lang="en-US" sz="1200" dirty="0" smtClean="0"/>
              <a:t>line ends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292080" y="4293096"/>
            <a:ext cx="1152128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6296" y="515719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Oval</a:t>
            </a:r>
          </a:p>
          <a:p>
            <a:pPr algn="ctr"/>
            <a:r>
              <a:rPr lang="en-US" sz="1200" dirty="0" smtClean="0"/>
              <a:t>line ends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236296" y="5589240"/>
            <a:ext cx="1152128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15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Ofir Brukner</cp:lastModifiedBy>
  <cp:revision>19</cp:revision>
  <dcterms:created xsi:type="dcterms:W3CDTF">2012-11-17T11:07:40Z</dcterms:created>
  <dcterms:modified xsi:type="dcterms:W3CDTF">2018-07-24T21:34:08Z</dcterms:modified>
  <cp:category/>
</cp:coreProperties>
</file>