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DBB36-D4BB-4457-B9D9-CF7D97BD7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842CEC-B362-4756-A3B8-8294EF2C1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1C8B2-2163-4FF2-B48D-DF692FC7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7E3EE4-874A-41ED-8CE0-8C278746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F5E22D-3C07-4E88-BCAA-91D4D7F1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9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2F9BC-35EF-4793-8494-3936D2CB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A7DF8E-2F69-423D-9CE4-10D6078F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4E7CC-FE33-4138-9BBC-F6369611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B2CCE-F4AC-4764-8D81-A7C2BA2F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59049-280E-41C8-B5DB-4BD7A23C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29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E8C560-FE50-4237-A2EE-3D3C32296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04E26B-0C3D-4CD5-850D-CDF33016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0A71C-63D1-4354-83A2-CA1CB093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2F4AEB-8730-4B6C-80D8-2B5F2218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6C351-548C-4CB7-B36B-5FC3FAAD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85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7B8C3-9B60-40E6-9064-FC395497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9D40F-69FC-4551-84A3-F1DAA3AD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08E5ED-80F2-49A3-B0F8-411703BE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36F8A-093E-4087-957B-4C31D6B4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328197-B9D9-4AB1-87A3-38564FB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6A66D-7F98-415E-84BB-896A0D97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BCBFF6-D889-42F1-BB76-7824FD78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E84895-CE98-4F6B-B872-3D5C7F80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21890-5288-464E-9861-A1A606D8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A1176-E9EB-4B0B-89E3-39B714E4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6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4D984-39CD-4E59-9E9A-095C2B7A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9E133-E734-42F6-B59E-599AB5E4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D33D6D-0CA9-4BC0-A716-E8B359BF5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029E67-C1C8-46CA-9251-916FDF9C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485245-5F7F-46D9-A3CB-11BC22DD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28ABC-BAC5-4459-A6D4-1AD7A650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38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0CEB-4687-4282-9393-D84CF566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07F142-AFE9-44A1-93D8-18F5CC4F5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75957E-C971-4129-94A7-D729F78F6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66E380-934E-429F-A47A-135175D89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A37345-7A93-40A2-815A-03686C2C4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1CC5E6-9E25-47D8-BA9B-C82EF812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15BEC-75E8-4F95-92C7-205AFD98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6D307E-D116-4E72-930C-BB5D6786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359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1FCB5-6E74-4F3C-96AA-04010D98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1CBE27-6B69-4B24-8D99-0E129ED0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D5C036-0AF6-4753-8F74-C527781B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9DA346-F9B6-4874-A2A6-7E634A4F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3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316F8C-BA59-40DA-B6B2-06326FD1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3B077B-3792-479C-AF11-9805810A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344-2C86-4DF3-8797-C0B8B46A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270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59F14-0DBF-414E-8002-05D8881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E0935-CBAB-4781-A7EF-DD8F8986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66CA27-A7C9-42D8-9D5A-D28C9AFCF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52B710-3DF2-458C-9DCC-054DFA2A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655EF7-09FE-4E3D-B338-C8F9A046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639C6-811D-4BBE-A6EC-D6FA8A05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07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82B75-28B9-4972-B93E-B553833B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B28835-D6C1-4D7A-9D85-3632AFC3B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592B6F-5798-4016-A78D-334A0586F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450855-F9B6-4E41-A547-EDA31216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78F289-16FD-473B-A5F4-B7447351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F275E2-5961-43E6-A2D4-B5302D50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36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DB85FD-D162-4B0B-9451-8B1CF6A4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47DC6A-16E0-4DA8-8A4B-EA996D995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1EF6B-8CD0-491C-BE29-9355CF764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5FBD-087A-4785-B2C2-ABD928C235ED}" type="datetimeFigureOut">
              <a:rPr lang="es-CO" smtClean="0"/>
              <a:t>2/11/2024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E97D4-1789-4FC7-ABF6-6F6D48052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DCE0D-DDAE-40BA-B0D8-56FE74534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ED30-3A2F-408B-9BC6-F3468BF77D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13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F285CA-3FC6-40DF-96D0-69EAC27CB06E}"/>
              </a:ext>
            </a:extLst>
          </p:cNvPr>
          <p:cNvSpPr/>
          <p:nvPr/>
        </p:nvSpPr>
        <p:spPr>
          <a:xfrm>
            <a:off x="0" y="0"/>
            <a:ext cx="23100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17CCA-2DFB-4C7E-A205-F2F2A20EC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042" y="385009"/>
            <a:ext cx="4403558" cy="461963"/>
          </a:xfrm>
        </p:spPr>
        <p:txBody>
          <a:bodyPr>
            <a:normAutofit fontScale="90000"/>
          </a:bodyPr>
          <a:lstStyle/>
          <a:p>
            <a:r>
              <a:rPr lang="es-MX" dirty="0"/>
              <a:t>Bien venido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CDEFF-122F-4582-855B-CDAA66EA9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1" y="385009"/>
            <a:ext cx="1475873" cy="317054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Compras a Crédito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96CA1F-C970-4C36-9F38-EB465F4B8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1" y="309337"/>
            <a:ext cx="392726" cy="392726"/>
          </a:xfrm>
          <a:prstGeom prst="rect">
            <a:avLst/>
          </a:prstGeom>
        </p:spPr>
      </p:pic>
      <p:sp>
        <p:nvSpPr>
          <p:cNvPr id="7" name="Subtítulo 2">
            <a:hlinkClick r:id="rId3" action="ppaction://hlinksldjump"/>
            <a:extLst>
              <a:ext uri="{FF2B5EF4-FFF2-40B4-BE49-F238E27FC236}">
                <a16:creationId xmlns:a16="http://schemas.microsoft.com/office/drawing/2014/main" id="{8BFF508E-334E-4616-A1CE-9A08FD4C9ADE}"/>
              </a:ext>
            </a:extLst>
          </p:cNvPr>
          <p:cNvSpPr txBox="1">
            <a:spLocks/>
          </p:cNvSpPr>
          <p:nvPr/>
        </p:nvSpPr>
        <p:spPr>
          <a:xfrm>
            <a:off x="152399" y="1257794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Ver Compras a crédito</a:t>
            </a:r>
            <a:endParaRPr lang="es-CO" dirty="0"/>
          </a:p>
        </p:txBody>
      </p:sp>
      <p:sp>
        <p:nvSpPr>
          <p:cNvPr id="8" name="Subtítulo 2">
            <a:hlinkClick r:id="rId4" action="ppaction://hlinksldjump"/>
            <a:extLst>
              <a:ext uri="{FF2B5EF4-FFF2-40B4-BE49-F238E27FC236}">
                <a16:creationId xmlns:a16="http://schemas.microsoft.com/office/drawing/2014/main" id="{43D1C619-E5A0-4688-BA06-23594D0C70C7}"/>
              </a:ext>
            </a:extLst>
          </p:cNvPr>
          <p:cNvSpPr txBox="1">
            <a:spLocks/>
          </p:cNvSpPr>
          <p:nvPr/>
        </p:nvSpPr>
        <p:spPr>
          <a:xfrm>
            <a:off x="152399" y="2210975"/>
            <a:ext cx="1780673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Opción múltiple de compras</a:t>
            </a:r>
            <a:endParaRPr lang="es-CO" dirty="0"/>
          </a:p>
        </p:txBody>
      </p:sp>
      <p:sp>
        <p:nvSpPr>
          <p:cNvPr id="9" name="Subtítulo 2">
            <a:hlinkClick r:id="rId5" action="ppaction://hlinksldjump"/>
            <a:extLst>
              <a:ext uri="{FF2B5EF4-FFF2-40B4-BE49-F238E27FC236}">
                <a16:creationId xmlns:a16="http://schemas.microsoft.com/office/drawing/2014/main" id="{932FA303-8542-4E40-985B-34B06E6D8035}"/>
              </a:ext>
            </a:extLst>
          </p:cNvPr>
          <p:cNvSpPr txBox="1">
            <a:spLocks/>
          </p:cNvSpPr>
          <p:nvPr/>
        </p:nvSpPr>
        <p:spPr>
          <a:xfrm>
            <a:off x="208547" y="3429000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Impuestos a pagar</a:t>
            </a:r>
            <a:endParaRPr lang="es-CO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9794804-2EB4-4073-A615-93C5A18C452E}"/>
              </a:ext>
            </a:extLst>
          </p:cNvPr>
          <p:cNvSpPr txBox="1">
            <a:spLocks/>
          </p:cNvSpPr>
          <p:nvPr/>
        </p:nvSpPr>
        <p:spPr>
          <a:xfrm>
            <a:off x="4908883" y="1864083"/>
            <a:ext cx="3031959" cy="543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¿Recuerdas esta ultima vez?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7D835E3-8C62-40DF-9A81-04E6C0BC47D2}"/>
              </a:ext>
            </a:extLst>
          </p:cNvPr>
          <p:cNvSpPr/>
          <p:nvPr/>
        </p:nvSpPr>
        <p:spPr>
          <a:xfrm>
            <a:off x="4074694" y="2650959"/>
            <a:ext cx="5975684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928DDA-7E8D-4117-902C-6A3E2899AD86}"/>
              </a:ext>
            </a:extLst>
          </p:cNvPr>
          <p:cNvSpPr txBox="1">
            <a:spLocks/>
          </p:cNvSpPr>
          <p:nvPr/>
        </p:nvSpPr>
        <p:spPr>
          <a:xfrm>
            <a:off x="4652209" y="3433200"/>
            <a:ext cx="4628148" cy="1796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Historial de la ultima cosa que se realizo estando en el sistema</a:t>
            </a:r>
            <a:endParaRPr lang="es-CO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BE44381F-B236-499C-9AAA-225F3CEF35AD}"/>
              </a:ext>
            </a:extLst>
          </p:cNvPr>
          <p:cNvSpPr txBox="1">
            <a:spLocks/>
          </p:cNvSpPr>
          <p:nvPr/>
        </p:nvSpPr>
        <p:spPr>
          <a:xfrm>
            <a:off x="208547" y="4420189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Notificaciones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513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50735BD-2325-4240-A5DB-7A5FF93D259A}"/>
              </a:ext>
            </a:extLst>
          </p:cNvPr>
          <p:cNvSpPr/>
          <p:nvPr/>
        </p:nvSpPr>
        <p:spPr>
          <a:xfrm>
            <a:off x="4074694" y="2650959"/>
            <a:ext cx="5975684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02F285CA-3FC6-40DF-96D0-69EAC27CB06E}"/>
              </a:ext>
            </a:extLst>
          </p:cNvPr>
          <p:cNvSpPr/>
          <p:nvPr/>
        </p:nvSpPr>
        <p:spPr>
          <a:xfrm>
            <a:off x="0" y="0"/>
            <a:ext cx="23100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17CCA-2DFB-4C7E-A205-F2F2A20EC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042" y="385009"/>
            <a:ext cx="4403558" cy="461963"/>
          </a:xfrm>
        </p:spPr>
        <p:txBody>
          <a:bodyPr>
            <a:normAutofit fontScale="90000"/>
          </a:bodyPr>
          <a:lstStyle/>
          <a:p>
            <a:r>
              <a:rPr lang="es-MX" dirty="0"/>
              <a:t>Bien venido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CDEFF-122F-4582-855B-CDAA66EA9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1" y="385009"/>
            <a:ext cx="1475873" cy="317054"/>
          </a:xfrm>
        </p:spPr>
        <p:txBody>
          <a:bodyPr>
            <a:normAutofit fontScale="55000" lnSpcReduction="20000"/>
          </a:bodyPr>
          <a:lstStyle/>
          <a:p>
            <a:r>
              <a:rPr lang="es-MX" dirty="0">
                <a:hlinkClick r:id="rId3" action="ppaction://hlinksldjump"/>
              </a:rPr>
              <a:t>Compras a Crédito</a:t>
            </a:r>
            <a:endParaRPr lang="es-CO" dirty="0">
              <a:hlinkClick r:id="rId3" action="ppaction://hlinksldjump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96CA1F-C970-4C36-9F38-EB465F4B8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1" y="309337"/>
            <a:ext cx="392726" cy="392726"/>
          </a:xfrm>
          <a:prstGeom prst="rect">
            <a:avLst/>
          </a:prstGeom>
        </p:spPr>
      </p:pic>
      <p:sp>
        <p:nvSpPr>
          <p:cNvPr id="7" name="Subtítulo 2">
            <a:hlinkClick r:id="rId5" action="ppaction://hlinksldjump"/>
            <a:extLst>
              <a:ext uri="{FF2B5EF4-FFF2-40B4-BE49-F238E27FC236}">
                <a16:creationId xmlns:a16="http://schemas.microsoft.com/office/drawing/2014/main" id="{8BFF508E-334E-4616-A1CE-9A08FD4C9ADE}"/>
              </a:ext>
            </a:extLst>
          </p:cNvPr>
          <p:cNvSpPr txBox="1">
            <a:spLocks/>
          </p:cNvSpPr>
          <p:nvPr/>
        </p:nvSpPr>
        <p:spPr>
          <a:xfrm>
            <a:off x="152399" y="1257794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Ver Compras a crédito</a:t>
            </a:r>
            <a:endParaRPr lang="es-CO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3D1C619-E5A0-4688-BA06-23594D0C70C7}"/>
              </a:ext>
            </a:extLst>
          </p:cNvPr>
          <p:cNvSpPr txBox="1">
            <a:spLocks/>
          </p:cNvSpPr>
          <p:nvPr/>
        </p:nvSpPr>
        <p:spPr>
          <a:xfrm>
            <a:off x="152399" y="2210975"/>
            <a:ext cx="1780673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Opción múltiple de compras</a:t>
            </a:r>
            <a:endParaRPr lang="es-CO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32FA303-8542-4E40-985B-34B06E6D8035}"/>
              </a:ext>
            </a:extLst>
          </p:cNvPr>
          <p:cNvSpPr txBox="1">
            <a:spLocks/>
          </p:cNvSpPr>
          <p:nvPr/>
        </p:nvSpPr>
        <p:spPr>
          <a:xfrm>
            <a:off x="208547" y="3429000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Impuestos a pagar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71D436A-4821-49A5-A252-F12B2AEAF8E9}"/>
              </a:ext>
            </a:extLst>
          </p:cNvPr>
          <p:cNvSpPr/>
          <p:nvPr/>
        </p:nvSpPr>
        <p:spPr>
          <a:xfrm>
            <a:off x="1981195" y="2210975"/>
            <a:ext cx="2839457" cy="1599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1646AD0-A3CF-4A2F-8658-643AF1099BEB}"/>
              </a:ext>
            </a:extLst>
          </p:cNvPr>
          <p:cNvSpPr txBox="1">
            <a:spLocks/>
          </p:cNvSpPr>
          <p:nvPr/>
        </p:nvSpPr>
        <p:spPr>
          <a:xfrm>
            <a:off x="2085471" y="2397571"/>
            <a:ext cx="1403684" cy="241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Editar Compra </a:t>
            </a:r>
            <a:endParaRPr lang="es-CO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E6D2B64-F96F-45A5-A1B6-B98447A69EEE}"/>
              </a:ext>
            </a:extLst>
          </p:cNvPr>
          <p:cNvSpPr txBox="1">
            <a:spLocks/>
          </p:cNvSpPr>
          <p:nvPr/>
        </p:nvSpPr>
        <p:spPr>
          <a:xfrm>
            <a:off x="2085471" y="2664647"/>
            <a:ext cx="1403684" cy="241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Eliminar compra</a:t>
            </a:r>
            <a:endParaRPr lang="es-CO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D3158C4D-8D54-4BDD-9314-995B03C7A069}"/>
              </a:ext>
            </a:extLst>
          </p:cNvPr>
          <p:cNvSpPr txBox="1">
            <a:spLocks/>
          </p:cNvSpPr>
          <p:nvPr/>
        </p:nvSpPr>
        <p:spPr>
          <a:xfrm>
            <a:off x="2085471" y="3268845"/>
            <a:ext cx="1403684" cy="241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Anular el pago</a:t>
            </a:r>
            <a:endParaRPr lang="es-CO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844769-2A62-40CC-BA29-40B9311DAC9B}"/>
              </a:ext>
            </a:extLst>
          </p:cNvPr>
          <p:cNvSpPr txBox="1">
            <a:spLocks/>
          </p:cNvSpPr>
          <p:nvPr/>
        </p:nvSpPr>
        <p:spPr>
          <a:xfrm>
            <a:off x="2085471" y="2969072"/>
            <a:ext cx="1403684" cy="241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Pago de Compra</a:t>
            </a:r>
            <a:endParaRPr lang="es-CO" dirty="0"/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A7F3EB4-37B7-49A3-A286-BF86F893A0E6}"/>
              </a:ext>
            </a:extLst>
          </p:cNvPr>
          <p:cNvSpPr txBox="1">
            <a:spLocks/>
          </p:cNvSpPr>
          <p:nvPr/>
        </p:nvSpPr>
        <p:spPr>
          <a:xfrm>
            <a:off x="5077320" y="1853681"/>
            <a:ext cx="3031959" cy="543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¿Recuerdas esta ultima vez?</a:t>
            </a:r>
            <a:endParaRPr lang="es-CO" dirty="0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673C56C-2188-4861-AA5A-ECD6B1D080E7}"/>
              </a:ext>
            </a:extLst>
          </p:cNvPr>
          <p:cNvSpPr txBox="1">
            <a:spLocks/>
          </p:cNvSpPr>
          <p:nvPr/>
        </p:nvSpPr>
        <p:spPr>
          <a:xfrm>
            <a:off x="4652209" y="3433200"/>
            <a:ext cx="4628148" cy="1796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Historial de la ultima cosa que se realizo estando en el sistema</a:t>
            </a:r>
            <a:endParaRPr lang="es-CO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961490C-45A1-4EDB-849D-465C43DEF238}"/>
              </a:ext>
            </a:extLst>
          </p:cNvPr>
          <p:cNvSpPr txBox="1">
            <a:spLocks/>
          </p:cNvSpPr>
          <p:nvPr/>
        </p:nvSpPr>
        <p:spPr>
          <a:xfrm>
            <a:off x="208547" y="4420189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Notificaciones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305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02F285CA-3FC6-40DF-96D0-69EAC27CB06E}"/>
              </a:ext>
            </a:extLst>
          </p:cNvPr>
          <p:cNvSpPr/>
          <p:nvPr/>
        </p:nvSpPr>
        <p:spPr>
          <a:xfrm>
            <a:off x="0" y="0"/>
            <a:ext cx="23100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CDEFF-122F-4582-855B-CDAA66EA9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1" y="385009"/>
            <a:ext cx="1475873" cy="317054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Compras a Crédito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96CA1F-C970-4C36-9F38-EB465F4B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1" y="309337"/>
            <a:ext cx="392726" cy="392726"/>
          </a:xfrm>
          <a:prstGeom prst="rect">
            <a:avLst/>
          </a:prstGeom>
        </p:spPr>
      </p:pic>
      <p:sp>
        <p:nvSpPr>
          <p:cNvPr id="7" name="Subtítulo 2">
            <a:hlinkClick r:id="rId4" action="ppaction://hlinksldjump"/>
            <a:extLst>
              <a:ext uri="{FF2B5EF4-FFF2-40B4-BE49-F238E27FC236}">
                <a16:creationId xmlns:a16="http://schemas.microsoft.com/office/drawing/2014/main" id="{8BFF508E-334E-4616-A1CE-9A08FD4C9ADE}"/>
              </a:ext>
            </a:extLst>
          </p:cNvPr>
          <p:cNvSpPr txBox="1">
            <a:spLocks/>
          </p:cNvSpPr>
          <p:nvPr/>
        </p:nvSpPr>
        <p:spPr>
          <a:xfrm>
            <a:off x="152399" y="1257794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Ver Compras a crédito</a:t>
            </a:r>
            <a:endParaRPr lang="es-CO" dirty="0"/>
          </a:p>
        </p:txBody>
      </p:sp>
      <p:sp>
        <p:nvSpPr>
          <p:cNvPr id="8" name="Subtítulo 2">
            <a:hlinkClick r:id="rId5" action="ppaction://hlinksldjump"/>
            <a:extLst>
              <a:ext uri="{FF2B5EF4-FFF2-40B4-BE49-F238E27FC236}">
                <a16:creationId xmlns:a16="http://schemas.microsoft.com/office/drawing/2014/main" id="{43D1C619-E5A0-4688-BA06-23594D0C70C7}"/>
              </a:ext>
            </a:extLst>
          </p:cNvPr>
          <p:cNvSpPr txBox="1">
            <a:spLocks/>
          </p:cNvSpPr>
          <p:nvPr/>
        </p:nvSpPr>
        <p:spPr>
          <a:xfrm>
            <a:off x="152399" y="2210975"/>
            <a:ext cx="1780673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Opción múltiple de compras</a:t>
            </a:r>
            <a:endParaRPr lang="es-CO" dirty="0"/>
          </a:p>
        </p:txBody>
      </p:sp>
      <p:sp>
        <p:nvSpPr>
          <p:cNvPr id="9" name="Subtítulo 2">
            <a:hlinkClick r:id="rId6" action="ppaction://hlinksldjump"/>
            <a:extLst>
              <a:ext uri="{FF2B5EF4-FFF2-40B4-BE49-F238E27FC236}">
                <a16:creationId xmlns:a16="http://schemas.microsoft.com/office/drawing/2014/main" id="{932FA303-8542-4E40-985B-34B06E6D8035}"/>
              </a:ext>
            </a:extLst>
          </p:cNvPr>
          <p:cNvSpPr txBox="1">
            <a:spLocks/>
          </p:cNvSpPr>
          <p:nvPr/>
        </p:nvSpPr>
        <p:spPr>
          <a:xfrm>
            <a:off x="208547" y="3429000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Impuestos a pagar</a:t>
            </a:r>
            <a:endParaRPr lang="es-CO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879193E-5368-49F2-A5C4-4ED12A667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7" y="915347"/>
            <a:ext cx="8373979" cy="845316"/>
          </a:xfrm>
        </p:spPr>
        <p:txBody>
          <a:bodyPr>
            <a:normAutofit fontScale="90000"/>
          </a:bodyPr>
          <a:lstStyle/>
          <a:p>
            <a:r>
              <a:rPr lang="es-MX" dirty="0"/>
              <a:t>Formulario de Compra a crédito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C9918A8-2713-44F2-BEB9-B0DD9F8FF6D7}"/>
              </a:ext>
            </a:extLst>
          </p:cNvPr>
          <p:cNvSpPr/>
          <p:nvPr/>
        </p:nvSpPr>
        <p:spPr>
          <a:xfrm>
            <a:off x="4600073" y="2038522"/>
            <a:ext cx="2991854" cy="3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862C7CB2-78BF-4E08-8787-37BC7AA0BB4D}"/>
              </a:ext>
            </a:extLst>
          </p:cNvPr>
          <p:cNvSpPr txBox="1">
            <a:spLocks/>
          </p:cNvSpPr>
          <p:nvPr/>
        </p:nvSpPr>
        <p:spPr>
          <a:xfrm>
            <a:off x="4531893" y="2063158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Nombre de la empresa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79D3C9A-C67C-4FB8-A357-163C6F676345}"/>
              </a:ext>
            </a:extLst>
          </p:cNvPr>
          <p:cNvSpPr/>
          <p:nvPr/>
        </p:nvSpPr>
        <p:spPr>
          <a:xfrm>
            <a:off x="4600073" y="2528338"/>
            <a:ext cx="2991854" cy="3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40BC0C0-25D8-499F-86DF-01800F55D83D}"/>
              </a:ext>
            </a:extLst>
          </p:cNvPr>
          <p:cNvSpPr/>
          <p:nvPr/>
        </p:nvSpPr>
        <p:spPr>
          <a:xfrm>
            <a:off x="4600073" y="3005591"/>
            <a:ext cx="2991854" cy="3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9CD0187-E867-46CB-9C7E-B75AD2E8B778}"/>
              </a:ext>
            </a:extLst>
          </p:cNvPr>
          <p:cNvSpPr/>
          <p:nvPr/>
        </p:nvSpPr>
        <p:spPr>
          <a:xfrm>
            <a:off x="4600073" y="3628355"/>
            <a:ext cx="2991854" cy="3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F11DD4E-CD04-4CEE-9E64-09C7DDA8F551}"/>
              </a:ext>
            </a:extLst>
          </p:cNvPr>
          <p:cNvSpPr/>
          <p:nvPr/>
        </p:nvSpPr>
        <p:spPr>
          <a:xfrm>
            <a:off x="4600072" y="4823490"/>
            <a:ext cx="2991854" cy="3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B9B0463F-D427-4C9A-A518-14A311C44091}"/>
              </a:ext>
            </a:extLst>
          </p:cNvPr>
          <p:cNvSpPr txBox="1">
            <a:spLocks/>
          </p:cNvSpPr>
          <p:nvPr/>
        </p:nvSpPr>
        <p:spPr>
          <a:xfrm>
            <a:off x="4644188" y="2552975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Fecha de entrega </a:t>
            </a:r>
            <a:endParaRPr lang="es-CO" dirty="0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2D52DA09-8862-4229-AF02-50EBDC3FB1EC}"/>
              </a:ext>
            </a:extLst>
          </p:cNvPr>
          <p:cNvSpPr txBox="1">
            <a:spLocks/>
          </p:cNvSpPr>
          <p:nvPr/>
        </p:nvSpPr>
        <p:spPr>
          <a:xfrm>
            <a:off x="4644188" y="3628355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Valor de la factura</a:t>
            </a:r>
            <a:endParaRPr lang="es-CO" dirty="0"/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08C36E23-FF39-4806-AAC7-B1C13251EECA}"/>
              </a:ext>
            </a:extLst>
          </p:cNvPr>
          <p:cNvSpPr txBox="1">
            <a:spLocks/>
          </p:cNvSpPr>
          <p:nvPr/>
        </p:nvSpPr>
        <p:spPr>
          <a:xfrm>
            <a:off x="4644188" y="3037118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Fecha de vencimiento</a:t>
            </a:r>
            <a:endParaRPr lang="es-CO" dirty="0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2390549E-0B67-4D89-9D50-26C58F68A092}"/>
              </a:ext>
            </a:extLst>
          </p:cNvPr>
          <p:cNvSpPr txBox="1">
            <a:spLocks/>
          </p:cNvSpPr>
          <p:nvPr/>
        </p:nvSpPr>
        <p:spPr>
          <a:xfrm>
            <a:off x="4644188" y="4839549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Observaciones (opcional)</a:t>
            </a:r>
            <a:endParaRPr lang="es-CO" dirty="0"/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DF0BB751-7DAA-4C7B-99E4-FD58AA79D2A6}"/>
              </a:ext>
            </a:extLst>
          </p:cNvPr>
          <p:cNvSpPr txBox="1">
            <a:spLocks/>
          </p:cNvSpPr>
          <p:nvPr/>
        </p:nvSpPr>
        <p:spPr>
          <a:xfrm>
            <a:off x="208547" y="4420189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Notificaciones</a:t>
            </a:r>
            <a:endParaRPr lang="es-CO" dirty="0"/>
          </a:p>
        </p:txBody>
      </p:sp>
      <p:sp>
        <p:nvSpPr>
          <p:cNvPr id="27" name="Rectángulo 26">
            <a:hlinkClick r:id="rId7" action="ppaction://hlinksldjump"/>
            <a:extLst>
              <a:ext uri="{FF2B5EF4-FFF2-40B4-BE49-F238E27FC236}">
                <a16:creationId xmlns:a16="http://schemas.microsoft.com/office/drawing/2014/main" id="{5D99FD16-A6E8-440A-BAD3-C5D95B8955E2}"/>
              </a:ext>
            </a:extLst>
          </p:cNvPr>
          <p:cNvSpPr/>
          <p:nvPr/>
        </p:nvSpPr>
        <p:spPr>
          <a:xfrm>
            <a:off x="4724400" y="4201327"/>
            <a:ext cx="280737" cy="218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C3199C4B-7C51-4ADB-A0ED-77CE4B82E4B6}"/>
              </a:ext>
            </a:extLst>
          </p:cNvPr>
          <p:cNvSpPr txBox="1">
            <a:spLocks/>
          </p:cNvSpPr>
          <p:nvPr/>
        </p:nvSpPr>
        <p:spPr>
          <a:xfrm>
            <a:off x="4936957" y="4185858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¿La factura incluye IVA? </a:t>
            </a:r>
            <a:endParaRPr lang="es-CO" dirty="0"/>
          </a:p>
        </p:txBody>
      </p:sp>
      <p:sp>
        <p:nvSpPr>
          <p:cNvPr id="29" name="Rectángulo 28">
            <a:hlinkClick r:id="rId8" action="ppaction://hlinksldjump"/>
            <a:extLst>
              <a:ext uri="{FF2B5EF4-FFF2-40B4-BE49-F238E27FC236}">
                <a16:creationId xmlns:a16="http://schemas.microsoft.com/office/drawing/2014/main" id="{C8BEF8E6-99F5-4231-A0BB-F0017A9D60E6}"/>
              </a:ext>
            </a:extLst>
          </p:cNvPr>
          <p:cNvSpPr/>
          <p:nvPr/>
        </p:nvSpPr>
        <p:spPr>
          <a:xfrm>
            <a:off x="4644188" y="5839326"/>
            <a:ext cx="1612233" cy="34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29D4CDF8-CE5B-4E37-A380-725993240967}"/>
              </a:ext>
            </a:extLst>
          </p:cNvPr>
          <p:cNvSpPr txBox="1">
            <a:spLocks/>
          </p:cNvSpPr>
          <p:nvPr/>
        </p:nvSpPr>
        <p:spPr>
          <a:xfrm>
            <a:off x="4531892" y="5839326"/>
            <a:ext cx="1724529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728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02F285CA-3FC6-40DF-96D0-69EAC27CB06E}"/>
              </a:ext>
            </a:extLst>
          </p:cNvPr>
          <p:cNvSpPr/>
          <p:nvPr/>
        </p:nvSpPr>
        <p:spPr>
          <a:xfrm>
            <a:off x="0" y="0"/>
            <a:ext cx="23100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CDEFF-122F-4582-855B-CDAA66EA9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1" y="385009"/>
            <a:ext cx="1475873" cy="317054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Compras a Crédito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96CA1F-C970-4C36-9F38-EB465F4B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1" y="309337"/>
            <a:ext cx="392726" cy="392726"/>
          </a:xfrm>
          <a:prstGeom prst="rect">
            <a:avLst/>
          </a:prstGeom>
        </p:spPr>
      </p:pic>
      <p:sp>
        <p:nvSpPr>
          <p:cNvPr id="7" name="Subtítulo 2">
            <a:hlinkClick r:id="rId4" action="ppaction://hlinksldjump"/>
            <a:extLst>
              <a:ext uri="{FF2B5EF4-FFF2-40B4-BE49-F238E27FC236}">
                <a16:creationId xmlns:a16="http://schemas.microsoft.com/office/drawing/2014/main" id="{8BFF508E-334E-4616-A1CE-9A08FD4C9ADE}"/>
              </a:ext>
            </a:extLst>
          </p:cNvPr>
          <p:cNvSpPr txBox="1">
            <a:spLocks/>
          </p:cNvSpPr>
          <p:nvPr/>
        </p:nvSpPr>
        <p:spPr>
          <a:xfrm>
            <a:off x="152399" y="1257794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Ver Compras a crédito</a:t>
            </a:r>
            <a:endParaRPr lang="es-CO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3D1C619-E5A0-4688-BA06-23594D0C70C7}"/>
              </a:ext>
            </a:extLst>
          </p:cNvPr>
          <p:cNvSpPr txBox="1">
            <a:spLocks/>
          </p:cNvSpPr>
          <p:nvPr/>
        </p:nvSpPr>
        <p:spPr>
          <a:xfrm>
            <a:off x="152399" y="2210975"/>
            <a:ext cx="1780673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Opción múltiple de compras</a:t>
            </a:r>
            <a:endParaRPr lang="es-CO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32FA303-8542-4E40-985B-34B06E6D8035}"/>
              </a:ext>
            </a:extLst>
          </p:cNvPr>
          <p:cNvSpPr txBox="1">
            <a:spLocks/>
          </p:cNvSpPr>
          <p:nvPr/>
        </p:nvSpPr>
        <p:spPr>
          <a:xfrm>
            <a:off x="208547" y="3429000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Impuestos a pagar</a:t>
            </a:r>
            <a:endParaRPr lang="es-CO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879193E-5368-49F2-A5C4-4ED12A667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7" y="915347"/>
            <a:ext cx="8373979" cy="845316"/>
          </a:xfrm>
        </p:spPr>
        <p:txBody>
          <a:bodyPr>
            <a:normAutofit fontScale="90000"/>
          </a:bodyPr>
          <a:lstStyle/>
          <a:p>
            <a:r>
              <a:rPr lang="es-MX" dirty="0"/>
              <a:t>Formulario de Compra a crédito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C9918A8-2713-44F2-BEB9-B0DD9F8FF6D7}"/>
              </a:ext>
            </a:extLst>
          </p:cNvPr>
          <p:cNvSpPr/>
          <p:nvPr/>
        </p:nvSpPr>
        <p:spPr>
          <a:xfrm>
            <a:off x="4600073" y="2038522"/>
            <a:ext cx="2991854" cy="3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862C7CB2-78BF-4E08-8787-37BC7AA0BB4D}"/>
              </a:ext>
            </a:extLst>
          </p:cNvPr>
          <p:cNvSpPr txBox="1">
            <a:spLocks/>
          </p:cNvSpPr>
          <p:nvPr/>
        </p:nvSpPr>
        <p:spPr>
          <a:xfrm>
            <a:off x="4531893" y="2063158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Nombre de la empresa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79D3C9A-C67C-4FB8-A357-163C6F676345}"/>
              </a:ext>
            </a:extLst>
          </p:cNvPr>
          <p:cNvSpPr/>
          <p:nvPr/>
        </p:nvSpPr>
        <p:spPr>
          <a:xfrm>
            <a:off x="4600073" y="2528338"/>
            <a:ext cx="2991854" cy="3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40BC0C0-25D8-499F-86DF-01800F55D83D}"/>
              </a:ext>
            </a:extLst>
          </p:cNvPr>
          <p:cNvSpPr/>
          <p:nvPr/>
        </p:nvSpPr>
        <p:spPr>
          <a:xfrm>
            <a:off x="4600073" y="3005591"/>
            <a:ext cx="2991854" cy="3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9CD0187-E867-46CB-9C7E-B75AD2E8B778}"/>
              </a:ext>
            </a:extLst>
          </p:cNvPr>
          <p:cNvSpPr/>
          <p:nvPr/>
        </p:nvSpPr>
        <p:spPr>
          <a:xfrm>
            <a:off x="4600073" y="3628355"/>
            <a:ext cx="2991854" cy="3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F11DD4E-CD04-4CEE-9E64-09C7DDA8F551}"/>
              </a:ext>
            </a:extLst>
          </p:cNvPr>
          <p:cNvSpPr/>
          <p:nvPr/>
        </p:nvSpPr>
        <p:spPr>
          <a:xfrm>
            <a:off x="4588039" y="5456076"/>
            <a:ext cx="2991854" cy="3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B9B0463F-D427-4C9A-A518-14A311C44091}"/>
              </a:ext>
            </a:extLst>
          </p:cNvPr>
          <p:cNvSpPr txBox="1">
            <a:spLocks/>
          </p:cNvSpPr>
          <p:nvPr/>
        </p:nvSpPr>
        <p:spPr>
          <a:xfrm>
            <a:off x="4644188" y="2552975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Fecha de entrega </a:t>
            </a:r>
            <a:endParaRPr lang="es-CO" dirty="0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2D52DA09-8862-4229-AF02-50EBDC3FB1EC}"/>
              </a:ext>
            </a:extLst>
          </p:cNvPr>
          <p:cNvSpPr txBox="1">
            <a:spLocks/>
          </p:cNvSpPr>
          <p:nvPr/>
        </p:nvSpPr>
        <p:spPr>
          <a:xfrm>
            <a:off x="4644188" y="3628355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Valor de la factura</a:t>
            </a:r>
            <a:endParaRPr lang="es-CO" dirty="0"/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08C36E23-FF39-4806-AAC7-B1C13251EECA}"/>
              </a:ext>
            </a:extLst>
          </p:cNvPr>
          <p:cNvSpPr txBox="1">
            <a:spLocks/>
          </p:cNvSpPr>
          <p:nvPr/>
        </p:nvSpPr>
        <p:spPr>
          <a:xfrm>
            <a:off x="4644188" y="3037118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Fecha de vencimiento</a:t>
            </a:r>
            <a:endParaRPr lang="es-CO" dirty="0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2390549E-0B67-4D89-9D50-26C58F68A092}"/>
              </a:ext>
            </a:extLst>
          </p:cNvPr>
          <p:cNvSpPr txBox="1">
            <a:spLocks/>
          </p:cNvSpPr>
          <p:nvPr/>
        </p:nvSpPr>
        <p:spPr>
          <a:xfrm>
            <a:off x="4531893" y="5451485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Observaciones (opcional)</a:t>
            </a:r>
            <a:endParaRPr lang="es-CO" dirty="0"/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DF0BB751-7DAA-4C7B-99E4-FD58AA79D2A6}"/>
              </a:ext>
            </a:extLst>
          </p:cNvPr>
          <p:cNvSpPr txBox="1">
            <a:spLocks/>
          </p:cNvSpPr>
          <p:nvPr/>
        </p:nvSpPr>
        <p:spPr>
          <a:xfrm>
            <a:off x="208547" y="4420189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Notificaciones</a:t>
            </a:r>
            <a:endParaRPr lang="es-C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D99FD16-A6E8-440A-BAD3-C5D95B8955E2}"/>
              </a:ext>
            </a:extLst>
          </p:cNvPr>
          <p:cNvSpPr/>
          <p:nvPr/>
        </p:nvSpPr>
        <p:spPr>
          <a:xfrm>
            <a:off x="4724400" y="4201327"/>
            <a:ext cx="280737" cy="218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C3199C4B-7C51-4ADB-A0ED-77CE4B82E4B6}"/>
              </a:ext>
            </a:extLst>
          </p:cNvPr>
          <p:cNvSpPr txBox="1">
            <a:spLocks/>
          </p:cNvSpPr>
          <p:nvPr/>
        </p:nvSpPr>
        <p:spPr>
          <a:xfrm>
            <a:off x="4936957" y="4185858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¿La factura incluye IVA? </a:t>
            </a:r>
            <a:endParaRPr lang="es-CO" dirty="0"/>
          </a:p>
        </p:txBody>
      </p:sp>
      <p:sp>
        <p:nvSpPr>
          <p:cNvPr id="29" name="Rectángulo 28">
            <a:hlinkClick r:id="rId5" action="ppaction://hlinksldjump"/>
            <a:extLst>
              <a:ext uri="{FF2B5EF4-FFF2-40B4-BE49-F238E27FC236}">
                <a16:creationId xmlns:a16="http://schemas.microsoft.com/office/drawing/2014/main" id="{C8BEF8E6-99F5-4231-A0BB-F0017A9D60E6}"/>
              </a:ext>
            </a:extLst>
          </p:cNvPr>
          <p:cNvSpPr/>
          <p:nvPr/>
        </p:nvSpPr>
        <p:spPr>
          <a:xfrm>
            <a:off x="4644188" y="6278234"/>
            <a:ext cx="1612233" cy="34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Subtítulo 2">
            <a:hlinkClick r:id="rId6" action="ppaction://hlinksldjump"/>
            <a:extLst>
              <a:ext uri="{FF2B5EF4-FFF2-40B4-BE49-F238E27FC236}">
                <a16:creationId xmlns:a16="http://schemas.microsoft.com/office/drawing/2014/main" id="{29D4CDF8-CE5B-4E37-A380-725993240967}"/>
              </a:ext>
            </a:extLst>
          </p:cNvPr>
          <p:cNvSpPr txBox="1">
            <a:spLocks/>
          </p:cNvSpPr>
          <p:nvPr/>
        </p:nvSpPr>
        <p:spPr>
          <a:xfrm>
            <a:off x="4588039" y="6278234"/>
            <a:ext cx="1724529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Enviar </a:t>
            </a:r>
            <a:endParaRPr lang="es-CO" dirty="0"/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3A9DC150-AAC1-4CCF-A53B-B811A2FC8918}"/>
              </a:ext>
            </a:extLst>
          </p:cNvPr>
          <p:cNvSpPr/>
          <p:nvPr/>
        </p:nvSpPr>
        <p:spPr>
          <a:xfrm>
            <a:off x="4836695" y="4050632"/>
            <a:ext cx="368968" cy="289213"/>
          </a:xfrm>
          <a:custGeom>
            <a:avLst/>
            <a:gdLst>
              <a:gd name="connsiteX0" fmla="*/ 0 w 368968"/>
              <a:gd name="connsiteY0" fmla="*/ 200526 h 289213"/>
              <a:gd name="connsiteX1" fmla="*/ 32084 w 368968"/>
              <a:gd name="connsiteY1" fmla="*/ 240631 h 289213"/>
              <a:gd name="connsiteX2" fmla="*/ 64168 w 368968"/>
              <a:gd name="connsiteY2" fmla="*/ 288757 h 289213"/>
              <a:gd name="connsiteX3" fmla="*/ 136358 w 368968"/>
              <a:gd name="connsiteY3" fmla="*/ 256673 h 289213"/>
              <a:gd name="connsiteX4" fmla="*/ 272716 w 368968"/>
              <a:gd name="connsiteY4" fmla="*/ 136357 h 289213"/>
              <a:gd name="connsiteX5" fmla="*/ 336884 w 368968"/>
              <a:gd name="connsiteY5" fmla="*/ 56147 h 289213"/>
              <a:gd name="connsiteX6" fmla="*/ 368968 w 368968"/>
              <a:gd name="connsiteY6" fmla="*/ 0 h 28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968" h="289213">
                <a:moveTo>
                  <a:pt x="0" y="200526"/>
                </a:moveTo>
                <a:cubicBezTo>
                  <a:pt x="10695" y="213894"/>
                  <a:pt x="22015" y="226786"/>
                  <a:pt x="32084" y="240631"/>
                </a:cubicBezTo>
                <a:cubicBezTo>
                  <a:pt x="43424" y="256224"/>
                  <a:pt x="45112" y="285825"/>
                  <a:pt x="64168" y="288757"/>
                </a:cubicBezTo>
                <a:cubicBezTo>
                  <a:pt x="90195" y="292761"/>
                  <a:pt x="113339" y="269461"/>
                  <a:pt x="136358" y="256673"/>
                </a:cubicBezTo>
                <a:cubicBezTo>
                  <a:pt x="210525" y="215470"/>
                  <a:pt x="216954" y="202574"/>
                  <a:pt x="272716" y="136357"/>
                </a:cubicBezTo>
                <a:cubicBezTo>
                  <a:pt x="294771" y="110167"/>
                  <a:pt x="315730" y="83070"/>
                  <a:pt x="336884" y="56147"/>
                </a:cubicBezTo>
                <a:cubicBezTo>
                  <a:pt x="364998" y="20366"/>
                  <a:pt x="357366" y="34806"/>
                  <a:pt x="36896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EB8E13E-0883-4473-B5D1-5BC00B9AB3EC}"/>
              </a:ext>
            </a:extLst>
          </p:cNvPr>
          <p:cNvSpPr/>
          <p:nvPr/>
        </p:nvSpPr>
        <p:spPr>
          <a:xfrm>
            <a:off x="4936957" y="4701408"/>
            <a:ext cx="2991854" cy="3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1F690787-1722-4833-93E1-D99D96CD7920}"/>
              </a:ext>
            </a:extLst>
          </p:cNvPr>
          <p:cNvSpPr txBox="1">
            <a:spLocks/>
          </p:cNvSpPr>
          <p:nvPr/>
        </p:nvSpPr>
        <p:spPr>
          <a:xfrm>
            <a:off x="4864768" y="4721528"/>
            <a:ext cx="2903623" cy="344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Valor del Iva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228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F285CA-3FC6-40DF-96D0-69EAC27CB06E}"/>
              </a:ext>
            </a:extLst>
          </p:cNvPr>
          <p:cNvSpPr/>
          <p:nvPr/>
        </p:nvSpPr>
        <p:spPr>
          <a:xfrm>
            <a:off x="0" y="0"/>
            <a:ext cx="23100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CDEFF-122F-4582-855B-CDAA66EA9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1" y="385009"/>
            <a:ext cx="1475873" cy="317054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Compras a Crédito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96CA1F-C970-4C36-9F38-EB465F4B8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1" y="309337"/>
            <a:ext cx="392726" cy="392726"/>
          </a:xfrm>
          <a:prstGeom prst="rect">
            <a:avLst/>
          </a:prstGeom>
        </p:spPr>
      </p:pic>
      <p:sp>
        <p:nvSpPr>
          <p:cNvPr id="7" name="Subtítulo 2">
            <a:hlinkClick r:id="rId3" action="ppaction://hlinksldjump"/>
            <a:extLst>
              <a:ext uri="{FF2B5EF4-FFF2-40B4-BE49-F238E27FC236}">
                <a16:creationId xmlns:a16="http://schemas.microsoft.com/office/drawing/2014/main" id="{8BFF508E-334E-4616-A1CE-9A08FD4C9ADE}"/>
              </a:ext>
            </a:extLst>
          </p:cNvPr>
          <p:cNvSpPr txBox="1">
            <a:spLocks/>
          </p:cNvSpPr>
          <p:nvPr/>
        </p:nvSpPr>
        <p:spPr>
          <a:xfrm>
            <a:off x="152399" y="1257794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Ver Compras a crédito</a:t>
            </a:r>
            <a:endParaRPr lang="es-CO" dirty="0"/>
          </a:p>
        </p:txBody>
      </p:sp>
      <p:sp>
        <p:nvSpPr>
          <p:cNvPr id="8" name="Subtítulo 2">
            <a:hlinkClick r:id="rId4" action="ppaction://hlinksldjump"/>
            <a:extLst>
              <a:ext uri="{FF2B5EF4-FFF2-40B4-BE49-F238E27FC236}">
                <a16:creationId xmlns:a16="http://schemas.microsoft.com/office/drawing/2014/main" id="{43D1C619-E5A0-4688-BA06-23594D0C70C7}"/>
              </a:ext>
            </a:extLst>
          </p:cNvPr>
          <p:cNvSpPr txBox="1">
            <a:spLocks/>
          </p:cNvSpPr>
          <p:nvPr/>
        </p:nvSpPr>
        <p:spPr>
          <a:xfrm>
            <a:off x="152399" y="2210975"/>
            <a:ext cx="1780673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Opción múltiple de compras</a:t>
            </a:r>
            <a:endParaRPr lang="es-CO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32FA303-8542-4E40-985B-34B06E6D8035}"/>
              </a:ext>
            </a:extLst>
          </p:cNvPr>
          <p:cNvSpPr txBox="1">
            <a:spLocks/>
          </p:cNvSpPr>
          <p:nvPr/>
        </p:nvSpPr>
        <p:spPr>
          <a:xfrm>
            <a:off x="208547" y="3429000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Impuestos a pagar</a:t>
            </a:r>
            <a:endParaRPr lang="es-CO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9794804-2EB4-4073-A615-93C5A18C452E}"/>
              </a:ext>
            </a:extLst>
          </p:cNvPr>
          <p:cNvSpPr txBox="1">
            <a:spLocks/>
          </p:cNvSpPr>
          <p:nvPr/>
        </p:nvSpPr>
        <p:spPr>
          <a:xfrm>
            <a:off x="4908883" y="1864083"/>
            <a:ext cx="3031959" cy="543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¿Recuerdas esta ultima vez?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7D835E3-8C62-40DF-9A81-04E6C0BC47D2}"/>
              </a:ext>
            </a:extLst>
          </p:cNvPr>
          <p:cNvSpPr/>
          <p:nvPr/>
        </p:nvSpPr>
        <p:spPr>
          <a:xfrm>
            <a:off x="4074694" y="2650959"/>
            <a:ext cx="5975684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928DDA-7E8D-4117-902C-6A3E2899AD86}"/>
              </a:ext>
            </a:extLst>
          </p:cNvPr>
          <p:cNvSpPr txBox="1">
            <a:spLocks/>
          </p:cNvSpPr>
          <p:nvPr/>
        </p:nvSpPr>
        <p:spPr>
          <a:xfrm>
            <a:off x="4652209" y="3433200"/>
            <a:ext cx="4628148" cy="1796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Historial de la ultima cosa que se realizo estando en el sistema</a:t>
            </a:r>
            <a:endParaRPr lang="es-CO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BE44381F-B236-499C-9AAA-225F3CEF35AD}"/>
              </a:ext>
            </a:extLst>
          </p:cNvPr>
          <p:cNvSpPr txBox="1">
            <a:spLocks/>
          </p:cNvSpPr>
          <p:nvPr/>
        </p:nvSpPr>
        <p:spPr>
          <a:xfrm>
            <a:off x="208547" y="4420189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Notificaciones</a:t>
            </a:r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F0BD54D-6B92-4E72-94CB-98828F109E89}"/>
              </a:ext>
            </a:extLst>
          </p:cNvPr>
          <p:cNvSpPr/>
          <p:nvPr/>
        </p:nvSpPr>
        <p:spPr>
          <a:xfrm>
            <a:off x="2494547" y="309337"/>
            <a:ext cx="3031959" cy="10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F3AB8C5-2BFE-4495-B130-C54A9E96A482}"/>
              </a:ext>
            </a:extLst>
          </p:cNvPr>
          <p:cNvSpPr txBox="1">
            <a:spLocks/>
          </p:cNvSpPr>
          <p:nvPr/>
        </p:nvSpPr>
        <p:spPr>
          <a:xfrm>
            <a:off x="1808747" y="635692"/>
            <a:ext cx="4403558" cy="461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Compra guardada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960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F285CA-3FC6-40DF-96D0-69EAC27CB06E}"/>
              </a:ext>
            </a:extLst>
          </p:cNvPr>
          <p:cNvSpPr/>
          <p:nvPr/>
        </p:nvSpPr>
        <p:spPr>
          <a:xfrm>
            <a:off x="0" y="0"/>
            <a:ext cx="23100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CDEFF-122F-4582-855B-CDAA66EA9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1" y="385009"/>
            <a:ext cx="1475873" cy="317054"/>
          </a:xfrm>
        </p:spPr>
        <p:txBody>
          <a:bodyPr>
            <a:normAutofit fontScale="55000" lnSpcReduction="20000"/>
          </a:bodyPr>
          <a:lstStyle/>
          <a:p>
            <a:r>
              <a:rPr lang="es-MX" dirty="0">
                <a:solidFill>
                  <a:srgbClr val="954F7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Compras a Crédito</a:t>
            </a:r>
            <a:endParaRPr lang="es-CO" dirty="0"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96CA1F-C970-4C36-9F38-EB465F4B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1" y="309337"/>
            <a:ext cx="392726" cy="392726"/>
          </a:xfrm>
          <a:prstGeom prst="rect">
            <a:avLst/>
          </a:prstGeom>
        </p:spPr>
      </p:pic>
      <p:sp>
        <p:nvSpPr>
          <p:cNvPr id="7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8BFF508E-334E-4616-A1CE-9A08FD4C9ADE}"/>
              </a:ext>
            </a:extLst>
          </p:cNvPr>
          <p:cNvSpPr txBox="1">
            <a:spLocks/>
          </p:cNvSpPr>
          <p:nvPr/>
        </p:nvSpPr>
        <p:spPr>
          <a:xfrm>
            <a:off x="152399" y="1257794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Ver Compras a crédito</a:t>
            </a:r>
            <a:endParaRPr lang="es-CO" dirty="0"/>
          </a:p>
        </p:txBody>
      </p:sp>
      <p:sp>
        <p:nvSpPr>
          <p:cNvPr id="8" name="Subtítulo 2">
            <a:hlinkClick r:id="rId4" action="ppaction://hlinksldjump"/>
            <a:extLst>
              <a:ext uri="{FF2B5EF4-FFF2-40B4-BE49-F238E27FC236}">
                <a16:creationId xmlns:a16="http://schemas.microsoft.com/office/drawing/2014/main" id="{43D1C619-E5A0-4688-BA06-23594D0C70C7}"/>
              </a:ext>
            </a:extLst>
          </p:cNvPr>
          <p:cNvSpPr txBox="1">
            <a:spLocks/>
          </p:cNvSpPr>
          <p:nvPr/>
        </p:nvSpPr>
        <p:spPr>
          <a:xfrm>
            <a:off x="152399" y="2210975"/>
            <a:ext cx="1780673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Opción múltiple de compras</a:t>
            </a:r>
            <a:endParaRPr lang="es-CO" dirty="0"/>
          </a:p>
        </p:txBody>
      </p:sp>
      <p:sp>
        <p:nvSpPr>
          <p:cNvPr id="9" name="Subtítulo 2">
            <a:hlinkClick r:id="rId5" action="ppaction://hlinksldjump"/>
            <a:extLst>
              <a:ext uri="{FF2B5EF4-FFF2-40B4-BE49-F238E27FC236}">
                <a16:creationId xmlns:a16="http://schemas.microsoft.com/office/drawing/2014/main" id="{932FA303-8542-4E40-985B-34B06E6D8035}"/>
              </a:ext>
            </a:extLst>
          </p:cNvPr>
          <p:cNvSpPr txBox="1">
            <a:spLocks/>
          </p:cNvSpPr>
          <p:nvPr/>
        </p:nvSpPr>
        <p:spPr>
          <a:xfrm>
            <a:off x="208547" y="3429000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Impuestos a pagar</a:t>
            </a:r>
            <a:endParaRPr lang="es-CO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BE44381F-B236-499C-9AAA-225F3CEF35AD}"/>
              </a:ext>
            </a:extLst>
          </p:cNvPr>
          <p:cNvSpPr txBox="1">
            <a:spLocks/>
          </p:cNvSpPr>
          <p:nvPr/>
        </p:nvSpPr>
        <p:spPr>
          <a:xfrm>
            <a:off x="208547" y="4420189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Notificaciones</a:t>
            </a:r>
            <a:endParaRPr lang="es-CO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661ACD7-29C2-48C6-AA6C-5EC5BF8EF01C}"/>
              </a:ext>
            </a:extLst>
          </p:cNvPr>
          <p:cNvSpPr/>
          <p:nvPr/>
        </p:nvSpPr>
        <p:spPr>
          <a:xfrm>
            <a:off x="3136232" y="2502568"/>
            <a:ext cx="8710863" cy="3954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8786082-8BDF-4916-9E42-A9663F197CFA}"/>
              </a:ext>
            </a:extLst>
          </p:cNvPr>
          <p:cNvCxnSpPr/>
          <p:nvPr/>
        </p:nvCxnSpPr>
        <p:spPr>
          <a:xfrm>
            <a:off x="3136232" y="3360821"/>
            <a:ext cx="8710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50AB8C9-3600-4463-8098-B52CEA53B260}"/>
              </a:ext>
            </a:extLst>
          </p:cNvPr>
          <p:cNvCxnSpPr/>
          <p:nvPr/>
        </p:nvCxnSpPr>
        <p:spPr>
          <a:xfrm>
            <a:off x="3136232" y="4010526"/>
            <a:ext cx="8710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79C4277-F3BB-4E3E-A069-DB2511B4C378}"/>
              </a:ext>
            </a:extLst>
          </p:cNvPr>
          <p:cNvCxnSpPr/>
          <p:nvPr/>
        </p:nvCxnSpPr>
        <p:spPr>
          <a:xfrm>
            <a:off x="3136232" y="4547937"/>
            <a:ext cx="8710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7E7268E-2DF3-4EC3-9E52-49ED9B87F137}"/>
              </a:ext>
            </a:extLst>
          </p:cNvPr>
          <p:cNvCxnSpPr/>
          <p:nvPr/>
        </p:nvCxnSpPr>
        <p:spPr>
          <a:xfrm>
            <a:off x="3136232" y="5149516"/>
            <a:ext cx="8710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E03026A-7F64-4A26-8156-98AD8183FCAA}"/>
              </a:ext>
            </a:extLst>
          </p:cNvPr>
          <p:cNvCxnSpPr/>
          <p:nvPr/>
        </p:nvCxnSpPr>
        <p:spPr>
          <a:xfrm>
            <a:off x="3136232" y="5799221"/>
            <a:ext cx="8710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421AAFF-9E0C-4F26-8A40-AC357C764E42}"/>
              </a:ext>
            </a:extLst>
          </p:cNvPr>
          <p:cNvSpPr/>
          <p:nvPr/>
        </p:nvSpPr>
        <p:spPr>
          <a:xfrm>
            <a:off x="3649579" y="1347537"/>
            <a:ext cx="3416968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3543E3B8-5B57-4A88-9D92-1381F3E4986D}"/>
              </a:ext>
            </a:extLst>
          </p:cNvPr>
          <p:cNvSpPr txBox="1">
            <a:spLocks/>
          </p:cNvSpPr>
          <p:nvPr/>
        </p:nvSpPr>
        <p:spPr>
          <a:xfrm>
            <a:off x="3701868" y="1347537"/>
            <a:ext cx="3236343" cy="417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Buscar empresa</a:t>
            </a:r>
            <a:endParaRPr lang="es-CO" dirty="0"/>
          </a:p>
        </p:txBody>
      </p:sp>
      <p:sp>
        <p:nvSpPr>
          <p:cNvPr id="24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1E7C842A-C54B-4A56-83F8-044E793E9F00}"/>
              </a:ext>
            </a:extLst>
          </p:cNvPr>
          <p:cNvSpPr txBox="1">
            <a:spLocks/>
          </p:cNvSpPr>
          <p:nvPr/>
        </p:nvSpPr>
        <p:spPr>
          <a:xfrm>
            <a:off x="3400925" y="2664647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Nombre</a:t>
            </a:r>
            <a:endParaRPr lang="es-CO" dirty="0"/>
          </a:p>
        </p:txBody>
      </p:sp>
      <p:sp>
        <p:nvSpPr>
          <p:cNvPr id="26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F66D2970-A019-43EC-B304-FCAAD5A7A63D}"/>
              </a:ext>
            </a:extLst>
          </p:cNvPr>
          <p:cNvSpPr txBox="1">
            <a:spLocks/>
          </p:cNvSpPr>
          <p:nvPr/>
        </p:nvSpPr>
        <p:spPr>
          <a:xfrm>
            <a:off x="8574504" y="2674561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Valor </a:t>
            </a:r>
            <a:endParaRPr lang="es-CO" dirty="0"/>
          </a:p>
        </p:txBody>
      </p:sp>
      <p:sp>
        <p:nvSpPr>
          <p:cNvPr id="27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F0025D6B-35E2-4214-99EC-910852640A8F}"/>
              </a:ext>
            </a:extLst>
          </p:cNvPr>
          <p:cNvSpPr txBox="1">
            <a:spLocks/>
          </p:cNvSpPr>
          <p:nvPr/>
        </p:nvSpPr>
        <p:spPr>
          <a:xfrm>
            <a:off x="6517106" y="2695679"/>
            <a:ext cx="1929062" cy="438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Fecha vencimiento</a:t>
            </a:r>
            <a:endParaRPr lang="es-CO" dirty="0"/>
          </a:p>
        </p:txBody>
      </p:sp>
      <p:sp>
        <p:nvSpPr>
          <p:cNvPr id="28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23E3F1F0-5631-4BE1-A22A-35975A83B091}"/>
              </a:ext>
            </a:extLst>
          </p:cNvPr>
          <p:cNvSpPr txBox="1">
            <a:spLocks/>
          </p:cNvSpPr>
          <p:nvPr/>
        </p:nvSpPr>
        <p:spPr>
          <a:xfrm>
            <a:off x="4848727" y="2674799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Fecha entrega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750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F285CA-3FC6-40DF-96D0-69EAC27CB06E}"/>
              </a:ext>
            </a:extLst>
          </p:cNvPr>
          <p:cNvSpPr/>
          <p:nvPr/>
        </p:nvSpPr>
        <p:spPr>
          <a:xfrm>
            <a:off x="0" y="0"/>
            <a:ext cx="23100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CDEFF-122F-4582-855B-CDAA66EA9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1" y="385009"/>
            <a:ext cx="1475873" cy="317054"/>
          </a:xfrm>
        </p:spPr>
        <p:txBody>
          <a:bodyPr>
            <a:normAutofit fontScale="55000" lnSpcReduction="20000"/>
          </a:bodyPr>
          <a:lstStyle/>
          <a:p>
            <a:r>
              <a:rPr lang="es-MX" dirty="0">
                <a:solidFill>
                  <a:srgbClr val="954F7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Compras a Crédito</a:t>
            </a:r>
            <a:endParaRPr lang="es-CO" dirty="0"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96CA1F-C970-4C36-9F38-EB465F4B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21" y="309337"/>
            <a:ext cx="392726" cy="392726"/>
          </a:xfrm>
          <a:prstGeom prst="rect">
            <a:avLst/>
          </a:prstGeom>
        </p:spPr>
      </p:pic>
      <p:sp>
        <p:nvSpPr>
          <p:cNvPr id="7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8BFF508E-334E-4616-A1CE-9A08FD4C9ADE}"/>
              </a:ext>
            </a:extLst>
          </p:cNvPr>
          <p:cNvSpPr txBox="1">
            <a:spLocks/>
          </p:cNvSpPr>
          <p:nvPr/>
        </p:nvSpPr>
        <p:spPr>
          <a:xfrm>
            <a:off x="152399" y="1257794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Ver Compras a crédito</a:t>
            </a:r>
            <a:endParaRPr lang="es-CO" dirty="0"/>
          </a:p>
        </p:txBody>
      </p:sp>
      <p:sp>
        <p:nvSpPr>
          <p:cNvPr id="8" name="Subtítulo 2">
            <a:hlinkClick r:id="rId4" action="ppaction://hlinksldjump"/>
            <a:extLst>
              <a:ext uri="{FF2B5EF4-FFF2-40B4-BE49-F238E27FC236}">
                <a16:creationId xmlns:a16="http://schemas.microsoft.com/office/drawing/2014/main" id="{43D1C619-E5A0-4688-BA06-23594D0C70C7}"/>
              </a:ext>
            </a:extLst>
          </p:cNvPr>
          <p:cNvSpPr txBox="1">
            <a:spLocks/>
          </p:cNvSpPr>
          <p:nvPr/>
        </p:nvSpPr>
        <p:spPr>
          <a:xfrm>
            <a:off x="152399" y="2210975"/>
            <a:ext cx="1780673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Opción múltiple de compras</a:t>
            </a:r>
            <a:endParaRPr lang="es-CO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32FA303-8542-4E40-985B-34B06E6D8035}"/>
              </a:ext>
            </a:extLst>
          </p:cNvPr>
          <p:cNvSpPr txBox="1">
            <a:spLocks/>
          </p:cNvSpPr>
          <p:nvPr/>
        </p:nvSpPr>
        <p:spPr>
          <a:xfrm>
            <a:off x="208547" y="3429000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Impuestos a pagar</a:t>
            </a:r>
            <a:endParaRPr lang="es-CO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BE44381F-B236-499C-9AAA-225F3CEF35AD}"/>
              </a:ext>
            </a:extLst>
          </p:cNvPr>
          <p:cNvSpPr txBox="1">
            <a:spLocks/>
          </p:cNvSpPr>
          <p:nvPr/>
        </p:nvSpPr>
        <p:spPr>
          <a:xfrm>
            <a:off x="208547" y="4420189"/>
            <a:ext cx="1780672" cy="45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Notificaciones</a:t>
            </a:r>
            <a:endParaRPr lang="es-CO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661ACD7-29C2-48C6-AA6C-5EC5BF8EF01C}"/>
              </a:ext>
            </a:extLst>
          </p:cNvPr>
          <p:cNvSpPr/>
          <p:nvPr/>
        </p:nvSpPr>
        <p:spPr>
          <a:xfrm>
            <a:off x="3136232" y="2502568"/>
            <a:ext cx="8710863" cy="3954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8786082-8BDF-4916-9E42-A9663F197CFA}"/>
              </a:ext>
            </a:extLst>
          </p:cNvPr>
          <p:cNvCxnSpPr/>
          <p:nvPr/>
        </p:nvCxnSpPr>
        <p:spPr>
          <a:xfrm>
            <a:off x="3136232" y="3360821"/>
            <a:ext cx="8710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50AB8C9-3600-4463-8098-B52CEA53B260}"/>
              </a:ext>
            </a:extLst>
          </p:cNvPr>
          <p:cNvCxnSpPr/>
          <p:nvPr/>
        </p:nvCxnSpPr>
        <p:spPr>
          <a:xfrm>
            <a:off x="3136232" y="4010526"/>
            <a:ext cx="8710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79C4277-F3BB-4E3E-A069-DB2511B4C378}"/>
              </a:ext>
            </a:extLst>
          </p:cNvPr>
          <p:cNvCxnSpPr/>
          <p:nvPr/>
        </p:nvCxnSpPr>
        <p:spPr>
          <a:xfrm>
            <a:off x="3136232" y="4547937"/>
            <a:ext cx="8710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7E7268E-2DF3-4EC3-9E52-49ED9B87F137}"/>
              </a:ext>
            </a:extLst>
          </p:cNvPr>
          <p:cNvCxnSpPr/>
          <p:nvPr/>
        </p:nvCxnSpPr>
        <p:spPr>
          <a:xfrm>
            <a:off x="3136232" y="5149516"/>
            <a:ext cx="8710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E03026A-7F64-4A26-8156-98AD8183FCAA}"/>
              </a:ext>
            </a:extLst>
          </p:cNvPr>
          <p:cNvCxnSpPr/>
          <p:nvPr/>
        </p:nvCxnSpPr>
        <p:spPr>
          <a:xfrm>
            <a:off x="3136232" y="5799221"/>
            <a:ext cx="8710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421AAFF-9E0C-4F26-8A40-AC357C764E42}"/>
              </a:ext>
            </a:extLst>
          </p:cNvPr>
          <p:cNvSpPr/>
          <p:nvPr/>
        </p:nvSpPr>
        <p:spPr>
          <a:xfrm>
            <a:off x="3336757" y="601579"/>
            <a:ext cx="3416968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3543E3B8-5B57-4A88-9D92-1381F3E4986D}"/>
              </a:ext>
            </a:extLst>
          </p:cNvPr>
          <p:cNvSpPr txBox="1">
            <a:spLocks/>
          </p:cNvSpPr>
          <p:nvPr/>
        </p:nvSpPr>
        <p:spPr>
          <a:xfrm>
            <a:off x="3194459" y="646149"/>
            <a:ext cx="3236343" cy="417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Nombre de la empres </a:t>
            </a:r>
            <a:endParaRPr lang="es-CO" dirty="0"/>
          </a:p>
        </p:txBody>
      </p:sp>
      <p:sp>
        <p:nvSpPr>
          <p:cNvPr id="24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1E7C842A-C54B-4A56-83F8-044E793E9F00}"/>
              </a:ext>
            </a:extLst>
          </p:cNvPr>
          <p:cNvSpPr txBox="1">
            <a:spLocks/>
          </p:cNvSpPr>
          <p:nvPr/>
        </p:nvSpPr>
        <p:spPr>
          <a:xfrm>
            <a:off x="3400925" y="2664647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Nombre</a:t>
            </a:r>
            <a:endParaRPr lang="es-CO" dirty="0"/>
          </a:p>
        </p:txBody>
      </p:sp>
      <p:sp>
        <p:nvSpPr>
          <p:cNvPr id="26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F66D2970-A019-43EC-B304-FCAAD5A7A63D}"/>
              </a:ext>
            </a:extLst>
          </p:cNvPr>
          <p:cNvSpPr txBox="1">
            <a:spLocks/>
          </p:cNvSpPr>
          <p:nvPr/>
        </p:nvSpPr>
        <p:spPr>
          <a:xfrm>
            <a:off x="8574504" y="2674561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Valor </a:t>
            </a:r>
            <a:endParaRPr lang="es-CO" dirty="0"/>
          </a:p>
        </p:txBody>
      </p:sp>
      <p:sp>
        <p:nvSpPr>
          <p:cNvPr id="27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F0025D6B-35E2-4214-99EC-910852640A8F}"/>
              </a:ext>
            </a:extLst>
          </p:cNvPr>
          <p:cNvSpPr txBox="1">
            <a:spLocks/>
          </p:cNvSpPr>
          <p:nvPr/>
        </p:nvSpPr>
        <p:spPr>
          <a:xfrm>
            <a:off x="6517106" y="2695679"/>
            <a:ext cx="1929062" cy="438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Fecha vencimiento</a:t>
            </a:r>
            <a:endParaRPr lang="es-CO" dirty="0"/>
          </a:p>
        </p:txBody>
      </p:sp>
      <p:sp>
        <p:nvSpPr>
          <p:cNvPr id="28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23E3F1F0-5631-4BE1-A22A-35975A83B091}"/>
              </a:ext>
            </a:extLst>
          </p:cNvPr>
          <p:cNvSpPr txBox="1">
            <a:spLocks/>
          </p:cNvSpPr>
          <p:nvPr/>
        </p:nvSpPr>
        <p:spPr>
          <a:xfrm>
            <a:off x="4848727" y="2674799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Fecha entrega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08B7CF4-3505-4863-9FF9-00783A99647D}"/>
              </a:ext>
            </a:extLst>
          </p:cNvPr>
          <p:cNvSpPr/>
          <p:nvPr/>
        </p:nvSpPr>
        <p:spPr>
          <a:xfrm>
            <a:off x="3384883" y="1225323"/>
            <a:ext cx="1700463" cy="450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605F044B-494D-4A38-BD84-9F64C76C1CF3}"/>
              </a:ext>
            </a:extLst>
          </p:cNvPr>
          <p:cNvSpPr txBox="1">
            <a:spLocks/>
          </p:cNvSpPr>
          <p:nvPr/>
        </p:nvSpPr>
        <p:spPr>
          <a:xfrm>
            <a:off x="7315198" y="1358047"/>
            <a:ext cx="1684421" cy="317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D842E2E4-2897-4D74-AB4E-3143E54974F5}"/>
              </a:ext>
            </a:extLst>
          </p:cNvPr>
          <p:cNvSpPr txBox="1">
            <a:spLocks/>
          </p:cNvSpPr>
          <p:nvPr/>
        </p:nvSpPr>
        <p:spPr>
          <a:xfrm>
            <a:off x="3336757" y="1257794"/>
            <a:ext cx="1748589" cy="436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Fechas de calculo </a:t>
            </a:r>
            <a:endParaRPr lang="es-CO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401B153D-D218-44C3-81D9-C07B002DBA33}"/>
              </a:ext>
            </a:extLst>
          </p:cNvPr>
          <p:cNvSpPr/>
          <p:nvPr/>
        </p:nvSpPr>
        <p:spPr>
          <a:xfrm>
            <a:off x="3400924" y="1875027"/>
            <a:ext cx="1965159" cy="450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Calcular impuesto</a:t>
            </a:r>
            <a:endParaRPr lang="es-CO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50A411AC-DEDC-4B9E-8A53-AE1F5A0E2516}"/>
              </a:ext>
            </a:extLst>
          </p:cNvPr>
          <p:cNvSpPr txBox="1">
            <a:spLocks/>
          </p:cNvSpPr>
          <p:nvPr/>
        </p:nvSpPr>
        <p:spPr>
          <a:xfrm>
            <a:off x="3617494" y="5970987"/>
            <a:ext cx="1748589" cy="436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Total a pagar impuesto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5727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265</Words>
  <Application>Microsoft Office PowerPoint</Application>
  <PresentationFormat>Panorámica</PresentationFormat>
  <Paragraphs>78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Bien venido</vt:lpstr>
      <vt:lpstr>Bien venido</vt:lpstr>
      <vt:lpstr>Formulario de Compra a crédito</vt:lpstr>
      <vt:lpstr>Formulario de Compra a crédito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 venido</dc:title>
  <dc:creator>Mike</dc:creator>
  <cp:lastModifiedBy>Mike</cp:lastModifiedBy>
  <cp:revision>8</cp:revision>
  <dcterms:created xsi:type="dcterms:W3CDTF">2024-11-02T03:16:35Z</dcterms:created>
  <dcterms:modified xsi:type="dcterms:W3CDTF">2024-11-02T05:02:51Z</dcterms:modified>
</cp:coreProperties>
</file>