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  <p:sldId id="348" r:id="rId4"/>
    <p:sldId id="350" r:id="rId5"/>
    <p:sldId id="34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17" autoAdjust="0"/>
    <p:restoredTop sz="94660"/>
  </p:normalViewPr>
  <p:slideViewPr>
    <p:cSldViewPr>
      <p:cViewPr varScale="1">
        <p:scale>
          <a:sx n="90" d="100"/>
          <a:sy n="90" d="100"/>
        </p:scale>
        <p:origin x="-102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E103D-EDD6-47EF-841A-7A9BA16AC265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A423-10C4-47CF-98DC-1C197678D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rf-vhdl.com/how-to-generate-sine-samples-in-vhd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IV</a:t>
            </a:r>
            <a:br>
              <a:rPr lang="en-US" dirty="0" smtClean="0"/>
            </a:br>
            <a:r>
              <a:rPr lang="en-US" sz="2700" dirty="0" smtClean="0"/>
              <a:t>A gotcha </a:t>
            </a:r>
            <a:br>
              <a:rPr lang="en-US" sz="2700" dirty="0" smtClean="0"/>
            </a:br>
            <a:r>
              <a:rPr lang="en-US" sz="2700" dirty="0" smtClean="0"/>
              <a:t>When plotting without a x axis vector, the starting x value is 1</a:t>
            </a:r>
            <a:endParaRPr lang="en-US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848600" cy="9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3626606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5486400"/>
            <a:ext cx="879343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Started</a:t>
            </a:r>
          </a:p>
          <a:p>
            <a:r>
              <a:rPr lang="en-US" dirty="0" smtClean="0"/>
              <a:t>at x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4470737"/>
            <a:ext cx="2567049" cy="203132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Don’t try to</a:t>
            </a:r>
          </a:p>
          <a:p>
            <a:r>
              <a:rPr lang="en-US" dirty="0" smtClean="0"/>
              <a:t>Change the x axis (don’t </a:t>
            </a:r>
          </a:p>
          <a:p>
            <a:r>
              <a:rPr lang="en-US" dirty="0" smtClean="0"/>
              <a:t>Try to use </a:t>
            </a:r>
            <a:r>
              <a:rPr lang="en-US" dirty="0" err="1" smtClean="0"/>
              <a:t>xlim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This is just how it works.  </a:t>
            </a:r>
          </a:p>
          <a:p>
            <a:endParaRPr lang="en-US" dirty="0"/>
          </a:p>
          <a:p>
            <a:r>
              <a:rPr lang="en-US" dirty="0" smtClean="0"/>
              <a:t>Use an x argument </a:t>
            </a:r>
          </a:p>
          <a:p>
            <a:r>
              <a:rPr lang="en-US" dirty="0" smtClean="0"/>
              <a:t>To plot(), that starts at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6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Linspace vs colon 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438400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Linspace vs colon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505200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Linspace trick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50367"/>
            <a:ext cx="4648200" cy="155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50" y="5029200"/>
            <a:ext cx="5891213" cy="154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6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Linspace vs colon I</a:t>
            </a:r>
            <a:br>
              <a:rPr lang="en-US" dirty="0" smtClean="0"/>
            </a:br>
            <a:r>
              <a:rPr lang="en-US" sz="3600" dirty="0" smtClean="0"/>
              <a:t>linspace(start</a:t>
            </a:r>
            <a:r>
              <a:rPr lang="en-US" sz="3600" dirty="0" smtClean="0"/>
              <a:t>, </a:t>
            </a:r>
            <a:r>
              <a:rPr lang="en-US" sz="3600" dirty="0" smtClean="0"/>
              <a:t>end, number-points default=100)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7632"/>
            <a:ext cx="6934200" cy="398796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6764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 = linspace(x1,x2) returns a row vector of 100 evenly spaced points between x1 and x2.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133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 = linspace(x1,x2,n) generates n points. The spacing between the points is (x2-x1)/(n-1).</a:t>
            </a:r>
          </a:p>
        </p:txBody>
      </p:sp>
    </p:spTree>
    <p:extLst>
      <p:ext uri="{BB962C8B-B14F-4D97-AF65-F5344CB8AC3E}">
        <p14:creationId xmlns:p14="http://schemas.microsoft.com/office/powerpoint/2010/main" val="30534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Linspace vs colon </a:t>
            </a:r>
            <a:r>
              <a:rPr lang="en-US" dirty="0" smtClean="0"/>
              <a:t>II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1890356"/>
            <a:ext cx="5740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x= j:k creates </a:t>
            </a:r>
            <a:r>
              <a:rPr lang="en-US" dirty="0"/>
              <a:t>a unit-spaced vector x</a:t>
            </a:r>
            <a:r>
              <a:rPr lang="en-US" altLang="en-US" dirty="0"/>
              <a:t> a unit-spaced vector x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3000" y="3364468"/>
            <a:ext cx="85619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x = j:i:k creates </a:t>
            </a:r>
            <a:r>
              <a:rPr lang="en-US" dirty="0"/>
              <a:t>a regularly-spaced vector x using </a:t>
            </a:r>
            <a:r>
              <a:rPr lang="en-US" dirty="0" err="1"/>
              <a:t>i</a:t>
            </a:r>
            <a:r>
              <a:rPr lang="en-US" dirty="0"/>
              <a:t> as the increment between elements.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76400" y="4038600"/>
            <a:ext cx="34290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676400" y="2257425"/>
            <a:ext cx="34290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5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09600" y="2623066"/>
            <a:ext cx="7162800" cy="26119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surf-</a:t>
            </a:r>
            <a:r>
              <a:rPr lang="en-US" dirty="0" err="1" smtClean="0">
                <a:hlinkClick r:id="rId2"/>
              </a:rPr>
              <a:t>vhdl</a:t>
            </a:r>
            <a:r>
              <a:rPr lang="en-US" dirty="0" smtClean="0">
                <a:hlinkClick r:id="rId2"/>
              </a:rPr>
              <a:t>/generate-sine-samples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745015" y="3156466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5478315" y="3594616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83165" y="3004066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6015" y="2851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07015" y="3472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98618" y="32894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.75</a:t>
            </a:r>
            <a:endParaRPr lang="en-US" dirty="0"/>
          </a:p>
        </p:txBody>
      </p:sp>
      <p:grpSp>
        <p:nvGrpSpPr>
          <p:cNvPr id="2053" name="Group 2052"/>
          <p:cNvGrpSpPr/>
          <p:nvPr/>
        </p:nvGrpSpPr>
        <p:grpSpPr>
          <a:xfrm rot="2700000">
            <a:off x="5653977" y="3039699"/>
            <a:ext cx="1066800" cy="1109835"/>
            <a:chOff x="4419600" y="5181600"/>
            <a:chExt cx="1066800" cy="1109835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4419600" y="57150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933950" y="5181600"/>
              <a:ext cx="19050" cy="1109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427701" y="290486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.125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8284" y="2859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.875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47066"/>
            <a:ext cx="3019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43415" r="43440" b="23678"/>
          <a:stretch/>
        </p:blipFill>
        <p:spPr bwMode="auto">
          <a:xfrm>
            <a:off x="609600" y="1371600"/>
            <a:ext cx="2811780" cy="90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796642"/>
            <a:ext cx="3030709" cy="233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427701" y="2438400"/>
            <a:ext cx="1011944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1st point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75333" y="2535528"/>
            <a:ext cx="104656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8th point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324600" y="2796642"/>
            <a:ext cx="10310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0200" y="2904860"/>
            <a:ext cx="126624" cy="99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54970" y="1371600"/>
            <a:ext cx="4227889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np-</a:t>
            </a:r>
            <a:r>
              <a:rPr lang="en-US" dirty="0" err="1" smtClean="0"/>
              <a:t>th</a:t>
            </a:r>
            <a:r>
              <a:rPr lang="en-US" dirty="0" smtClean="0"/>
              <a:t> (in this case 8) point does not </a:t>
            </a:r>
          </a:p>
          <a:p>
            <a:r>
              <a:rPr lang="en-US" dirty="0" smtClean="0"/>
              <a:t>Loop all the around to 0.  This way the next</a:t>
            </a:r>
          </a:p>
          <a:p>
            <a:r>
              <a:rPr lang="en-US" dirty="0" smtClean="0"/>
              <a:t>Set of points does not overlap with prior.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1180" y="1600200"/>
            <a:ext cx="160020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This equation is a neat trick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64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189427</TotalTime>
  <Words>173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Plot IV A gotcha  When plotting without a x axis vector, the starting x value is 1</vt:lpstr>
      <vt:lpstr>Linspace vs colon I</vt:lpstr>
      <vt:lpstr>Linspace vs colon I linspace(start, end, number-points default=100)</vt:lpstr>
      <vt:lpstr>Linspace vs colon II </vt:lpstr>
      <vt:lpstr>surf-vhdl/generate-sine-samples</vt:lpstr>
    </vt:vector>
  </TitlesOfParts>
  <Company>Motorola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overview</dc:title>
  <dc:creator>John Smith</dc:creator>
  <cp:lastModifiedBy>family</cp:lastModifiedBy>
  <cp:revision>9432</cp:revision>
  <cp:lastPrinted>2020-10-26T19:01:26Z</cp:lastPrinted>
  <dcterms:created xsi:type="dcterms:W3CDTF">2018-01-19T20:18:34Z</dcterms:created>
  <dcterms:modified xsi:type="dcterms:W3CDTF">2021-12-31T23:41:16Z</dcterms:modified>
</cp:coreProperties>
</file>