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" r:id="rId2"/>
    <p:sldId id="328" r:id="rId3"/>
    <p:sldId id="329" r:id="rId4"/>
    <p:sldId id="330" r:id="rId5"/>
    <p:sldId id="33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19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03D-EDD6-47EF-841A-7A9BA16AC265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A423-10C4-47CF-98DC-1C197678DE2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03D-EDD6-47EF-841A-7A9BA16AC265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A423-10C4-47CF-98DC-1C197678DE2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03D-EDD6-47EF-841A-7A9BA16AC265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A423-10C4-47CF-98DC-1C197678DE2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03D-EDD6-47EF-841A-7A9BA16AC265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A423-10C4-47CF-98DC-1C197678DE2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03D-EDD6-47EF-841A-7A9BA16AC265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A423-10C4-47CF-98DC-1C197678DE2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03D-EDD6-47EF-841A-7A9BA16AC265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A423-10C4-47CF-98DC-1C197678DE2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03D-EDD6-47EF-841A-7A9BA16AC265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A423-10C4-47CF-98DC-1C197678DE2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03D-EDD6-47EF-841A-7A9BA16AC265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A423-10C4-47CF-98DC-1C197678DE2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03D-EDD6-47EF-841A-7A9BA16AC265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A423-10C4-47CF-98DC-1C197678DE2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03D-EDD6-47EF-841A-7A9BA16AC265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A423-10C4-47CF-98DC-1C197678DE2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03D-EDD6-47EF-841A-7A9BA16AC265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A423-10C4-47CF-98DC-1C197678DE2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E103D-EDD6-47EF-841A-7A9BA16AC265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8A423-10C4-47CF-98DC-1C197678DE2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Plot I</a:t>
            </a:r>
            <a:br>
              <a:rPr lang="en-US" dirty="0" smtClean="0"/>
            </a:br>
            <a:r>
              <a:rPr lang="en-US" dirty="0" smtClean="0"/>
              <a:t>Specify Line Style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9525" y="1161871"/>
            <a:ext cx="9253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plot(X1,Y1,LineSpec1</a:t>
            </a:r>
            <a:r>
              <a:rPr lang="en-US" sz="2400" dirty="0"/>
              <a:t>,...,Xn,Yn,LineSpecn) sets the line style, marker type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and  color </a:t>
            </a:r>
            <a:r>
              <a:rPr lang="en-US" sz="2400" dirty="0"/>
              <a:t>for each line. </a:t>
            </a:r>
            <a:endParaRPr lang="en-US" sz="2400" dirty="0" smtClean="0"/>
          </a:p>
          <a:p>
            <a:r>
              <a:rPr lang="en-US" sz="2400" dirty="0" smtClean="0"/>
              <a:t>You </a:t>
            </a:r>
            <a:r>
              <a:rPr lang="en-US" sz="2400" dirty="0"/>
              <a:t>can mix X, Y, LineSpec triplets with X, Y pairs.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819400"/>
            <a:ext cx="2473754" cy="1754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x = 0:pi/100:2*pi;</a:t>
            </a:r>
          </a:p>
          <a:p>
            <a:r>
              <a:rPr lang="es-ES" dirty="0"/>
              <a:t>y1 = sin(x);</a:t>
            </a:r>
          </a:p>
          <a:p>
            <a:r>
              <a:rPr lang="es-ES" dirty="0"/>
              <a:t>y2 = sin(x-0.25);</a:t>
            </a:r>
          </a:p>
          <a:p>
            <a:r>
              <a:rPr lang="es-ES" dirty="0"/>
              <a:t>y3 = sin(x-0.5);</a:t>
            </a:r>
          </a:p>
          <a:p>
            <a:r>
              <a:rPr lang="es-ES" dirty="0" smtClean="0"/>
              <a:t>figure</a:t>
            </a:r>
            <a:endParaRPr lang="es-ES" dirty="0"/>
          </a:p>
          <a:p>
            <a:r>
              <a:rPr lang="es-ES" dirty="0"/>
              <a:t>plot(x,y1,x,y2,'--',x,y3,':')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14600"/>
            <a:ext cx="4476427" cy="412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60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Plot II </a:t>
            </a:r>
            <a:br>
              <a:rPr lang="en-US" dirty="0" smtClean="0"/>
            </a:br>
            <a:r>
              <a:rPr lang="en-US" dirty="0" smtClean="0"/>
              <a:t>Specify Line Style Color and marker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6653" y="1325940"/>
            <a:ext cx="83819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 three sine curves with a small phase shift between each line. </a:t>
            </a:r>
            <a:endParaRPr lang="en-US" sz="2400" dirty="0" smtClean="0"/>
          </a:p>
          <a:p>
            <a:r>
              <a:rPr lang="en-US" sz="2400" dirty="0" smtClean="0"/>
              <a:t>First, </a:t>
            </a:r>
            <a:r>
              <a:rPr lang="en-US" sz="2400" b="1" dirty="0" smtClean="0"/>
              <a:t>green regular line, no markers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Second </a:t>
            </a:r>
            <a:r>
              <a:rPr lang="en-US" sz="2400" b="1" dirty="0" smtClean="0"/>
              <a:t>blue </a:t>
            </a:r>
            <a:r>
              <a:rPr lang="en-US" sz="2400" b="1" dirty="0"/>
              <a:t>dashed </a:t>
            </a:r>
            <a:r>
              <a:rPr lang="en-US" sz="2400" b="1" dirty="0" smtClean="0"/>
              <a:t>line, circle markers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r>
              <a:rPr lang="en-US" sz="2400" dirty="0" smtClean="0"/>
              <a:t>Third </a:t>
            </a:r>
            <a:r>
              <a:rPr lang="en-US" sz="2400" b="1" dirty="0" smtClean="0"/>
              <a:t>cyan regular line, </a:t>
            </a:r>
            <a:r>
              <a:rPr lang="en-US" sz="2400" b="1" dirty="0"/>
              <a:t>star </a:t>
            </a:r>
            <a:r>
              <a:rPr lang="en-US" sz="2400" b="1" dirty="0" smtClean="0"/>
              <a:t>markers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102770"/>
            <a:ext cx="3962400" cy="365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3657600"/>
            <a:ext cx="327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x </a:t>
            </a:r>
            <a:r>
              <a:rPr lang="es-ES" dirty="0"/>
              <a:t>= 0:pi/10:2*pi</a:t>
            </a:r>
            <a:r>
              <a:rPr lang="es-ES" dirty="0" smtClean="0"/>
              <a:t>;</a:t>
            </a:r>
          </a:p>
          <a:p>
            <a:r>
              <a:rPr lang="es-ES" dirty="0" smtClean="0"/>
              <a:t>y1 </a:t>
            </a:r>
            <a:r>
              <a:rPr lang="es-ES" dirty="0"/>
              <a:t>= sin(x</a:t>
            </a:r>
            <a:r>
              <a:rPr lang="es-ES" dirty="0" smtClean="0"/>
              <a:t>);</a:t>
            </a:r>
          </a:p>
          <a:p>
            <a:r>
              <a:rPr lang="es-ES" dirty="0" smtClean="0"/>
              <a:t>y2 </a:t>
            </a:r>
            <a:r>
              <a:rPr lang="es-ES" dirty="0"/>
              <a:t>= sin(x-0.25</a:t>
            </a:r>
            <a:r>
              <a:rPr lang="es-ES" dirty="0" smtClean="0"/>
              <a:t>);</a:t>
            </a:r>
          </a:p>
          <a:p>
            <a:r>
              <a:rPr lang="es-ES" dirty="0" smtClean="0"/>
              <a:t> </a:t>
            </a:r>
            <a:r>
              <a:rPr lang="es-ES" dirty="0"/>
              <a:t>y3 = sin(x-0.5</a:t>
            </a:r>
            <a:r>
              <a:rPr lang="es-ES" dirty="0" smtClean="0"/>
              <a:t>);</a:t>
            </a:r>
          </a:p>
          <a:p>
            <a:r>
              <a:rPr lang="es-ES" dirty="0" smtClean="0"/>
              <a:t>figure </a:t>
            </a:r>
          </a:p>
          <a:p>
            <a:r>
              <a:rPr lang="es-ES" dirty="0" smtClean="0"/>
              <a:t>plot(x,y1</a:t>
            </a:r>
            <a:r>
              <a:rPr lang="es-ES" dirty="0"/>
              <a:t>,'g',x,y2</a:t>
            </a:r>
            <a:r>
              <a:rPr lang="es-ES" dirty="0" smtClean="0"/>
              <a:t>,'-</a:t>
            </a:r>
            <a:r>
              <a:rPr lang="es-ES" dirty="0" smtClean="0"/>
              <a:t>ob</a:t>
            </a:r>
            <a:r>
              <a:rPr lang="es-ES" dirty="0" smtClean="0"/>
              <a:t>',</a:t>
            </a:r>
            <a:r>
              <a:rPr lang="es-ES" dirty="0"/>
              <a:t>x,y3,'c*')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III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6" t="20500" r="2604" b="45667"/>
          <a:stretch/>
        </p:blipFill>
        <p:spPr bwMode="auto">
          <a:xfrm>
            <a:off x="81460" y="1150046"/>
            <a:ext cx="8910140" cy="23551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66800" y="4114800"/>
            <a:ext cx="1577676" cy="23083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figure</a:t>
            </a:r>
            <a:endParaRPr lang="en-US" sz="1200" dirty="0"/>
          </a:p>
          <a:p>
            <a:r>
              <a:rPr lang="en-US" sz="1200" dirty="0" smtClean="0"/>
              <a:t>t </a:t>
            </a:r>
            <a:r>
              <a:rPr lang="en-US" sz="1200" dirty="0"/>
              <a:t>= 0:pi/20:2*pi;</a:t>
            </a:r>
          </a:p>
          <a:p>
            <a:r>
              <a:rPr lang="en-US" sz="1200" dirty="0" smtClean="0"/>
              <a:t>plot(</a:t>
            </a:r>
            <a:r>
              <a:rPr lang="en-US" sz="1200" dirty="0" err="1" smtClean="0"/>
              <a:t>t,sin</a:t>
            </a:r>
            <a:r>
              <a:rPr lang="en-US" sz="1200" dirty="0" smtClean="0"/>
              <a:t>(t-</a:t>
            </a:r>
            <a:r>
              <a:rPr lang="en-US" sz="1200" i="1" dirty="0" smtClean="0"/>
              <a:t>.25</a:t>
            </a:r>
            <a:r>
              <a:rPr lang="en-US" sz="1200" dirty="0" smtClean="0"/>
              <a:t>),</a:t>
            </a:r>
            <a:r>
              <a:rPr lang="en-US" sz="1200" dirty="0"/>
              <a:t>'d')</a:t>
            </a:r>
          </a:p>
          <a:p>
            <a:r>
              <a:rPr lang="en-US" sz="1200" dirty="0"/>
              <a:t>plot(</a:t>
            </a:r>
            <a:r>
              <a:rPr lang="en-US" sz="1200" dirty="0" err="1"/>
              <a:t>t,sin</a:t>
            </a:r>
            <a:r>
              <a:rPr lang="en-US" sz="1200" dirty="0"/>
              <a:t>(t-</a:t>
            </a:r>
            <a:r>
              <a:rPr lang="en-US" sz="1200" i="1" dirty="0" smtClean="0"/>
              <a:t>.5</a:t>
            </a:r>
            <a:r>
              <a:rPr lang="en-US" sz="1200" dirty="0" smtClean="0"/>
              <a:t>),'</a:t>
            </a:r>
            <a:r>
              <a:rPr lang="en-US" sz="1200" dirty="0" err="1" smtClean="0"/>
              <a:t>dr</a:t>
            </a:r>
            <a:r>
              <a:rPr lang="en-US" sz="1200" dirty="0" smtClean="0"/>
              <a:t>')</a:t>
            </a:r>
          </a:p>
          <a:p>
            <a:r>
              <a:rPr lang="en-US" sz="1200" dirty="0"/>
              <a:t>plot(</a:t>
            </a:r>
            <a:r>
              <a:rPr lang="en-US" sz="1200" dirty="0" err="1"/>
              <a:t>t,sin</a:t>
            </a:r>
            <a:r>
              <a:rPr lang="en-US" sz="1200" dirty="0"/>
              <a:t>(t-</a:t>
            </a:r>
            <a:r>
              <a:rPr lang="en-US" sz="1200" i="1" dirty="0" smtClean="0"/>
              <a:t>.75</a:t>
            </a:r>
            <a:r>
              <a:rPr lang="en-US" sz="1200" dirty="0" smtClean="0"/>
              <a:t>),</a:t>
            </a:r>
            <a:r>
              <a:rPr lang="en-US" sz="1200" dirty="0"/>
              <a:t>'dc')</a:t>
            </a:r>
          </a:p>
          <a:p>
            <a:r>
              <a:rPr lang="en-US" sz="1200" dirty="0" smtClean="0"/>
              <a:t>plot(</a:t>
            </a:r>
            <a:r>
              <a:rPr lang="en-US" sz="1200" dirty="0" err="1" smtClean="0"/>
              <a:t>t,sin</a:t>
            </a:r>
            <a:r>
              <a:rPr lang="en-US" sz="1200" dirty="0" smtClean="0"/>
              <a:t>(t-1),'-.</a:t>
            </a:r>
            <a:r>
              <a:rPr lang="en-US" sz="1200" dirty="0"/>
              <a:t>r*')</a:t>
            </a:r>
          </a:p>
          <a:p>
            <a:r>
              <a:rPr lang="en-US" sz="1200" dirty="0" smtClean="0"/>
              <a:t>plot(</a:t>
            </a:r>
            <a:r>
              <a:rPr lang="en-US" sz="1200" dirty="0" err="1" smtClean="0"/>
              <a:t>t,sin</a:t>
            </a:r>
            <a:r>
              <a:rPr lang="en-US" sz="1200" dirty="0" smtClean="0"/>
              <a:t>(t-1</a:t>
            </a:r>
            <a:r>
              <a:rPr lang="en-US" sz="1200" i="1" dirty="0" smtClean="0"/>
              <a:t>.25</a:t>
            </a:r>
            <a:r>
              <a:rPr lang="en-US" sz="1200" dirty="0" smtClean="0"/>
              <a:t>),'-.</a:t>
            </a:r>
            <a:r>
              <a:rPr lang="en-US" sz="1200" dirty="0"/>
              <a:t>r*')</a:t>
            </a:r>
          </a:p>
          <a:p>
            <a:r>
              <a:rPr lang="en-US" sz="1200" dirty="0" smtClean="0"/>
              <a:t>plot(</a:t>
            </a:r>
            <a:r>
              <a:rPr lang="en-US" sz="1200" dirty="0" err="1" smtClean="0"/>
              <a:t>t,sin</a:t>
            </a:r>
            <a:r>
              <a:rPr lang="en-US" sz="1200" dirty="0" smtClean="0"/>
              <a:t>(t-1</a:t>
            </a:r>
            <a:r>
              <a:rPr lang="en-US" sz="1200" i="1" dirty="0" smtClean="0"/>
              <a:t>.5</a:t>
            </a:r>
            <a:r>
              <a:rPr lang="en-US" sz="1200" dirty="0" smtClean="0"/>
              <a:t>),'-.</a:t>
            </a:r>
            <a:r>
              <a:rPr lang="en-US" sz="1200" dirty="0"/>
              <a:t>r+')</a:t>
            </a:r>
          </a:p>
          <a:p>
            <a:r>
              <a:rPr lang="en-US" sz="1200" dirty="0" smtClean="0"/>
              <a:t>plot(</a:t>
            </a:r>
            <a:r>
              <a:rPr lang="en-US" sz="1200" dirty="0" err="1" smtClean="0"/>
              <a:t>t,sin</a:t>
            </a:r>
            <a:r>
              <a:rPr lang="en-US" sz="1200" dirty="0" smtClean="0"/>
              <a:t>(t-1</a:t>
            </a:r>
            <a:r>
              <a:rPr lang="en-US" sz="1200" i="1" dirty="0" smtClean="0"/>
              <a:t>.75</a:t>
            </a:r>
            <a:r>
              <a:rPr lang="en-US" sz="1200" dirty="0" smtClean="0"/>
              <a:t>),'-.</a:t>
            </a:r>
            <a:r>
              <a:rPr lang="en-US" sz="1200" dirty="0"/>
              <a:t>r*')</a:t>
            </a:r>
          </a:p>
          <a:p>
            <a:r>
              <a:rPr lang="en-US" sz="1200" dirty="0" smtClean="0"/>
              <a:t>plot(</a:t>
            </a:r>
            <a:r>
              <a:rPr lang="en-US" sz="1200" dirty="0" err="1" smtClean="0"/>
              <a:t>t,sin</a:t>
            </a:r>
            <a:r>
              <a:rPr lang="en-US" sz="1200" dirty="0" smtClean="0"/>
              <a:t>(t-</a:t>
            </a:r>
            <a:r>
              <a:rPr lang="en-US" sz="1200" i="1" dirty="0"/>
              <a:t>2</a:t>
            </a:r>
            <a:r>
              <a:rPr lang="en-US" sz="1200" dirty="0" smtClean="0"/>
              <a:t>),'-.</a:t>
            </a:r>
            <a:r>
              <a:rPr lang="en-US" sz="1200" dirty="0" err="1"/>
              <a:t>rx</a:t>
            </a:r>
            <a:r>
              <a:rPr lang="en-US" sz="1200" dirty="0"/>
              <a:t>')</a:t>
            </a:r>
          </a:p>
          <a:p>
            <a:r>
              <a:rPr lang="en-US" sz="1200" dirty="0" smtClean="0"/>
              <a:t>plot(</a:t>
            </a:r>
            <a:r>
              <a:rPr lang="en-US" sz="1200" dirty="0" err="1" smtClean="0"/>
              <a:t>t,sin</a:t>
            </a:r>
            <a:r>
              <a:rPr lang="en-US" sz="1200" dirty="0" smtClean="0"/>
              <a:t>(t-2</a:t>
            </a:r>
            <a:r>
              <a:rPr lang="en-US" sz="1200" i="1" dirty="0" smtClean="0"/>
              <a:t>.25</a:t>
            </a:r>
            <a:r>
              <a:rPr lang="en-US" sz="1200" dirty="0" smtClean="0"/>
              <a:t>),'-.</a:t>
            </a:r>
            <a:r>
              <a:rPr lang="en-US" sz="1200" dirty="0"/>
              <a:t>r')</a:t>
            </a:r>
          </a:p>
          <a:p>
            <a:r>
              <a:rPr lang="en-US" sz="1200" dirty="0" smtClean="0"/>
              <a:t>plot(</a:t>
            </a:r>
            <a:r>
              <a:rPr lang="en-US" sz="1200" dirty="0" err="1" smtClean="0"/>
              <a:t>t,sin</a:t>
            </a:r>
            <a:r>
              <a:rPr lang="en-US" sz="1200" dirty="0" smtClean="0"/>
              <a:t>(t-2</a:t>
            </a:r>
            <a:r>
              <a:rPr lang="en-US" sz="1200" i="1" dirty="0" smtClean="0"/>
              <a:t>.5</a:t>
            </a:r>
            <a:r>
              <a:rPr lang="en-US" sz="1200" dirty="0" smtClean="0"/>
              <a:t>),'-.')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911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Plot IV Line Style Markers, and Color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27332" r="39167" b="14001"/>
          <a:stretch/>
        </p:blipFill>
        <p:spPr bwMode="auto">
          <a:xfrm>
            <a:off x="152400" y="1524000"/>
            <a:ext cx="6096000" cy="5158154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1" t="35334" r="74800" b="38666"/>
          <a:stretch/>
        </p:blipFill>
        <p:spPr bwMode="auto">
          <a:xfrm>
            <a:off x="6934200" y="1524000"/>
            <a:ext cx="1066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7" t="37909" r="45538" b="38666"/>
          <a:stretch/>
        </p:blipFill>
        <p:spPr bwMode="auto">
          <a:xfrm>
            <a:off x="8001000" y="1755676"/>
            <a:ext cx="533400" cy="2079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781800" y="1524000"/>
            <a:ext cx="1905000" cy="2416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553200" y="4648200"/>
            <a:ext cx="2375971" cy="12003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 = 0:pi/20:2*pi;</a:t>
            </a:r>
            <a:endParaRPr lang="fr-FR" dirty="0" smtClean="0"/>
          </a:p>
          <a:p>
            <a:r>
              <a:rPr lang="fr-FR" dirty="0" smtClean="0"/>
              <a:t>plot(t,sin(t</a:t>
            </a:r>
            <a:r>
              <a:rPr lang="fr-FR" dirty="0"/>
              <a:t>),'-.r</a:t>
            </a:r>
            <a:r>
              <a:rPr lang="fr-FR" dirty="0" smtClean="0"/>
              <a:t>*')</a:t>
            </a:r>
          </a:p>
          <a:p>
            <a:r>
              <a:rPr lang="fr-FR" dirty="0" smtClean="0"/>
              <a:t>plot(t,sin(t-pi/2</a:t>
            </a:r>
            <a:r>
              <a:rPr lang="fr-FR" dirty="0"/>
              <a:t>),'--mo</a:t>
            </a:r>
            <a:r>
              <a:rPr lang="fr-FR" dirty="0" smtClean="0"/>
              <a:t>')</a:t>
            </a:r>
          </a:p>
          <a:p>
            <a:r>
              <a:rPr lang="fr-FR" dirty="0" smtClean="0"/>
              <a:t>plot(t,sin(t-pi</a:t>
            </a:r>
            <a:r>
              <a:rPr lang="fr-FR" dirty="0"/>
              <a:t>),':bs')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7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Writing Binary file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" t="20444" r="30327"/>
          <a:stretch/>
        </p:blipFill>
        <p:spPr bwMode="auto">
          <a:xfrm>
            <a:off x="30479" y="5486400"/>
            <a:ext cx="3779521" cy="1022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" y="3503474"/>
            <a:ext cx="3263900" cy="175432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a =</a:t>
            </a:r>
            <a:endParaRPr lang="en-US" dirty="0"/>
          </a:p>
          <a:p>
            <a:r>
              <a:rPr lang="en-US" dirty="0"/>
              <a:t>   0   1   2   3</a:t>
            </a:r>
          </a:p>
          <a:p>
            <a:r>
              <a:rPr lang="en-US" dirty="0"/>
              <a:t>   4   5   6   </a:t>
            </a:r>
            <a:r>
              <a:rPr lang="en-US" dirty="0" smtClean="0"/>
              <a:t>7</a:t>
            </a:r>
            <a:endParaRPr lang="en-US" dirty="0"/>
          </a:p>
          <a:p>
            <a:r>
              <a:rPr lang="en-US" dirty="0" smtClean="0"/>
              <a:t>fileID </a:t>
            </a:r>
            <a:r>
              <a:rPr lang="en-US" dirty="0"/>
              <a:t>= fopen('myfile.bin','w</a:t>
            </a:r>
            <a:r>
              <a:rPr lang="en-US" dirty="0" smtClean="0"/>
              <a:t>') </a:t>
            </a:r>
            <a:r>
              <a:rPr lang="en-US" dirty="0"/>
              <a:t>fwrite(fileID,a,'uint32','ieee-le');</a:t>
            </a:r>
          </a:p>
          <a:p>
            <a:r>
              <a:rPr lang="en-US" dirty="0" smtClean="0"/>
              <a:t>fclose(fileID</a:t>
            </a:r>
            <a:r>
              <a:rPr lang="en-US" dirty="0"/>
              <a:t>);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4" t="26000" r="60000" b="50000"/>
          <a:stretch/>
        </p:blipFill>
        <p:spPr bwMode="auto">
          <a:xfrm>
            <a:off x="76200" y="1281545"/>
            <a:ext cx="3048001" cy="19950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90800" y="8660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https://www.mathworks.com/help/matlab/ref/fwrite.html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794760" y="1249149"/>
            <a:ext cx="5257800" cy="1265451"/>
            <a:chOff x="3886200" y="1281545"/>
            <a:chExt cx="5257800" cy="126545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34" t="32666" r="63337" b="61671"/>
            <a:stretch/>
          </p:blipFill>
          <p:spPr bwMode="auto">
            <a:xfrm>
              <a:off x="3886200" y="1281545"/>
              <a:ext cx="1650147" cy="318655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34" t="43818" r="25661" b="38667"/>
            <a:stretch/>
          </p:blipFill>
          <p:spPr bwMode="auto">
            <a:xfrm>
              <a:off x="3910067" y="1524000"/>
              <a:ext cx="5233933" cy="1022996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5" t="24444" r="23333" b="2666"/>
          <a:stretch/>
        </p:blipFill>
        <p:spPr bwMode="auto">
          <a:xfrm>
            <a:off x="3923944" y="2623195"/>
            <a:ext cx="5143856" cy="400620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60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177095</TotalTime>
  <Words>234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Plot I Specify Line Style</vt:lpstr>
      <vt:lpstr>Plot II  Specify Line Style Color and marker</vt:lpstr>
      <vt:lpstr>Plot III</vt:lpstr>
      <vt:lpstr>Plot IV Line Style Markers, and Color</vt:lpstr>
      <vt:lpstr>Writing Binary file</vt:lpstr>
    </vt:vector>
  </TitlesOfParts>
  <Company>Motorola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storage overview</dc:title>
  <dc:creator>John Smith</dc:creator>
  <cp:lastModifiedBy>family</cp:lastModifiedBy>
  <cp:revision>9388</cp:revision>
  <dcterms:created xsi:type="dcterms:W3CDTF">2018-01-19T20:18:34Z</dcterms:created>
  <dcterms:modified xsi:type="dcterms:W3CDTF">2020-09-27T04:35:44Z</dcterms:modified>
</cp:coreProperties>
</file>