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68" r:id="rId6"/>
    <p:sldId id="289" r:id="rId7"/>
    <p:sldId id="290" r:id="rId8"/>
    <p:sldId id="258" r:id="rId9"/>
    <p:sldId id="262" r:id="rId10"/>
    <p:sldId id="279" r:id="rId11"/>
    <p:sldId id="288" r:id="rId12"/>
    <p:sldId id="287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(STAR 2.7.3a)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 counts  </a:t>
            </a:r>
            <a:r>
              <a:rPr lang="en-US" sz="1200" dirty="0"/>
              <a:t>(</a:t>
            </a:r>
            <a:r>
              <a:rPr lang="en-US" sz="1200" dirty="0" err="1"/>
              <a:t>Avg</a:t>
            </a:r>
            <a:r>
              <a:rPr lang="en-US" sz="1200" dirty="0"/>
              <a:t> counts&gt;10)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="" xmlns:a16="http://schemas.microsoft.com/office/drawing/2014/main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dvPSA183"/>
              </a:rPr>
              <a:t>Pipeline and </a:t>
            </a:r>
            <a:r>
              <a:rPr lang="en-US" sz="1800" b="1" dirty="0" smtClean="0">
                <a:latin typeface="AdvPSA183"/>
              </a:rPr>
              <a:t>Steps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BarPlot</a:t>
            </a:r>
            <a:endParaRPr lang="en-US" sz="1800" b="1" dirty="0">
              <a:latin typeface="AdvPSA183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849996"/>
            <a:ext cx="395287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3281824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PCA Analysis of Samples</a:t>
            </a:r>
            <a:endParaRPr lang="en-US" sz="1800" b="1" dirty="0">
              <a:latin typeface="AdvPSA183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19" y="1991171"/>
            <a:ext cx="7921624" cy="296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672162" y="382062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dvPSA183"/>
              </a:rPr>
              <a:t>Sample Distance </a:t>
            </a:r>
            <a:r>
              <a:rPr lang="en-US" sz="1800" b="1" dirty="0" err="1">
                <a:latin typeface="AdvPSA183"/>
              </a:rPr>
              <a:t>Heatmap</a:t>
            </a:r>
            <a:r>
              <a:rPr lang="en-US" sz="1800" b="1" dirty="0">
                <a:latin typeface="AdvPSA183"/>
              </a:rPr>
              <a:t> </a:t>
            </a:r>
            <a:r>
              <a:rPr lang="en-US" sz="1800" b="1" dirty="0" smtClean="0">
                <a:latin typeface="AdvPSA183"/>
              </a:rPr>
              <a:t>Plot</a:t>
            </a:r>
            <a:endParaRPr lang="en-US" sz="1800" b="1" dirty="0">
              <a:latin typeface="AdvPSA183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17" y="1084306"/>
            <a:ext cx="51562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672162" y="382062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latin typeface="AdvPSA183"/>
              </a:rPr>
              <a:t>RSeQC</a:t>
            </a:r>
            <a:r>
              <a:rPr lang="en-US" sz="1800" b="1" dirty="0" smtClean="0">
                <a:latin typeface="AdvPSA183"/>
              </a:rPr>
              <a:t> </a:t>
            </a:r>
            <a:r>
              <a:rPr lang="en-US" sz="1800" b="1" dirty="0" err="1" smtClean="0">
                <a:latin typeface="AdvPSA183"/>
              </a:rPr>
              <a:t>Genbody</a:t>
            </a:r>
            <a:r>
              <a:rPr lang="en-US" sz="1800" b="1" dirty="0" smtClean="0">
                <a:latin typeface="AdvPSA183"/>
              </a:rPr>
              <a:t> Coverage Plot</a:t>
            </a:r>
            <a:endParaRPr lang="en-US" sz="1800" b="1" dirty="0">
              <a:latin typeface="AdvPSA183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76" y="1003300"/>
            <a:ext cx="5477574" cy="52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52" y="1378029"/>
            <a:ext cx="5370097" cy="453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0789" y="102029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7417" y="1008697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A_Treatment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Heatmap</a:t>
            </a:r>
            <a:r>
              <a:rPr lang="en-US" sz="1800" b="1" i="0" dirty="0" smtClean="0">
                <a:effectLst/>
                <a:latin typeface="AdvPSA183"/>
              </a:rPr>
              <a:t> for all DEGs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Volcano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80" y="1102912"/>
            <a:ext cx="53784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MA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14" y="1527267"/>
            <a:ext cx="4925346" cy="46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6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Venn Diagram</a:t>
            </a:r>
            <a:endParaRPr lang="en-US" sz="1800" b="1" dirty="0">
              <a:latin typeface="AdvPSA183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5" y="1595540"/>
            <a:ext cx="4095389" cy="310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7868" y="1290844"/>
            <a:ext cx="6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913" y="2058906"/>
            <a:ext cx="76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864" y="5715602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Term Analysis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66427" y="3271246"/>
            <a:ext cx="1" cy="236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339" y="5872312"/>
            <a:ext cx="905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 DEGs</a:t>
            </a:r>
          </a:p>
        </p:txBody>
      </p:sp>
      <p:pic>
        <p:nvPicPr>
          <p:cNvPr id="10243" name="Picture 3" descr="C:\Users\Fei\Dropbox (EinsteinMed)\Fei\RNA\Ian\GO_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1410055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0032" y="5858165"/>
            <a:ext cx="115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 DEGs</a:t>
            </a:r>
          </a:p>
        </p:txBody>
      </p:sp>
      <p:pic>
        <p:nvPicPr>
          <p:cNvPr id="10244" name="Picture 4" descr="C:\Users\Fei\Dropbox (EinsteinMed)\Fei\RNA\Ian\GO_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8" y="1410054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Bubble Plots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44174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F8EFF-0F12-4289-B513-E298FA73B1BC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103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Pipeline and Steps</vt:lpstr>
      <vt:lpstr>PCA Analysis of Samples</vt:lpstr>
      <vt:lpstr>PowerPoint Presentation</vt:lpstr>
      <vt:lpstr>PowerPoint Presentation</vt:lpstr>
      <vt:lpstr>Heatmap for all DEGs</vt:lpstr>
      <vt:lpstr>Volcano Plots (FDR&lt;0.05 abs(Log2FC)&gt;1)</vt:lpstr>
      <vt:lpstr>MA Plots (FDR&lt;0.05 abs(Log2FC)&gt;1)</vt:lpstr>
      <vt:lpstr>Venn Diagram</vt:lpstr>
      <vt:lpstr>Bubble Plots</vt:lpstr>
      <vt:lpstr>BarPlot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257</cp:revision>
  <dcterms:created xsi:type="dcterms:W3CDTF">2020-11-13T20:05:44Z</dcterms:created>
  <dcterms:modified xsi:type="dcterms:W3CDTF">2021-04-14T17:42:11Z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