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97" r:id="rId5"/>
    <p:sldId id="299" r:id="rId6"/>
    <p:sldId id="300" r:id="rId7"/>
    <p:sldId id="287" r:id="rId8"/>
    <p:sldId id="288" r:id="rId9"/>
    <p:sldId id="289" r:id="rId10"/>
    <p:sldId id="293" r:id="rId11"/>
    <p:sldId id="292" r:id="rId12"/>
    <p:sldId id="294" r:id="rId13"/>
    <p:sldId id="295" r:id="rId14"/>
    <p:sldId id="275" r:id="rId15"/>
    <p:sldId id="277" r:id="rId16"/>
    <p:sldId id="365" r:id="rId17"/>
    <p:sldId id="343" r:id="rId18"/>
    <p:sldId id="344" r:id="rId19"/>
    <p:sldId id="345" r:id="rId20"/>
    <p:sldId id="346" r:id="rId21"/>
    <p:sldId id="347" r:id="rId22"/>
    <p:sldId id="301" r:id="rId23"/>
    <p:sldId id="364"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01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5916B-214A-4CEA-A5CE-0724143FB615}" v="417" dt="2022-03-21T13:38:48.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14" autoAdjust="0"/>
    <p:restoredTop sz="96761" autoAdjust="0"/>
  </p:normalViewPr>
  <p:slideViewPr>
    <p:cSldViewPr snapToGrid="0">
      <p:cViewPr varScale="1">
        <p:scale>
          <a:sx n="112" d="100"/>
          <a:sy n="112" d="100"/>
        </p:scale>
        <p:origin x="11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hl, Alex" userId="f8f8cfdc-473f-45dc-8c8c-43ab78ff7fda" providerId="ADAL" clId="{257E00FB-520D-4B9A-B61F-B9A8604FADE6}"/>
    <pc:docChg chg="undo redo custSel addSld delSld modSld">
      <pc:chgData name="Piehl, Alex" userId="f8f8cfdc-473f-45dc-8c8c-43ab78ff7fda" providerId="ADAL" clId="{257E00FB-520D-4B9A-B61F-B9A8604FADE6}" dt="2021-08-20T13:52:42.717" v="635"/>
      <pc:docMkLst>
        <pc:docMk/>
      </pc:docMkLst>
      <pc:sldChg chg="del">
        <pc:chgData name="Piehl, Alex" userId="f8f8cfdc-473f-45dc-8c8c-43ab78ff7fda" providerId="ADAL" clId="{257E00FB-520D-4B9A-B61F-B9A8604FADE6}" dt="2021-08-18T21:01:39.459" v="1" actId="47"/>
        <pc:sldMkLst>
          <pc:docMk/>
          <pc:sldMk cId="31836400" sldId="256"/>
        </pc:sldMkLst>
      </pc:sldChg>
      <pc:sldChg chg="del">
        <pc:chgData name="Piehl, Alex" userId="f8f8cfdc-473f-45dc-8c8c-43ab78ff7fda" providerId="ADAL" clId="{257E00FB-520D-4B9A-B61F-B9A8604FADE6}" dt="2021-08-18T21:01:39.459" v="1" actId="47"/>
        <pc:sldMkLst>
          <pc:docMk/>
          <pc:sldMk cId="2661050667" sldId="268"/>
        </pc:sldMkLst>
      </pc:sldChg>
      <pc:sldChg chg="del">
        <pc:chgData name="Piehl, Alex" userId="f8f8cfdc-473f-45dc-8c8c-43ab78ff7fda" providerId="ADAL" clId="{257E00FB-520D-4B9A-B61F-B9A8604FADE6}" dt="2021-08-18T21:01:39.459" v="1" actId="47"/>
        <pc:sldMkLst>
          <pc:docMk/>
          <pc:sldMk cId="3381680233" sldId="270"/>
        </pc:sldMkLst>
      </pc:sldChg>
      <pc:sldChg chg="del">
        <pc:chgData name="Piehl, Alex" userId="f8f8cfdc-473f-45dc-8c8c-43ab78ff7fda" providerId="ADAL" clId="{257E00FB-520D-4B9A-B61F-B9A8604FADE6}" dt="2021-08-18T21:01:39.459" v="1" actId="47"/>
        <pc:sldMkLst>
          <pc:docMk/>
          <pc:sldMk cId="44123384" sldId="275"/>
        </pc:sldMkLst>
      </pc:sldChg>
      <pc:sldChg chg="del">
        <pc:chgData name="Piehl, Alex" userId="f8f8cfdc-473f-45dc-8c8c-43ab78ff7fda" providerId="ADAL" clId="{257E00FB-520D-4B9A-B61F-B9A8604FADE6}" dt="2021-08-18T21:01:39.459" v="1" actId="47"/>
        <pc:sldMkLst>
          <pc:docMk/>
          <pc:sldMk cId="3614388293" sldId="277"/>
        </pc:sldMkLst>
      </pc:sldChg>
      <pc:sldChg chg="del">
        <pc:chgData name="Piehl, Alex" userId="f8f8cfdc-473f-45dc-8c8c-43ab78ff7fda" providerId="ADAL" clId="{257E00FB-520D-4B9A-B61F-B9A8604FADE6}" dt="2021-08-18T21:01:39.459" v="1" actId="47"/>
        <pc:sldMkLst>
          <pc:docMk/>
          <pc:sldMk cId="2793147434" sldId="278"/>
        </pc:sldMkLst>
      </pc:sldChg>
      <pc:sldChg chg="del">
        <pc:chgData name="Piehl, Alex" userId="f8f8cfdc-473f-45dc-8c8c-43ab78ff7fda" providerId="ADAL" clId="{257E00FB-520D-4B9A-B61F-B9A8604FADE6}" dt="2021-08-18T21:01:39.459" v="1" actId="47"/>
        <pc:sldMkLst>
          <pc:docMk/>
          <pc:sldMk cId="2099513188" sldId="279"/>
        </pc:sldMkLst>
      </pc:sldChg>
      <pc:sldChg chg="del">
        <pc:chgData name="Piehl, Alex" userId="f8f8cfdc-473f-45dc-8c8c-43ab78ff7fda" providerId="ADAL" clId="{257E00FB-520D-4B9A-B61F-B9A8604FADE6}" dt="2021-08-18T21:01:39.459" v="1" actId="47"/>
        <pc:sldMkLst>
          <pc:docMk/>
          <pc:sldMk cId="3413507987" sldId="280"/>
        </pc:sldMkLst>
      </pc:sldChg>
      <pc:sldChg chg="del">
        <pc:chgData name="Piehl, Alex" userId="f8f8cfdc-473f-45dc-8c8c-43ab78ff7fda" providerId="ADAL" clId="{257E00FB-520D-4B9A-B61F-B9A8604FADE6}" dt="2021-08-18T21:01:39.459" v="1" actId="47"/>
        <pc:sldMkLst>
          <pc:docMk/>
          <pc:sldMk cId="451379022" sldId="281"/>
        </pc:sldMkLst>
      </pc:sldChg>
      <pc:sldChg chg="del">
        <pc:chgData name="Piehl, Alex" userId="f8f8cfdc-473f-45dc-8c8c-43ab78ff7fda" providerId="ADAL" clId="{257E00FB-520D-4B9A-B61F-B9A8604FADE6}" dt="2021-08-18T21:01:39.459" v="1" actId="47"/>
        <pc:sldMkLst>
          <pc:docMk/>
          <pc:sldMk cId="2049441995" sldId="282"/>
        </pc:sldMkLst>
      </pc:sldChg>
      <pc:sldChg chg="del">
        <pc:chgData name="Piehl, Alex" userId="f8f8cfdc-473f-45dc-8c8c-43ab78ff7fda" providerId="ADAL" clId="{257E00FB-520D-4B9A-B61F-B9A8604FADE6}" dt="2021-08-18T21:01:39.459" v="1" actId="47"/>
        <pc:sldMkLst>
          <pc:docMk/>
          <pc:sldMk cId="2001590946" sldId="283"/>
        </pc:sldMkLst>
      </pc:sldChg>
      <pc:sldChg chg="del">
        <pc:chgData name="Piehl, Alex" userId="f8f8cfdc-473f-45dc-8c8c-43ab78ff7fda" providerId="ADAL" clId="{257E00FB-520D-4B9A-B61F-B9A8604FADE6}" dt="2021-08-18T21:01:39.459" v="1" actId="47"/>
        <pc:sldMkLst>
          <pc:docMk/>
          <pc:sldMk cId="3746605281" sldId="284"/>
        </pc:sldMkLst>
      </pc:sldChg>
      <pc:sldChg chg="del">
        <pc:chgData name="Piehl, Alex" userId="f8f8cfdc-473f-45dc-8c8c-43ab78ff7fda" providerId="ADAL" clId="{257E00FB-520D-4B9A-B61F-B9A8604FADE6}" dt="2021-08-18T21:01:39.459" v="1" actId="47"/>
        <pc:sldMkLst>
          <pc:docMk/>
          <pc:sldMk cId="3139654767" sldId="287"/>
        </pc:sldMkLst>
      </pc:sldChg>
      <pc:sldChg chg="del">
        <pc:chgData name="Piehl, Alex" userId="f8f8cfdc-473f-45dc-8c8c-43ab78ff7fda" providerId="ADAL" clId="{257E00FB-520D-4B9A-B61F-B9A8604FADE6}" dt="2021-08-18T21:01:39.459" v="1" actId="47"/>
        <pc:sldMkLst>
          <pc:docMk/>
          <pc:sldMk cId="1164792293" sldId="288"/>
        </pc:sldMkLst>
      </pc:sldChg>
      <pc:sldChg chg="del">
        <pc:chgData name="Piehl, Alex" userId="f8f8cfdc-473f-45dc-8c8c-43ab78ff7fda" providerId="ADAL" clId="{257E00FB-520D-4B9A-B61F-B9A8604FADE6}" dt="2021-08-18T21:01:39.459" v="1" actId="47"/>
        <pc:sldMkLst>
          <pc:docMk/>
          <pc:sldMk cId="3076037199" sldId="289"/>
        </pc:sldMkLst>
      </pc:sldChg>
      <pc:sldChg chg="del">
        <pc:chgData name="Piehl, Alex" userId="f8f8cfdc-473f-45dc-8c8c-43ab78ff7fda" providerId="ADAL" clId="{257E00FB-520D-4B9A-B61F-B9A8604FADE6}" dt="2021-08-18T21:01:39.459" v="1" actId="47"/>
        <pc:sldMkLst>
          <pc:docMk/>
          <pc:sldMk cId="3453033364" sldId="290"/>
        </pc:sldMkLst>
      </pc:sldChg>
      <pc:sldChg chg="del">
        <pc:chgData name="Piehl, Alex" userId="f8f8cfdc-473f-45dc-8c8c-43ab78ff7fda" providerId="ADAL" clId="{257E00FB-520D-4B9A-B61F-B9A8604FADE6}" dt="2021-08-18T21:01:39.459" v="1" actId="47"/>
        <pc:sldMkLst>
          <pc:docMk/>
          <pc:sldMk cId="1425632876" sldId="291"/>
        </pc:sldMkLst>
      </pc:sldChg>
      <pc:sldChg chg="del">
        <pc:chgData name="Piehl, Alex" userId="f8f8cfdc-473f-45dc-8c8c-43ab78ff7fda" providerId="ADAL" clId="{257E00FB-520D-4B9A-B61F-B9A8604FADE6}" dt="2021-08-18T21:01:39.459" v="1" actId="47"/>
        <pc:sldMkLst>
          <pc:docMk/>
          <pc:sldMk cId="2245773313" sldId="292"/>
        </pc:sldMkLst>
      </pc:sldChg>
      <pc:sldChg chg="del">
        <pc:chgData name="Piehl, Alex" userId="f8f8cfdc-473f-45dc-8c8c-43ab78ff7fda" providerId="ADAL" clId="{257E00FB-520D-4B9A-B61F-B9A8604FADE6}" dt="2021-08-18T21:01:39.459" v="1" actId="47"/>
        <pc:sldMkLst>
          <pc:docMk/>
          <pc:sldMk cId="4244171861" sldId="293"/>
        </pc:sldMkLst>
      </pc:sldChg>
      <pc:sldChg chg="del">
        <pc:chgData name="Piehl, Alex" userId="f8f8cfdc-473f-45dc-8c8c-43ab78ff7fda" providerId="ADAL" clId="{257E00FB-520D-4B9A-B61F-B9A8604FADE6}" dt="2021-08-18T21:01:39.459" v="1" actId="47"/>
        <pc:sldMkLst>
          <pc:docMk/>
          <pc:sldMk cId="331047097" sldId="294"/>
        </pc:sldMkLst>
      </pc:sldChg>
      <pc:sldChg chg="del">
        <pc:chgData name="Piehl, Alex" userId="f8f8cfdc-473f-45dc-8c8c-43ab78ff7fda" providerId="ADAL" clId="{257E00FB-520D-4B9A-B61F-B9A8604FADE6}" dt="2021-08-18T21:01:39.459" v="1" actId="47"/>
        <pc:sldMkLst>
          <pc:docMk/>
          <pc:sldMk cId="3375389649" sldId="295"/>
        </pc:sldMkLst>
      </pc:sldChg>
      <pc:sldChg chg="del">
        <pc:chgData name="Piehl, Alex" userId="f8f8cfdc-473f-45dc-8c8c-43ab78ff7fda" providerId="ADAL" clId="{257E00FB-520D-4B9A-B61F-B9A8604FADE6}" dt="2021-08-18T21:01:30.758" v="0" actId="47"/>
        <pc:sldMkLst>
          <pc:docMk/>
          <pc:sldMk cId="992053262" sldId="297"/>
        </pc:sldMkLst>
      </pc:sldChg>
      <pc:sldChg chg="del">
        <pc:chgData name="Piehl, Alex" userId="f8f8cfdc-473f-45dc-8c8c-43ab78ff7fda" providerId="ADAL" clId="{257E00FB-520D-4B9A-B61F-B9A8604FADE6}" dt="2021-08-18T21:01:39.459" v="1" actId="47"/>
        <pc:sldMkLst>
          <pc:docMk/>
          <pc:sldMk cId="1132116096" sldId="299"/>
        </pc:sldMkLst>
      </pc:sldChg>
      <pc:sldChg chg="del">
        <pc:chgData name="Piehl, Alex" userId="f8f8cfdc-473f-45dc-8c8c-43ab78ff7fda" providerId="ADAL" clId="{257E00FB-520D-4B9A-B61F-B9A8604FADE6}" dt="2021-08-18T21:01:39.459" v="1" actId="47"/>
        <pc:sldMkLst>
          <pc:docMk/>
          <pc:sldMk cId="632075512" sldId="300"/>
        </pc:sldMkLst>
      </pc:sldChg>
      <pc:sldChg chg="del">
        <pc:chgData name="Piehl, Alex" userId="f8f8cfdc-473f-45dc-8c8c-43ab78ff7fda" providerId="ADAL" clId="{257E00FB-520D-4B9A-B61F-B9A8604FADE6}" dt="2021-08-18T21:01:39.459" v="1" actId="47"/>
        <pc:sldMkLst>
          <pc:docMk/>
          <pc:sldMk cId="1197853634" sldId="301"/>
        </pc:sldMkLst>
      </pc:sldChg>
      <pc:sldChg chg="del">
        <pc:chgData name="Piehl, Alex" userId="f8f8cfdc-473f-45dc-8c8c-43ab78ff7fda" providerId="ADAL" clId="{257E00FB-520D-4B9A-B61F-B9A8604FADE6}" dt="2021-08-18T21:01:39.459" v="1" actId="47"/>
        <pc:sldMkLst>
          <pc:docMk/>
          <pc:sldMk cId="3646804340" sldId="304"/>
        </pc:sldMkLst>
      </pc:sldChg>
      <pc:sldChg chg="del">
        <pc:chgData name="Piehl, Alex" userId="f8f8cfdc-473f-45dc-8c8c-43ab78ff7fda" providerId="ADAL" clId="{257E00FB-520D-4B9A-B61F-B9A8604FADE6}" dt="2021-08-18T21:01:39.459" v="1" actId="47"/>
        <pc:sldMkLst>
          <pc:docMk/>
          <pc:sldMk cId="3212402819" sldId="305"/>
        </pc:sldMkLst>
      </pc:sldChg>
      <pc:sldChg chg="del">
        <pc:chgData name="Piehl, Alex" userId="f8f8cfdc-473f-45dc-8c8c-43ab78ff7fda" providerId="ADAL" clId="{257E00FB-520D-4B9A-B61F-B9A8604FADE6}" dt="2021-08-18T21:01:39.459" v="1" actId="47"/>
        <pc:sldMkLst>
          <pc:docMk/>
          <pc:sldMk cId="4144648968" sldId="307"/>
        </pc:sldMkLst>
      </pc:sldChg>
      <pc:sldChg chg="del">
        <pc:chgData name="Piehl, Alex" userId="f8f8cfdc-473f-45dc-8c8c-43ab78ff7fda" providerId="ADAL" clId="{257E00FB-520D-4B9A-B61F-B9A8604FADE6}" dt="2021-08-18T21:01:39.459" v="1" actId="47"/>
        <pc:sldMkLst>
          <pc:docMk/>
          <pc:sldMk cId="4044272637" sldId="308"/>
        </pc:sldMkLst>
      </pc:sldChg>
      <pc:sldChg chg="del">
        <pc:chgData name="Piehl, Alex" userId="f8f8cfdc-473f-45dc-8c8c-43ab78ff7fda" providerId="ADAL" clId="{257E00FB-520D-4B9A-B61F-B9A8604FADE6}" dt="2021-08-18T21:01:39.459" v="1" actId="47"/>
        <pc:sldMkLst>
          <pc:docMk/>
          <pc:sldMk cId="4061188555" sldId="309"/>
        </pc:sldMkLst>
      </pc:sldChg>
      <pc:sldChg chg="del">
        <pc:chgData name="Piehl, Alex" userId="f8f8cfdc-473f-45dc-8c8c-43ab78ff7fda" providerId="ADAL" clId="{257E00FB-520D-4B9A-B61F-B9A8604FADE6}" dt="2021-08-18T21:01:39.459" v="1" actId="47"/>
        <pc:sldMkLst>
          <pc:docMk/>
          <pc:sldMk cId="3672156987" sldId="310"/>
        </pc:sldMkLst>
      </pc:sldChg>
      <pc:sldChg chg="del">
        <pc:chgData name="Piehl, Alex" userId="f8f8cfdc-473f-45dc-8c8c-43ab78ff7fda" providerId="ADAL" clId="{257E00FB-520D-4B9A-B61F-B9A8604FADE6}" dt="2021-08-18T21:01:39.459" v="1" actId="47"/>
        <pc:sldMkLst>
          <pc:docMk/>
          <pc:sldMk cId="2234023392" sldId="311"/>
        </pc:sldMkLst>
      </pc:sldChg>
      <pc:sldChg chg="del">
        <pc:chgData name="Piehl, Alex" userId="f8f8cfdc-473f-45dc-8c8c-43ab78ff7fda" providerId="ADAL" clId="{257E00FB-520D-4B9A-B61F-B9A8604FADE6}" dt="2021-08-18T21:01:39.459" v="1" actId="47"/>
        <pc:sldMkLst>
          <pc:docMk/>
          <pc:sldMk cId="3577139005" sldId="312"/>
        </pc:sldMkLst>
      </pc:sldChg>
      <pc:sldChg chg="del">
        <pc:chgData name="Piehl, Alex" userId="f8f8cfdc-473f-45dc-8c8c-43ab78ff7fda" providerId="ADAL" clId="{257E00FB-520D-4B9A-B61F-B9A8604FADE6}" dt="2021-08-18T21:01:39.459" v="1" actId="47"/>
        <pc:sldMkLst>
          <pc:docMk/>
          <pc:sldMk cId="1568481146" sldId="313"/>
        </pc:sldMkLst>
      </pc:sldChg>
      <pc:sldChg chg="del">
        <pc:chgData name="Piehl, Alex" userId="f8f8cfdc-473f-45dc-8c8c-43ab78ff7fda" providerId="ADAL" clId="{257E00FB-520D-4B9A-B61F-B9A8604FADE6}" dt="2021-08-18T21:01:39.459" v="1" actId="47"/>
        <pc:sldMkLst>
          <pc:docMk/>
          <pc:sldMk cId="2830891721" sldId="314"/>
        </pc:sldMkLst>
      </pc:sldChg>
      <pc:sldChg chg="del">
        <pc:chgData name="Piehl, Alex" userId="f8f8cfdc-473f-45dc-8c8c-43ab78ff7fda" providerId="ADAL" clId="{257E00FB-520D-4B9A-B61F-B9A8604FADE6}" dt="2021-08-18T21:01:39.459" v="1" actId="47"/>
        <pc:sldMkLst>
          <pc:docMk/>
          <pc:sldMk cId="2295356760" sldId="315"/>
        </pc:sldMkLst>
      </pc:sldChg>
      <pc:sldChg chg="del">
        <pc:chgData name="Piehl, Alex" userId="f8f8cfdc-473f-45dc-8c8c-43ab78ff7fda" providerId="ADAL" clId="{257E00FB-520D-4B9A-B61F-B9A8604FADE6}" dt="2021-08-18T21:01:39.459" v="1" actId="47"/>
        <pc:sldMkLst>
          <pc:docMk/>
          <pc:sldMk cId="1954540551" sldId="316"/>
        </pc:sldMkLst>
      </pc:sldChg>
      <pc:sldChg chg="del">
        <pc:chgData name="Piehl, Alex" userId="f8f8cfdc-473f-45dc-8c8c-43ab78ff7fda" providerId="ADAL" clId="{257E00FB-520D-4B9A-B61F-B9A8604FADE6}" dt="2021-08-18T21:01:39.459" v="1" actId="47"/>
        <pc:sldMkLst>
          <pc:docMk/>
          <pc:sldMk cId="3981076803" sldId="317"/>
        </pc:sldMkLst>
      </pc:sldChg>
      <pc:sldChg chg="del">
        <pc:chgData name="Piehl, Alex" userId="f8f8cfdc-473f-45dc-8c8c-43ab78ff7fda" providerId="ADAL" clId="{257E00FB-520D-4B9A-B61F-B9A8604FADE6}" dt="2021-08-18T21:01:39.459" v="1" actId="47"/>
        <pc:sldMkLst>
          <pc:docMk/>
          <pc:sldMk cId="1111105763" sldId="318"/>
        </pc:sldMkLst>
      </pc:sldChg>
      <pc:sldChg chg="del">
        <pc:chgData name="Piehl, Alex" userId="f8f8cfdc-473f-45dc-8c8c-43ab78ff7fda" providerId="ADAL" clId="{257E00FB-520D-4B9A-B61F-B9A8604FADE6}" dt="2021-08-18T21:01:39.459" v="1" actId="47"/>
        <pc:sldMkLst>
          <pc:docMk/>
          <pc:sldMk cId="4035350540" sldId="319"/>
        </pc:sldMkLst>
      </pc:sldChg>
      <pc:sldChg chg="del">
        <pc:chgData name="Piehl, Alex" userId="f8f8cfdc-473f-45dc-8c8c-43ab78ff7fda" providerId="ADAL" clId="{257E00FB-520D-4B9A-B61F-B9A8604FADE6}" dt="2021-08-18T21:01:39.459" v="1" actId="47"/>
        <pc:sldMkLst>
          <pc:docMk/>
          <pc:sldMk cId="587457927" sldId="320"/>
        </pc:sldMkLst>
      </pc:sldChg>
      <pc:sldChg chg="del">
        <pc:chgData name="Piehl, Alex" userId="f8f8cfdc-473f-45dc-8c8c-43ab78ff7fda" providerId="ADAL" clId="{257E00FB-520D-4B9A-B61F-B9A8604FADE6}" dt="2021-08-18T21:01:39.459" v="1" actId="47"/>
        <pc:sldMkLst>
          <pc:docMk/>
          <pc:sldMk cId="2021131858" sldId="321"/>
        </pc:sldMkLst>
      </pc:sldChg>
      <pc:sldChg chg="del">
        <pc:chgData name="Piehl, Alex" userId="f8f8cfdc-473f-45dc-8c8c-43ab78ff7fda" providerId="ADAL" clId="{257E00FB-520D-4B9A-B61F-B9A8604FADE6}" dt="2021-08-18T21:01:39.459" v="1" actId="47"/>
        <pc:sldMkLst>
          <pc:docMk/>
          <pc:sldMk cId="2313139585" sldId="322"/>
        </pc:sldMkLst>
      </pc:sldChg>
      <pc:sldChg chg="del">
        <pc:chgData name="Piehl, Alex" userId="f8f8cfdc-473f-45dc-8c8c-43ab78ff7fda" providerId="ADAL" clId="{257E00FB-520D-4B9A-B61F-B9A8604FADE6}" dt="2021-08-18T21:01:39.459" v="1" actId="47"/>
        <pc:sldMkLst>
          <pc:docMk/>
          <pc:sldMk cId="3001881871" sldId="323"/>
        </pc:sldMkLst>
      </pc:sldChg>
      <pc:sldChg chg="del">
        <pc:chgData name="Piehl, Alex" userId="f8f8cfdc-473f-45dc-8c8c-43ab78ff7fda" providerId="ADAL" clId="{257E00FB-520D-4B9A-B61F-B9A8604FADE6}" dt="2021-08-18T21:01:39.459" v="1" actId="47"/>
        <pc:sldMkLst>
          <pc:docMk/>
          <pc:sldMk cId="1723471659" sldId="324"/>
        </pc:sldMkLst>
      </pc:sldChg>
      <pc:sldChg chg="del">
        <pc:chgData name="Piehl, Alex" userId="f8f8cfdc-473f-45dc-8c8c-43ab78ff7fda" providerId="ADAL" clId="{257E00FB-520D-4B9A-B61F-B9A8604FADE6}" dt="2021-08-18T21:01:39.459" v="1" actId="47"/>
        <pc:sldMkLst>
          <pc:docMk/>
          <pc:sldMk cId="1273533411" sldId="325"/>
        </pc:sldMkLst>
      </pc:sldChg>
      <pc:sldChg chg="del">
        <pc:chgData name="Piehl, Alex" userId="f8f8cfdc-473f-45dc-8c8c-43ab78ff7fda" providerId="ADAL" clId="{257E00FB-520D-4B9A-B61F-B9A8604FADE6}" dt="2021-08-18T21:01:39.459" v="1" actId="47"/>
        <pc:sldMkLst>
          <pc:docMk/>
          <pc:sldMk cId="1071913986" sldId="326"/>
        </pc:sldMkLst>
      </pc:sldChg>
      <pc:sldChg chg="del">
        <pc:chgData name="Piehl, Alex" userId="f8f8cfdc-473f-45dc-8c8c-43ab78ff7fda" providerId="ADAL" clId="{257E00FB-520D-4B9A-B61F-B9A8604FADE6}" dt="2021-08-18T21:01:39.459" v="1" actId="47"/>
        <pc:sldMkLst>
          <pc:docMk/>
          <pc:sldMk cId="375336184" sldId="327"/>
        </pc:sldMkLst>
      </pc:sldChg>
      <pc:sldChg chg="del">
        <pc:chgData name="Piehl, Alex" userId="f8f8cfdc-473f-45dc-8c8c-43ab78ff7fda" providerId="ADAL" clId="{257E00FB-520D-4B9A-B61F-B9A8604FADE6}" dt="2021-08-18T21:01:39.459" v="1" actId="47"/>
        <pc:sldMkLst>
          <pc:docMk/>
          <pc:sldMk cId="2895794553" sldId="328"/>
        </pc:sldMkLst>
      </pc:sldChg>
      <pc:sldChg chg="del">
        <pc:chgData name="Piehl, Alex" userId="f8f8cfdc-473f-45dc-8c8c-43ab78ff7fda" providerId="ADAL" clId="{257E00FB-520D-4B9A-B61F-B9A8604FADE6}" dt="2021-08-18T21:01:39.459" v="1" actId="47"/>
        <pc:sldMkLst>
          <pc:docMk/>
          <pc:sldMk cId="1830908115" sldId="329"/>
        </pc:sldMkLst>
      </pc:sldChg>
      <pc:sldChg chg="del">
        <pc:chgData name="Piehl, Alex" userId="f8f8cfdc-473f-45dc-8c8c-43ab78ff7fda" providerId="ADAL" clId="{257E00FB-520D-4B9A-B61F-B9A8604FADE6}" dt="2021-08-18T21:01:39.459" v="1" actId="47"/>
        <pc:sldMkLst>
          <pc:docMk/>
          <pc:sldMk cId="1952533171" sldId="330"/>
        </pc:sldMkLst>
      </pc:sldChg>
      <pc:sldChg chg="del">
        <pc:chgData name="Piehl, Alex" userId="f8f8cfdc-473f-45dc-8c8c-43ab78ff7fda" providerId="ADAL" clId="{257E00FB-520D-4B9A-B61F-B9A8604FADE6}" dt="2021-08-18T21:01:39.459" v="1" actId="47"/>
        <pc:sldMkLst>
          <pc:docMk/>
          <pc:sldMk cId="1599410405" sldId="331"/>
        </pc:sldMkLst>
      </pc:sldChg>
      <pc:sldChg chg="del">
        <pc:chgData name="Piehl, Alex" userId="f8f8cfdc-473f-45dc-8c8c-43ab78ff7fda" providerId="ADAL" clId="{257E00FB-520D-4B9A-B61F-B9A8604FADE6}" dt="2021-08-18T21:01:39.459" v="1" actId="47"/>
        <pc:sldMkLst>
          <pc:docMk/>
          <pc:sldMk cId="2771858537" sldId="332"/>
        </pc:sldMkLst>
      </pc:sldChg>
      <pc:sldChg chg="del">
        <pc:chgData name="Piehl, Alex" userId="f8f8cfdc-473f-45dc-8c8c-43ab78ff7fda" providerId="ADAL" clId="{257E00FB-520D-4B9A-B61F-B9A8604FADE6}" dt="2021-08-18T21:01:39.459" v="1" actId="47"/>
        <pc:sldMkLst>
          <pc:docMk/>
          <pc:sldMk cId="735039937" sldId="333"/>
        </pc:sldMkLst>
      </pc:sldChg>
      <pc:sldChg chg="del">
        <pc:chgData name="Piehl, Alex" userId="f8f8cfdc-473f-45dc-8c8c-43ab78ff7fda" providerId="ADAL" clId="{257E00FB-520D-4B9A-B61F-B9A8604FADE6}" dt="2021-08-18T21:01:39.459" v="1" actId="47"/>
        <pc:sldMkLst>
          <pc:docMk/>
          <pc:sldMk cId="1827490538" sldId="334"/>
        </pc:sldMkLst>
      </pc:sldChg>
      <pc:sldChg chg="del">
        <pc:chgData name="Piehl, Alex" userId="f8f8cfdc-473f-45dc-8c8c-43ab78ff7fda" providerId="ADAL" clId="{257E00FB-520D-4B9A-B61F-B9A8604FADE6}" dt="2021-08-18T21:01:39.459" v="1" actId="47"/>
        <pc:sldMkLst>
          <pc:docMk/>
          <pc:sldMk cId="3232530065" sldId="335"/>
        </pc:sldMkLst>
      </pc:sldChg>
      <pc:sldChg chg="del">
        <pc:chgData name="Piehl, Alex" userId="f8f8cfdc-473f-45dc-8c8c-43ab78ff7fda" providerId="ADAL" clId="{257E00FB-520D-4B9A-B61F-B9A8604FADE6}" dt="2021-08-18T21:01:39.459" v="1" actId="47"/>
        <pc:sldMkLst>
          <pc:docMk/>
          <pc:sldMk cId="1358970438" sldId="336"/>
        </pc:sldMkLst>
      </pc:sldChg>
      <pc:sldChg chg="del">
        <pc:chgData name="Piehl, Alex" userId="f8f8cfdc-473f-45dc-8c8c-43ab78ff7fda" providerId="ADAL" clId="{257E00FB-520D-4B9A-B61F-B9A8604FADE6}" dt="2021-08-18T21:01:39.459" v="1" actId="47"/>
        <pc:sldMkLst>
          <pc:docMk/>
          <pc:sldMk cId="845997037" sldId="337"/>
        </pc:sldMkLst>
      </pc:sldChg>
      <pc:sldChg chg="del">
        <pc:chgData name="Piehl, Alex" userId="f8f8cfdc-473f-45dc-8c8c-43ab78ff7fda" providerId="ADAL" clId="{257E00FB-520D-4B9A-B61F-B9A8604FADE6}" dt="2021-08-18T21:01:30.758" v="0" actId="47"/>
        <pc:sldMkLst>
          <pc:docMk/>
          <pc:sldMk cId="1111874425" sldId="338"/>
        </pc:sldMkLst>
      </pc:sldChg>
      <pc:sldChg chg="del">
        <pc:chgData name="Piehl, Alex" userId="f8f8cfdc-473f-45dc-8c8c-43ab78ff7fda" providerId="ADAL" clId="{257E00FB-520D-4B9A-B61F-B9A8604FADE6}" dt="2021-08-18T21:01:39.459" v="1" actId="47"/>
        <pc:sldMkLst>
          <pc:docMk/>
          <pc:sldMk cId="3265423633" sldId="339"/>
        </pc:sldMkLst>
      </pc:sldChg>
      <pc:sldChg chg="del">
        <pc:chgData name="Piehl, Alex" userId="f8f8cfdc-473f-45dc-8c8c-43ab78ff7fda" providerId="ADAL" clId="{257E00FB-520D-4B9A-B61F-B9A8604FADE6}" dt="2021-08-18T21:01:39.459" v="1" actId="47"/>
        <pc:sldMkLst>
          <pc:docMk/>
          <pc:sldMk cId="2619039148" sldId="340"/>
        </pc:sldMkLst>
      </pc:sldChg>
      <pc:sldChg chg="del">
        <pc:chgData name="Piehl, Alex" userId="f8f8cfdc-473f-45dc-8c8c-43ab78ff7fda" providerId="ADAL" clId="{257E00FB-520D-4B9A-B61F-B9A8604FADE6}" dt="2021-08-18T21:01:30.758" v="0" actId="47"/>
        <pc:sldMkLst>
          <pc:docMk/>
          <pc:sldMk cId="3518637338" sldId="341"/>
        </pc:sldMkLst>
      </pc:sldChg>
      <pc:sldChg chg="del">
        <pc:chgData name="Piehl, Alex" userId="f8f8cfdc-473f-45dc-8c8c-43ab78ff7fda" providerId="ADAL" clId="{257E00FB-520D-4B9A-B61F-B9A8604FADE6}" dt="2021-08-18T21:01:30.758" v="0" actId="47"/>
        <pc:sldMkLst>
          <pc:docMk/>
          <pc:sldMk cId="2247372093" sldId="342"/>
        </pc:sldMkLst>
      </pc:sldChg>
      <pc:sldChg chg="addSp delSp modSp mod">
        <pc:chgData name="Piehl, Alex" userId="f8f8cfdc-473f-45dc-8c8c-43ab78ff7fda" providerId="ADAL" clId="{257E00FB-520D-4B9A-B61F-B9A8604FADE6}" dt="2021-08-20T13:49:55.009" v="634" actId="1076"/>
        <pc:sldMkLst>
          <pc:docMk/>
          <pc:sldMk cId="470241850" sldId="343"/>
        </pc:sldMkLst>
        <pc:spChg chg="del">
          <ac:chgData name="Piehl, Alex" userId="f8f8cfdc-473f-45dc-8c8c-43ab78ff7fda" providerId="ADAL" clId="{257E00FB-520D-4B9A-B61F-B9A8604FADE6}" dt="2021-08-18T21:01:59.832" v="11" actId="478"/>
          <ac:spMkLst>
            <pc:docMk/>
            <pc:sldMk cId="470241850" sldId="343"/>
            <ac:spMk id="7" creationId="{00000000-0000-0000-0000-000000000000}"/>
          </ac:spMkLst>
        </pc:spChg>
        <pc:spChg chg="del">
          <ac:chgData name="Piehl, Alex" userId="f8f8cfdc-473f-45dc-8c8c-43ab78ff7fda" providerId="ADAL" clId="{257E00FB-520D-4B9A-B61F-B9A8604FADE6}" dt="2021-08-18T21:01:56.462" v="7" actId="478"/>
          <ac:spMkLst>
            <pc:docMk/>
            <pc:sldMk cId="470241850" sldId="343"/>
            <ac:spMk id="8" creationId="{00000000-0000-0000-0000-000000000000}"/>
          </ac:spMkLst>
        </pc:spChg>
        <pc:spChg chg="del">
          <ac:chgData name="Piehl, Alex" userId="f8f8cfdc-473f-45dc-8c8c-43ab78ff7fda" providerId="ADAL" clId="{257E00FB-520D-4B9A-B61F-B9A8604FADE6}" dt="2021-08-18T21:01:54.978" v="5" actId="478"/>
          <ac:spMkLst>
            <pc:docMk/>
            <pc:sldMk cId="470241850" sldId="343"/>
            <ac:spMk id="9" creationId="{00000000-0000-0000-0000-000000000000}"/>
          </ac:spMkLst>
        </pc:spChg>
        <pc:spChg chg="del">
          <ac:chgData name="Piehl, Alex" userId="f8f8cfdc-473f-45dc-8c8c-43ab78ff7fda" providerId="ADAL" clId="{257E00FB-520D-4B9A-B61F-B9A8604FADE6}" dt="2021-08-18T21:04:00.202" v="29" actId="478"/>
          <ac:spMkLst>
            <pc:docMk/>
            <pc:sldMk cId="470241850" sldId="343"/>
            <ac:spMk id="10" creationId="{00000000-0000-0000-0000-000000000000}"/>
          </ac:spMkLst>
        </pc:spChg>
        <pc:spChg chg="del">
          <ac:chgData name="Piehl, Alex" userId="f8f8cfdc-473f-45dc-8c8c-43ab78ff7fda" providerId="ADAL" clId="{257E00FB-520D-4B9A-B61F-B9A8604FADE6}" dt="2021-08-18T21:01:59.162" v="10" actId="478"/>
          <ac:spMkLst>
            <pc:docMk/>
            <pc:sldMk cId="470241850" sldId="343"/>
            <ac:spMk id="11" creationId="{00000000-0000-0000-0000-000000000000}"/>
          </ac:spMkLst>
        </pc:spChg>
        <pc:spChg chg="del">
          <ac:chgData name="Piehl, Alex" userId="f8f8cfdc-473f-45dc-8c8c-43ab78ff7fda" providerId="ADAL" clId="{257E00FB-520D-4B9A-B61F-B9A8604FADE6}" dt="2021-08-18T21:01:58.300" v="9" actId="478"/>
          <ac:spMkLst>
            <pc:docMk/>
            <pc:sldMk cId="470241850" sldId="343"/>
            <ac:spMk id="12" creationId="{00000000-0000-0000-0000-000000000000}"/>
          </ac:spMkLst>
        </pc:spChg>
        <pc:spChg chg="add del">
          <ac:chgData name="Piehl, Alex" userId="f8f8cfdc-473f-45dc-8c8c-43ab78ff7fda" providerId="ADAL" clId="{257E00FB-520D-4B9A-B61F-B9A8604FADE6}" dt="2021-08-20T13:31:53.583" v="383" actId="478"/>
          <ac:spMkLst>
            <pc:docMk/>
            <pc:sldMk cId="470241850" sldId="343"/>
            <ac:spMk id="13" creationId="{203D6B0A-AAD4-4F5C-99B4-D65AB44AC49D}"/>
          </ac:spMkLst>
        </pc:spChg>
        <pc:spChg chg="del">
          <ac:chgData name="Piehl, Alex" userId="f8f8cfdc-473f-45dc-8c8c-43ab78ff7fda" providerId="ADAL" clId="{257E00FB-520D-4B9A-B61F-B9A8604FADE6}" dt="2021-08-18T21:02:02.402" v="14" actId="478"/>
          <ac:spMkLst>
            <pc:docMk/>
            <pc:sldMk cId="470241850" sldId="343"/>
            <ac:spMk id="15" creationId="{00000000-0000-0000-0000-000000000000}"/>
          </ac:spMkLst>
        </pc:spChg>
        <pc:spChg chg="del">
          <ac:chgData name="Piehl, Alex" userId="f8f8cfdc-473f-45dc-8c8c-43ab78ff7fda" providerId="ADAL" clId="{257E00FB-520D-4B9A-B61F-B9A8604FADE6}" dt="2021-08-18T21:05:03.067" v="72" actId="478"/>
          <ac:spMkLst>
            <pc:docMk/>
            <pc:sldMk cId="470241850" sldId="343"/>
            <ac:spMk id="16" creationId="{EF80A384-99E4-4DF3-8CAD-9BE5D6B72C3F}"/>
          </ac:spMkLst>
        </pc:spChg>
        <pc:spChg chg="del">
          <ac:chgData name="Piehl, Alex" userId="f8f8cfdc-473f-45dc-8c8c-43ab78ff7fda" providerId="ADAL" clId="{257E00FB-520D-4B9A-B61F-B9A8604FADE6}" dt="2021-08-18T21:02:03.651" v="16" actId="478"/>
          <ac:spMkLst>
            <pc:docMk/>
            <pc:sldMk cId="470241850" sldId="343"/>
            <ac:spMk id="19" creationId="{00000000-0000-0000-0000-000000000000}"/>
          </ac:spMkLst>
        </pc:spChg>
        <pc:spChg chg="del">
          <ac:chgData name="Piehl, Alex" userId="f8f8cfdc-473f-45dc-8c8c-43ab78ff7fda" providerId="ADAL" clId="{257E00FB-520D-4B9A-B61F-B9A8604FADE6}" dt="2021-08-18T21:02:05.423" v="18" actId="478"/>
          <ac:spMkLst>
            <pc:docMk/>
            <pc:sldMk cId="470241850" sldId="343"/>
            <ac:spMk id="20" creationId="{00000000-0000-0000-0000-000000000000}"/>
          </ac:spMkLst>
        </pc:spChg>
        <pc:spChg chg="del">
          <ac:chgData name="Piehl, Alex" userId="f8f8cfdc-473f-45dc-8c8c-43ab78ff7fda" providerId="ADAL" clId="{257E00FB-520D-4B9A-B61F-B9A8604FADE6}" dt="2021-08-18T21:01:52.164" v="3" actId="478"/>
          <ac:spMkLst>
            <pc:docMk/>
            <pc:sldMk cId="470241850" sldId="343"/>
            <ac:spMk id="25" creationId="{B3FFE7C8-71E9-4899-B53D-24E361072384}"/>
          </ac:spMkLst>
        </pc:spChg>
        <pc:spChg chg="del">
          <ac:chgData name="Piehl, Alex" userId="f8f8cfdc-473f-45dc-8c8c-43ab78ff7fda" providerId="ADAL" clId="{257E00FB-520D-4B9A-B61F-B9A8604FADE6}" dt="2021-08-18T21:02:04.333" v="17" actId="478"/>
          <ac:spMkLst>
            <pc:docMk/>
            <pc:sldMk cId="470241850" sldId="343"/>
            <ac:spMk id="29" creationId="{00000000-0000-0000-0000-000000000000}"/>
          </ac:spMkLst>
        </pc:spChg>
        <pc:spChg chg="del">
          <ac:chgData name="Piehl, Alex" userId="f8f8cfdc-473f-45dc-8c8c-43ab78ff7fda" providerId="ADAL" clId="{257E00FB-520D-4B9A-B61F-B9A8604FADE6}" dt="2021-08-18T21:02:08.802" v="21" actId="478"/>
          <ac:spMkLst>
            <pc:docMk/>
            <pc:sldMk cId="470241850" sldId="343"/>
            <ac:spMk id="30" creationId="{00000000-0000-0000-0000-000000000000}"/>
          </ac:spMkLst>
        </pc:spChg>
        <pc:spChg chg="del">
          <ac:chgData name="Piehl, Alex" userId="f8f8cfdc-473f-45dc-8c8c-43ab78ff7fda" providerId="ADAL" clId="{257E00FB-520D-4B9A-B61F-B9A8604FADE6}" dt="2021-08-18T21:02:06.778" v="19" actId="478"/>
          <ac:spMkLst>
            <pc:docMk/>
            <pc:sldMk cId="470241850" sldId="343"/>
            <ac:spMk id="34" creationId="{2167568B-4B43-4AED-85EF-CFFCC5BE0529}"/>
          </ac:spMkLst>
        </pc:spChg>
        <pc:spChg chg="del">
          <ac:chgData name="Piehl, Alex" userId="f8f8cfdc-473f-45dc-8c8c-43ab78ff7fda" providerId="ADAL" clId="{257E00FB-520D-4B9A-B61F-B9A8604FADE6}" dt="2021-08-18T21:02:01.627" v="13" actId="478"/>
          <ac:spMkLst>
            <pc:docMk/>
            <pc:sldMk cId="470241850" sldId="343"/>
            <ac:spMk id="40" creationId="{2B1EF856-2852-4F0F-8C7F-BDFBC15B37D4}"/>
          </ac:spMkLst>
        </pc:spChg>
        <pc:spChg chg="del">
          <ac:chgData name="Piehl, Alex" userId="f8f8cfdc-473f-45dc-8c8c-43ab78ff7fda" providerId="ADAL" clId="{257E00FB-520D-4B9A-B61F-B9A8604FADE6}" dt="2021-08-18T21:02:00.517" v="12" actId="478"/>
          <ac:spMkLst>
            <pc:docMk/>
            <pc:sldMk cId="470241850" sldId="343"/>
            <ac:spMk id="41" creationId="{CED0918A-9E67-4455-9489-3CE8BBCB131C}"/>
          </ac:spMkLst>
        </pc:spChg>
        <pc:spChg chg="del">
          <ac:chgData name="Piehl, Alex" userId="f8f8cfdc-473f-45dc-8c8c-43ab78ff7fda" providerId="ADAL" clId="{257E00FB-520D-4B9A-B61F-B9A8604FADE6}" dt="2021-08-18T21:01:57.011" v="8" actId="478"/>
          <ac:spMkLst>
            <pc:docMk/>
            <pc:sldMk cId="470241850" sldId="343"/>
            <ac:spMk id="42" creationId="{3C396659-C12B-421B-A5E7-C51349BC60D5}"/>
          </ac:spMkLst>
        </pc:spChg>
        <pc:spChg chg="del">
          <ac:chgData name="Piehl, Alex" userId="f8f8cfdc-473f-45dc-8c8c-43ab78ff7fda" providerId="ADAL" clId="{257E00FB-520D-4B9A-B61F-B9A8604FADE6}" dt="2021-08-18T21:01:55.798" v="6" actId="478"/>
          <ac:spMkLst>
            <pc:docMk/>
            <pc:sldMk cId="470241850" sldId="343"/>
            <ac:spMk id="43" creationId="{3BE5CEE8-FEDE-41D0-A858-AD71C69D114D}"/>
          </ac:spMkLst>
        </pc:spChg>
        <pc:spChg chg="del">
          <ac:chgData name="Piehl, Alex" userId="f8f8cfdc-473f-45dc-8c8c-43ab78ff7fda" providerId="ADAL" clId="{257E00FB-520D-4B9A-B61F-B9A8604FADE6}" dt="2021-08-18T21:04:00.890" v="30" actId="478"/>
          <ac:spMkLst>
            <pc:docMk/>
            <pc:sldMk cId="470241850" sldId="343"/>
            <ac:spMk id="44" creationId="{7977B7DD-D41F-49AD-B5E9-68A8239F6015}"/>
          </ac:spMkLst>
        </pc:spChg>
        <pc:spChg chg="del">
          <ac:chgData name="Piehl, Alex" userId="f8f8cfdc-473f-45dc-8c8c-43ab78ff7fda" providerId="ADAL" clId="{257E00FB-520D-4B9A-B61F-B9A8604FADE6}" dt="2021-08-18T21:04:02.172" v="31" actId="478"/>
          <ac:spMkLst>
            <pc:docMk/>
            <pc:sldMk cId="470241850" sldId="343"/>
            <ac:spMk id="45" creationId="{D2E21F05-6B7B-43DB-8E26-BE57292BC840}"/>
          </ac:spMkLst>
        </pc:spChg>
        <pc:spChg chg="del">
          <ac:chgData name="Piehl, Alex" userId="f8f8cfdc-473f-45dc-8c8c-43ab78ff7fda" providerId="ADAL" clId="{257E00FB-520D-4B9A-B61F-B9A8604FADE6}" dt="2021-08-18T21:04:03.530" v="32" actId="478"/>
          <ac:spMkLst>
            <pc:docMk/>
            <pc:sldMk cId="470241850" sldId="343"/>
            <ac:spMk id="46" creationId="{53DEF821-8A4F-4368-B70A-7B5B90517721}"/>
          </ac:spMkLst>
        </pc:spChg>
        <pc:spChg chg="del">
          <ac:chgData name="Piehl, Alex" userId="f8f8cfdc-473f-45dc-8c8c-43ab78ff7fda" providerId="ADAL" clId="{257E00FB-520D-4B9A-B61F-B9A8604FADE6}" dt="2021-08-18T21:02:15.895" v="28" actId="478"/>
          <ac:spMkLst>
            <pc:docMk/>
            <pc:sldMk cId="470241850" sldId="343"/>
            <ac:spMk id="47" creationId="{E8625F39-89F9-43E3-B7B0-E32103B156EB}"/>
          </ac:spMkLst>
        </pc:spChg>
        <pc:spChg chg="del">
          <ac:chgData name="Piehl, Alex" userId="f8f8cfdc-473f-45dc-8c8c-43ab78ff7fda" providerId="ADAL" clId="{257E00FB-520D-4B9A-B61F-B9A8604FADE6}" dt="2021-08-18T21:02:10.614" v="24" actId="478"/>
          <ac:spMkLst>
            <pc:docMk/>
            <pc:sldMk cId="470241850" sldId="343"/>
            <ac:spMk id="48" creationId="{AAD66AA9-7FB8-423B-A5A0-2E2D33A6ED83}"/>
          </ac:spMkLst>
        </pc:spChg>
        <pc:spChg chg="del">
          <ac:chgData name="Piehl, Alex" userId="f8f8cfdc-473f-45dc-8c8c-43ab78ff7fda" providerId="ADAL" clId="{257E00FB-520D-4B9A-B61F-B9A8604FADE6}" dt="2021-08-18T21:02:07.657" v="20" actId="478"/>
          <ac:spMkLst>
            <pc:docMk/>
            <pc:sldMk cId="470241850" sldId="343"/>
            <ac:spMk id="49" creationId="{0BDD71FB-390E-47AE-923F-6C778ED321DF}"/>
          </ac:spMkLst>
        </pc:spChg>
        <pc:spChg chg="del">
          <ac:chgData name="Piehl, Alex" userId="f8f8cfdc-473f-45dc-8c8c-43ab78ff7fda" providerId="ADAL" clId="{257E00FB-520D-4B9A-B61F-B9A8604FADE6}" dt="2021-08-18T21:02:10.055" v="23" actId="478"/>
          <ac:spMkLst>
            <pc:docMk/>
            <pc:sldMk cId="470241850" sldId="343"/>
            <ac:spMk id="50" creationId="{E928425F-9A51-47B3-8548-9855B03B7804}"/>
          </ac:spMkLst>
        </pc:spChg>
        <pc:spChg chg="add mod">
          <ac:chgData name="Piehl, Alex" userId="f8f8cfdc-473f-45dc-8c8c-43ab78ff7fda" providerId="ADAL" clId="{257E00FB-520D-4B9A-B61F-B9A8604FADE6}" dt="2021-08-20T13:49:55.009" v="634" actId="1076"/>
          <ac:spMkLst>
            <pc:docMk/>
            <pc:sldMk cId="470241850" sldId="343"/>
            <ac:spMk id="62" creationId="{495C8249-12BA-4EA3-B58A-C520A5E465AF}"/>
          </ac:spMkLst>
        </pc:spChg>
        <pc:spChg chg="add mod">
          <ac:chgData name="Piehl, Alex" userId="f8f8cfdc-473f-45dc-8c8c-43ab78ff7fda" providerId="ADAL" clId="{257E00FB-520D-4B9A-B61F-B9A8604FADE6}" dt="2021-08-20T13:46:56.619" v="601" actId="1036"/>
          <ac:spMkLst>
            <pc:docMk/>
            <pc:sldMk cId="470241850" sldId="343"/>
            <ac:spMk id="63" creationId="{161223DB-8FCA-497D-B398-02F1598E3B69}"/>
          </ac:spMkLst>
        </pc:spChg>
        <pc:spChg chg="del">
          <ac:chgData name="Piehl, Alex" userId="f8f8cfdc-473f-45dc-8c8c-43ab78ff7fda" providerId="ADAL" clId="{257E00FB-520D-4B9A-B61F-B9A8604FADE6}" dt="2021-08-18T21:02:09.437" v="22" actId="478"/>
          <ac:spMkLst>
            <pc:docMk/>
            <pc:sldMk cId="470241850" sldId="343"/>
            <ac:spMk id="165" creationId="{D75376E7-4753-4B4A-AF8D-1D5609258671}"/>
          </ac:spMkLst>
        </pc:spChg>
        <pc:spChg chg="del">
          <ac:chgData name="Piehl, Alex" userId="f8f8cfdc-473f-45dc-8c8c-43ab78ff7fda" providerId="ADAL" clId="{257E00FB-520D-4B9A-B61F-B9A8604FADE6}" dt="2021-08-18T21:02:15.070" v="27" actId="478"/>
          <ac:spMkLst>
            <pc:docMk/>
            <pc:sldMk cId="470241850" sldId="343"/>
            <ac:spMk id="170" creationId="{3C38D6FC-EBFD-41A6-8BDC-DB38959FCEDE}"/>
          </ac:spMkLst>
        </pc:spChg>
        <pc:spChg chg="del">
          <ac:chgData name="Piehl, Alex" userId="f8f8cfdc-473f-45dc-8c8c-43ab78ff7fda" providerId="ADAL" clId="{257E00FB-520D-4B9A-B61F-B9A8604FADE6}" dt="2021-08-18T21:01:52.916" v="4" actId="478"/>
          <ac:spMkLst>
            <pc:docMk/>
            <pc:sldMk cId="470241850" sldId="343"/>
            <ac:spMk id="171" creationId="{D46C5ED4-CF58-41C1-8B05-EC115975FEB8}"/>
          </ac:spMkLst>
        </pc:spChg>
        <pc:spChg chg="del">
          <ac:chgData name="Piehl, Alex" userId="f8f8cfdc-473f-45dc-8c8c-43ab78ff7fda" providerId="ADAL" clId="{257E00FB-520D-4B9A-B61F-B9A8604FADE6}" dt="2021-08-18T21:05:02.135" v="71" actId="478"/>
          <ac:spMkLst>
            <pc:docMk/>
            <pc:sldMk cId="470241850" sldId="343"/>
            <ac:spMk id="186" creationId="{83869A98-FFEC-4C0C-BB5B-4E928FAAAE9A}"/>
          </ac:spMkLst>
        </pc:spChg>
        <pc:spChg chg="del">
          <ac:chgData name="Piehl, Alex" userId="f8f8cfdc-473f-45dc-8c8c-43ab78ff7fda" providerId="ADAL" clId="{257E00FB-520D-4B9A-B61F-B9A8604FADE6}" dt="2021-08-18T21:01:51.293" v="2" actId="478"/>
          <ac:spMkLst>
            <pc:docMk/>
            <pc:sldMk cId="470241850" sldId="343"/>
            <ac:spMk id="197" creationId="{4B55B555-00E5-4EF4-AF30-5C0316A6F787}"/>
          </ac:spMkLst>
        </pc:spChg>
        <pc:spChg chg="del">
          <ac:chgData name="Piehl, Alex" userId="f8f8cfdc-473f-45dc-8c8c-43ab78ff7fda" providerId="ADAL" clId="{257E00FB-520D-4B9A-B61F-B9A8604FADE6}" dt="2021-08-18T21:04:04.416" v="33" actId="478"/>
          <ac:spMkLst>
            <pc:docMk/>
            <pc:sldMk cId="470241850" sldId="343"/>
            <ac:spMk id="205" creationId="{749B8918-8103-48C9-A85B-439025CB2968}"/>
          </ac:spMkLst>
        </pc:spChg>
        <pc:spChg chg="mod">
          <ac:chgData name="Piehl, Alex" userId="f8f8cfdc-473f-45dc-8c8c-43ab78ff7fda" providerId="ADAL" clId="{257E00FB-520D-4B9A-B61F-B9A8604FADE6}" dt="2021-08-20T13:23:29.253" v="339" actId="14100"/>
          <ac:spMkLst>
            <pc:docMk/>
            <pc:sldMk cId="470241850" sldId="343"/>
            <ac:spMk id="223" creationId="{00000000-0000-0000-0000-000000000000}"/>
          </ac:spMkLst>
        </pc:spChg>
        <pc:spChg chg="add mod">
          <ac:chgData name="Piehl, Alex" userId="f8f8cfdc-473f-45dc-8c8c-43ab78ff7fda" providerId="ADAL" clId="{257E00FB-520D-4B9A-B61F-B9A8604FADE6}" dt="2021-08-20T13:24:00.438" v="366" actId="1076"/>
          <ac:spMkLst>
            <pc:docMk/>
            <pc:sldMk cId="470241850" sldId="343"/>
            <ac:spMk id="234" creationId="{9AAC6815-00D4-4076-A87A-0CEF146D01AD}"/>
          </ac:spMkLst>
        </pc:spChg>
        <pc:spChg chg="mod">
          <ac:chgData name="Piehl, Alex" userId="f8f8cfdc-473f-45dc-8c8c-43ab78ff7fda" providerId="ADAL" clId="{257E00FB-520D-4B9A-B61F-B9A8604FADE6}" dt="2021-08-20T13:49:39.362" v="631" actId="1035"/>
          <ac:spMkLst>
            <pc:docMk/>
            <pc:sldMk cId="470241850" sldId="343"/>
            <ac:spMk id="268" creationId="{7F2E9006-7A1A-4155-86D4-8F49009C4140}"/>
          </ac:spMkLst>
        </pc:spChg>
        <pc:spChg chg="mod">
          <ac:chgData name="Piehl, Alex" userId="f8f8cfdc-473f-45dc-8c8c-43ab78ff7fda" providerId="ADAL" clId="{257E00FB-520D-4B9A-B61F-B9A8604FADE6}" dt="2021-08-20T13:35:41.830" v="502" actId="1076"/>
          <ac:spMkLst>
            <pc:docMk/>
            <pc:sldMk cId="470241850" sldId="343"/>
            <ac:spMk id="269" creationId="{09D394E0-6104-4CCD-8AA1-68D3653A9BBB}"/>
          </ac:spMkLst>
        </pc:spChg>
        <pc:spChg chg="mod">
          <ac:chgData name="Piehl, Alex" userId="f8f8cfdc-473f-45dc-8c8c-43ab78ff7fda" providerId="ADAL" clId="{257E00FB-520D-4B9A-B61F-B9A8604FADE6}" dt="2021-08-20T13:35:29.032" v="499" actId="1076"/>
          <ac:spMkLst>
            <pc:docMk/>
            <pc:sldMk cId="470241850" sldId="343"/>
            <ac:spMk id="270" creationId="{8617E1FF-B0B3-4F6B-BE30-0381A69D5EB7}"/>
          </ac:spMkLst>
        </pc:spChg>
        <pc:spChg chg="mod">
          <ac:chgData name="Piehl, Alex" userId="f8f8cfdc-473f-45dc-8c8c-43ab78ff7fda" providerId="ADAL" clId="{257E00FB-520D-4B9A-B61F-B9A8604FADE6}" dt="2021-08-20T13:26:30.295" v="374" actId="1076"/>
          <ac:spMkLst>
            <pc:docMk/>
            <pc:sldMk cId="470241850" sldId="343"/>
            <ac:spMk id="271" creationId="{CF2902F0-78AE-4815-9AF9-F859964DF2C3}"/>
          </ac:spMkLst>
        </pc:spChg>
        <pc:spChg chg="del">
          <ac:chgData name="Piehl, Alex" userId="f8f8cfdc-473f-45dc-8c8c-43ab78ff7fda" providerId="ADAL" clId="{257E00FB-520D-4B9A-B61F-B9A8604FADE6}" dt="2021-08-20T13:35:44.351" v="503" actId="478"/>
          <ac:spMkLst>
            <pc:docMk/>
            <pc:sldMk cId="470241850" sldId="343"/>
            <ac:spMk id="275" creationId="{2F3B8A71-CE5C-4169-BCF1-6F99D852387B}"/>
          </ac:spMkLst>
        </pc:spChg>
        <pc:spChg chg="mod">
          <ac:chgData name="Piehl, Alex" userId="f8f8cfdc-473f-45dc-8c8c-43ab78ff7fda" providerId="ADAL" clId="{257E00FB-520D-4B9A-B61F-B9A8604FADE6}" dt="2021-08-20T13:35:48.359" v="504" actId="1076"/>
          <ac:spMkLst>
            <pc:docMk/>
            <pc:sldMk cId="470241850" sldId="343"/>
            <ac:spMk id="276" creationId="{D30B61CC-FD26-403D-B15C-0691D1840138}"/>
          </ac:spMkLst>
        </pc:spChg>
        <pc:spChg chg="mod">
          <ac:chgData name="Piehl, Alex" userId="f8f8cfdc-473f-45dc-8c8c-43ab78ff7fda" providerId="ADAL" clId="{257E00FB-520D-4B9A-B61F-B9A8604FADE6}" dt="2021-08-20T13:35:51.302" v="505" actId="1076"/>
          <ac:spMkLst>
            <pc:docMk/>
            <pc:sldMk cId="470241850" sldId="343"/>
            <ac:spMk id="278" creationId="{FC126F5D-C80D-4841-BBE1-C20FC33E4386}"/>
          </ac:spMkLst>
        </pc:spChg>
        <pc:spChg chg="del">
          <ac:chgData name="Piehl, Alex" userId="f8f8cfdc-473f-45dc-8c8c-43ab78ff7fda" providerId="ADAL" clId="{257E00FB-520D-4B9A-B61F-B9A8604FADE6}" dt="2021-08-20T13:35:52.908" v="506" actId="478"/>
          <ac:spMkLst>
            <pc:docMk/>
            <pc:sldMk cId="470241850" sldId="343"/>
            <ac:spMk id="279" creationId="{E0AB1CCE-6A51-4388-B748-CCCA4B72CB6A}"/>
          </ac:spMkLst>
        </pc:spChg>
        <pc:spChg chg="mod">
          <ac:chgData name="Piehl, Alex" userId="f8f8cfdc-473f-45dc-8c8c-43ab78ff7fda" providerId="ADAL" clId="{257E00FB-520D-4B9A-B61F-B9A8604FADE6}" dt="2021-08-20T13:35:59.623" v="508" actId="1076"/>
          <ac:spMkLst>
            <pc:docMk/>
            <pc:sldMk cId="470241850" sldId="343"/>
            <ac:spMk id="280" creationId="{274B24B5-9718-4DBB-8A3E-E406B019BB78}"/>
          </ac:spMkLst>
        </pc:spChg>
        <pc:spChg chg="mod">
          <ac:chgData name="Piehl, Alex" userId="f8f8cfdc-473f-45dc-8c8c-43ab78ff7fda" providerId="ADAL" clId="{257E00FB-520D-4B9A-B61F-B9A8604FADE6}" dt="2021-08-20T13:38:31.666" v="554" actId="1037"/>
          <ac:spMkLst>
            <pc:docMk/>
            <pc:sldMk cId="470241850" sldId="343"/>
            <ac:spMk id="281" creationId="{28891D40-1437-4C64-B99D-5532C636A243}"/>
          </ac:spMkLst>
        </pc:spChg>
        <pc:spChg chg="mod">
          <ac:chgData name="Piehl, Alex" userId="f8f8cfdc-473f-45dc-8c8c-43ab78ff7fda" providerId="ADAL" clId="{257E00FB-520D-4B9A-B61F-B9A8604FADE6}" dt="2021-08-20T13:49:39.362" v="631" actId="1035"/>
          <ac:spMkLst>
            <pc:docMk/>
            <pc:sldMk cId="470241850" sldId="343"/>
            <ac:spMk id="282" creationId="{4E5B4EFC-5D53-4340-893F-8F7B6D1E3CD2}"/>
          </ac:spMkLst>
        </pc:spChg>
        <pc:spChg chg="mod">
          <ac:chgData name="Piehl, Alex" userId="f8f8cfdc-473f-45dc-8c8c-43ab78ff7fda" providerId="ADAL" clId="{257E00FB-520D-4B9A-B61F-B9A8604FADE6}" dt="2021-08-20T13:35:22.031" v="498" actId="1076"/>
          <ac:spMkLst>
            <pc:docMk/>
            <pc:sldMk cId="470241850" sldId="343"/>
            <ac:spMk id="284" creationId="{BC79E13C-6EC6-4246-8626-685B81A29EB4}"/>
          </ac:spMkLst>
        </pc:spChg>
        <pc:spChg chg="mod">
          <ac:chgData name="Piehl, Alex" userId="f8f8cfdc-473f-45dc-8c8c-43ab78ff7fda" providerId="ADAL" clId="{257E00FB-520D-4B9A-B61F-B9A8604FADE6}" dt="2021-08-20T13:26:23.751" v="372" actId="1076"/>
          <ac:spMkLst>
            <pc:docMk/>
            <pc:sldMk cId="470241850" sldId="343"/>
            <ac:spMk id="285" creationId="{A4F28B67-1067-4B82-B148-934A9CAE0F04}"/>
          </ac:spMkLst>
        </pc:spChg>
        <pc:spChg chg="mod">
          <ac:chgData name="Piehl, Alex" userId="f8f8cfdc-473f-45dc-8c8c-43ab78ff7fda" providerId="ADAL" clId="{257E00FB-520D-4B9A-B61F-B9A8604FADE6}" dt="2021-08-20T13:35:38.974" v="501" actId="1076"/>
          <ac:spMkLst>
            <pc:docMk/>
            <pc:sldMk cId="470241850" sldId="343"/>
            <ac:spMk id="286" creationId="{0692111A-5474-4C93-8A5A-2A60E2EC4A5D}"/>
          </ac:spMkLst>
        </pc:spChg>
        <pc:spChg chg="mod">
          <ac:chgData name="Piehl, Alex" userId="f8f8cfdc-473f-45dc-8c8c-43ab78ff7fda" providerId="ADAL" clId="{257E00FB-520D-4B9A-B61F-B9A8604FADE6}" dt="2021-08-20T13:49:39.362" v="631" actId="1035"/>
          <ac:spMkLst>
            <pc:docMk/>
            <pc:sldMk cId="470241850" sldId="343"/>
            <ac:spMk id="290" creationId="{17394B54-B805-4A8D-AE8D-F102F3A4DDFA}"/>
          </ac:spMkLst>
        </pc:spChg>
        <pc:spChg chg="mod">
          <ac:chgData name="Piehl, Alex" userId="f8f8cfdc-473f-45dc-8c8c-43ab78ff7fda" providerId="ADAL" clId="{257E00FB-520D-4B9A-B61F-B9A8604FADE6}" dt="2021-08-20T13:35:29.032" v="499" actId="1076"/>
          <ac:spMkLst>
            <pc:docMk/>
            <pc:sldMk cId="470241850" sldId="343"/>
            <ac:spMk id="292" creationId="{E1321FA9-952E-43A1-9171-CF13C52B6719}"/>
          </ac:spMkLst>
        </pc:spChg>
        <pc:spChg chg="mod">
          <ac:chgData name="Piehl, Alex" userId="f8f8cfdc-473f-45dc-8c8c-43ab78ff7fda" providerId="ADAL" clId="{257E00FB-520D-4B9A-B61F-B9A8604FADE6}" dt="2021-08-20T13:26:26.638" v="373" actId="1076"/>
          <ac:spMkLst>
            <pc:docMk/>
            <pc:sldMk cId="470241850" sldId="343"/>
            <ac:spMk id="293" creationId="{41E0BDA5-ECE0-436D-BCE2-AFA4E3CD1D7E}"/>
          </ac:spMkLst>
        </pc:spChg>
        <pc:spChg chg="mod">
          <ac:chgData name="Piehl, Alex" userId="f8f8cfdc-473f-45dc-8c8c-43ab78ff7fda" providerId="ADAL" clId="{257E00FB-520D-4B9A-B61F-B9A8604FADE6}" dt="2021-08-20T13:49:39.362" v="631" actId="1035"/>
          <ac:spMkLst>
            <pc:docMk/>
            <pc:sldMk cId="470241850" sldId="343"/>
            <ac:spMk id="294" creationId="{9855ACDB-5CC9-49B5-AB51-50A34570BCD7}"/>
          </ac:spMkLst>
        </pc:spChg>
        <pc:spChg chg="mod">
          <ac:chgData name="Piehl, Alex" userId="f8f8cfdc-473f-45dc-8c8c-43ab78ff7fda" providerId="ADAL" clId="{257E00FB-520D-4B9A-B61F-B9A8604FADE6}" dt="2021-08-20T13:26:31.901" v="375" actId="1076"/>
          <ac:spMkLst>
            <pc:docMk/>
            <pc:sldMk cId="470241850" sldId="343"/>
            <ac:spMk id="295" creationId="{A62F5EB9-AF74-4C3B-A926-4771B4ED95DA}"/>
          </ac:spMkLst>
        </pc:spChg>
        <pc:spChg chg="del">
          <ac:chgData name="Piehl, Alex" userId="f8f8cfdc-473f-45dc-8c8c-43ab78ff7fda" providerId="ADAL" clId="{257E00FB-520D-4B9A-B61F-B9A8604FADE6}" dt="2021-08-20T13:38:05.920" v="549" actId="478"/>
          <ac:spMkLst>
            <pc:docMk/>
            <pc:sldMk cId="470241850" sldId="343"/>
            <ac:spMk id="297" creationId="{A15FD56A-195B-4A68-979B-E98D65B79E1C}"/>
          </ac:spMkLst>
        </pc:spChg>
        <pc:spChg chg="mod">
          <ac:chgData name="Piehl, Alex" userId="f8f8cfdc-473f-45dc-8c8c-43ab78ff7fda" providerId="ADAL" clId="{257E00FB-520D-4B9A-B61F-B9A8604FADE6}" dt="2021-08-20T13:36:02.863" v="509" actId="1076"/>
          <ac:spMkLst>
            <pc:docMk/>
            <pc:sldMk cId="470241850" sldId="343"/>
            <ac:spMk id="313" creationId="{59FC6D2E-873B-401B-9C2E-02663B69B6B4}"/>
          </ac:spMkLst>
        </pc:spChg>
        <pc:spChg chg="mod">
          <ac:chgData name="Piehl, Alex" userId="f8f8cfdc-473f-45dc-8c8c-43ab78ff7fda" providerId="ADAL" clId="{257E00FB-520D-4B9A-B61F-B9A8604FADE6}" dt="2021-08-20T13:36:05.606" v="510" actId="1076"/>
          <ac:spMkLst>
            <pc:docMk/>
            <pc:sldMk cId="470241850" sldId="343"/>
            <ac:spMk id="314" creationId="{2B200DB2-1027-4E0F-953E-DD8333ABE3D4}"/>
          </ac:spMkLst>
        </pc:spChg>
        <pc:spChg chg="mod">
          <ac:chgData name="Piehl, Alex" userId="f8f8cfdc-473f-45dc-8c8c-43ab78ff7fda" providerId="ADAL" clId="{257E00FB-520D-4B9A-B61F-B9A8604FADE6}" dt="2021-08-20T13:41:57.746" v="575" actId="1076"/>
          <ac:spMkLst>
            <pc:docMk/>
            <pc:sldMk cId="470241850" sldId="343"/>
            <ac:spMk id="315" creationId="{BB6B2814-7B24-4A33-B0FD-75A87A1F41F1}"/>
          </ac:spMkLst>
        </pc:spChg>
        <pc:spChg chg="del">
          <ac:chgData name="Piehl, Alex" userId="f8f8cfdc-473f-45dc-8c8c-43ab78ff7fda" providerId="ADAL" clId="{257E00FB-520D-4B9A-B61F-B9A8604FADE6}" dt="2021-08-20T13:36:13.134" v="512" actId="478"/>
          <ac:spMkLst>
            <pc:docMk/>
            <pc:sldMk cId="470241850" sldId="343"/>
            <ac:spMk id="316" creationId="{749429C9-3033-4BDC-9A34-D41793357B58}"/>
          </ac:spMkLst>
        </pc:spChg>
        <pc:spChg chg="mod">
          <ac:chgData name="Piehl, Alex" userId="f8f8cfdc-473f-45dc-8c8c-43ab78ff7fda" providerId="ADAL" clId="{257E00FB-520D-4B9A-B61F-B9A8604FADE6}" dt="2021-08-20T13:42:03.337" v="576" actId="688"/>
          <ac:spMkLst>
            <pc:docMk/>
            <pc:sldMk cId="470241850" sldId="343"/>
            <ac:spMk id="317" creationId="{0B2153BE-3F88-450A-B609-44830CC2926A}"/>
          </ac:spMkLst>
        </pc:spChg>
        <pc:spChg chg="del">
          <ac:chgData name="Piehl, Alex" userId="f8f8cfdc-473f-45dc-8c8c-43ab78ff7fda" providerId="ADAL" clId="{257E00FB-520D-4B9A-B61F-B9A8604FADE6}" dt="2021-08-20T13:32:47.435" v="400" actId="478"/>
          <ac:spMkLst>
            <pc:docMk/>
            <pc:sldMk cId="470241850" sldId="343"/>
            <ac:spMk id="323" creationId="{16EBF374-A09A-4AB7-8B46-1948E7FF2C76}"/>
          </ac:spMkLst>
        </pc:spChg>
        <pc:spChg chg="mod">
          <ac:chgData name="Piehl, Alex" userId="f8f8cfdc-473f-45dc-8c8c-43ab78ff7fda" providerId="ADAL" clId="{257E00FB-520D-4B9A-B61F-B9A8604FADE6}" dt="2021-08-20T13:33:01.099" v="419" actId="1037"/>
          <ac:spMkLst>
            <pc:docMk/>
            <pc:sldMk cId="470241850" sldId="343"/>
            <ac:spMk id="324" creationId="{B8CFD584-B5BA-419C-AFC6-BD1D7D25EF59}"/>
          </ac:spMkLst>
        </pc:spChg>
        <pc:spChg chg="mod">
          <ac:chgData name="Piehl, Alex" userId="f8f8cfdc-473f-45dc-8c8c-43ab78ff7fda" providerId="ADAL" clId="{257E00FB-520D-4B9A-B61F-B9A8604FADE6}" dt="2021-08-20T13:34:44.097" v="480" actId="1037"/>
          <ac:spMkLst>
            <pc:docMk/>
            <pc:sldMk cId="470241850" sldId="343"/>
            <ac:spMk id="325" creationId="{78363360-2373-42E7-8C8B-F6E9005E747F}"/>
          </ac:spMkLst>
        </pc:spChg>
        <pc:spChg chg="mod">
          <ac:chgData name="Piehl, Alex" userId="f8f8cfdc-473f-45dc-8c8c-43ab78ff7fda" providerId="ADAL" clId="{257E00FB-520D-4B9A-B61F-B9A8604FADE6}" dt="2021-08-20T13:34:54.059" v="481" actId="1038"/>
          <ac:spMkLst>
            <pc:docMk/>
            <pc:sldMk cId="470241850" sldId="343"/>
            <ac:spMk id="326" creationId="{B40A8428-4A44-4F9B-B17D-375A16C03BD7}"/>
          </ac:spMkLst>
        </pc:spChg>
        <pc:spChg chg="mod">
          <ac:chgData name="Piehl, Alex" userId="f8f8cfdc-473f-45dc-8c8c-43ab78ff7fda" providerId="ADAL" clId="{257E00FB-520D-4B9A-B61F-B9A8604FADE6}" dt="2021-08-20T13:33:23.123" v="427" actId="1036"/>
          <ac:spMkLst>
            <pc:docMk/>
            <pc:sldMk cId="470241850" sldId="343"/>
            <ac:spMk id="327" creationId="{0624C8B2-D53A-47B3-A6AA-14DC15E8632B}"/>
          </ac:spMkLst>
        </pc:spChg>
        <pc:spChg chg="mod">
          <ac:chgData name="Piehl, Alex" userId="f8f8cfdc-473f-45dc-8c8c-43ab78ff7fda" providerId="ADAL" clId="{257E00FB-520D-4B9A-B61F-B9A8604FADE6}" dt="2021-08-20T13:33:39.869" v="440" actId="1038"/>
          <ac:spMkLst>
            <pc:docMk/>
            <pc:sldMk cId="470241850" sldId="343"/>
            <ac:spMk id="328" creationId="{E6161C47-A60B-4561-862B-8E4C32C733DA}"/>
          </ac:spMkLst>
        </pc:spChg>
        <pc:spChg chg="del">
          <ac:chgData name="Piehl, Alex" userId="f8f8cfdc-473f-45dc-8c8c-43ab78ff7fda" providerId="ADAL" clId="{257E00FB-520D-4B9A-B61F-B9A8604FADE6}" dt="2021-08-20T13:33:34.462" v="432" actId="478"/>
          <ac:spMkLst>
            <pc:docMk/>
            <pc:sldMk cId="470241850" sldId="343"/>
            <ac:spMk id="329" creationId="{33B4697F-B9B3-45CF-9F0C-6F4972CB3406}"/>
          </ac:spMkLst>
        </pc:spChg>
        <pc:spChg chg="mod">
          <ac:chgData name="Piehl, Alex" userId="f8f8cfdc-473f-45dc-8c8c-43ab78ff7fda" providerId="ADAL" clId="{257E00FB-520D-4B9A-B61F-B9A8604FADE6}" dt="2021-08-20T13:33:57.746" v="463" actId="1037"/>
          <ac:spMkLst>
            <pc:docMk/>
            <pc:sldMk cId="470241850" sldId="343"/>
            <ac:spMk id="330" creationId="{DFC16801-CCD3-4412-9897-0708134C50E9}"/>
          </ac:spMkLst>
        </pc:spChg>
        <pc:spChg chg="mod">
          <ac:chgData name="Piehl, Alex" userId="f8f8cfdc-473f-45dc-8c8c-43ab78ff7fda" providerId="ADAL" clId="{257E00FB-520D-4B9A-B61F-B9A8604FADE6}" dt="2021-08-20T13:35:14.226" v="491" actId="1038"/>
          <ac:spMkLst>
            <pc:docMk/>
            <pc:sldMk cId="470241850" sldId="343"/>
            <ac:spMk id="331" creationId="{02A45F1D-AA25-48CE-9BE2-8E717A2C1975}"/>
          </ac:spMkLst>
        </pc:spChg>
        <pc:spChg chg="mod">
          <ac:chgData name="Piehl, Alex" userId="f8f8cfdc-473f-45dc-8c8c-43ab78ff7fda" providerId="ADAL" clId="{257E00FB-520D-4B9A-B61F-B9A8604FADE6}" dt="2021-08-20T13:38:36.149" v="555" actId="1037"/>
          <ac:spMkLst>
            <pc:docMk/>
            <pc:sldMk cId="470241850" sldId="343"/>
            <ac:spMk id="336" creationId="{31046034-13DD-438D-A8C3-7F4BBA832226}"/>
          </ac:spMkLst>
        </pc:spChg>
        <pc:spChg chg="mod">
          <ac:chgData name="Piehl, Alex" userId="f8f8cfdc-473f-45dc-8c8c-43ab78ff7fda" providerId="ADAL" clId="{257E00FB-520D-4B9A-B61F-B9A8604FADE6}" dt="2021-08-20T13:37:51.967" v="541" actId="1076"/>
          <ac:spMkLst>
            <pc:docMk/>
            <pc:sldMk cId="470241850" sldId="343"/>
            <ac:spMk id="337" creationId="{F8659103-A272-4A45-8064-3EACC8C5A048}"/>
          </ac:spMkLst>
        </pc:spChg>
        <pc:spChg chg="mod">
          <ac:chgData name="Piehl, Alex" userId="f8f8cfdc-473f-45dc-8c8c-43ab78ff7fda" providerId="ADAL" clId="{257E00FB-520D-4B9A-B61F-B9A8604FADE6}" dt="2021-08-20T13:37:51.967" v="541" actId="1076"/>
          <ac:spMkLst>
            <pc:docMk/>
            <pc:sldMk cId="470241850" sldId="343"/>
            <ac:spMk id="338" creationId="{DAC42531-D328-4E6C-94BA-BEA2638EF517}"/>
          </ac:spMkLst>
        </pc:spChg>
        <pc:spChg chg="del">
          <ac:chgData name="Piehl, Alex" userId="f8f8cfdc-473f-45dc-8c8c-43ab78ff7fda" providerId="ADAL" clId="{257E00FB-520D-4B9A-B61F-B9A8604FADE6}" dt="2021-08-20T13:38:04.267" v="546" actId="478"/>
          <ac:spMkLst>
            <pc:docMk/>
            <pc:sldMk cId="470241850" sldId="343"/>
            <ac:spMk id="339" creationId="{DF148D24-6E4C-4201-A41E-B81678622E20}"/>
          </ac:spMkLst>
        </pc:spChg>
        <pc:spChg chg="del">
          <ac:chgData name="Piehl, Alex" userId="f8f8cfdc-473f-45dc-8c8c-43ab78ff7fda" providerId="ADAL" clId="{257E00FB-520D-4B9A-B61F-B9A8604FADE6}" dt="2021-08-20T13:38:04.729" v="547" actId="478"/>
          <ac:spMkLst>
            <pc:docMk/>
            <pc:sldMk cId="470241850" sldId="343"/>
            <ac:spMk id="340" creationId="{BFE7CEA5-B476-4DBD-B965-AF68D1CE7CC5}"/>
          </ac:spMkLst>
        </pc:spChg>
        <pc:spChg chg="del">
          <ac:chgData name="Piehl, Alex" userId="f8f8cfdc-473f-45dc-8c8c-43ab78ff7fda" providerId="ADAL" clId="{257E00FB-520D-4B9A-B61F-B9A8604FADE6}" dt="2021-08-20T13:38:05.432" v="548" actId="478"/>
          <ac:spMkLst>
            <pc:docMk/>
            <pc:sldMk cId="470241850" sldId="343"/>
            <ac:spMk id="341" creationId="{8FD677D4-47B9-4BEA-A3AA-09996338D978}"/>
          </ac:spMkLst>
        </pc:spChg>
        <pc:spChg chg="mod">
          <ac:chgData name="Piehl, Alex" userId="f8f8cfdc-473f-45dc-8c8c-43ab78ff7fda" providerId="ADAL" clId="{257E00FB-520D-4B9A-B61F-B9A8604FADE6}" dt="2021-08-18T21:09:04.765" v="160" actId="688"/>
          <ac:spMkLst>
            <pc:docMk/>
            <pc:sldMk cId="470241850" sldId="343"/>
            <ac:spMk id="343" creationId="{8FC1CA03-B6F7-49CC-A060-E21601267675}"/>
          </ac:spMkLst>
        </pc:spChg>
        <pc:spChg chg="add mod">
          <ac:chgData name="Piehl, Alex" userId="f8f8cfdc-473f-45dc-8c8c-43ab78ff7fda" providerId="ADAL" clId="{257E00FB-520D-4B9A-B61F-B9A8604FADE6}" dt="2021-08-20T13:48:24.816" v="615" actId="1076"/>
          <ac:spMkLst>
            <pc:docMk/>
            <pc:sldMk cId="470241850" sldId="343"/>
            <ac:spMk id="368" creationId="{DE9D1B00-3AF9-43AA-BB87-1F1DF655AFB8}"/>
          </ac:spMkLst>
        </pc:spChg>
        <pc:spChg chg="mod">
          <ac:chgData name="Piehl, Alex" userId="f8f8cfdc-473f-45dc-8c8c-43ab78ff7fda" providerId="ADAL" clId="{257E00FB-520D-4B9A-B61F-B9A8604FADE6}" dt="2021-08-20T13:35:31.103" v="500" actId="1076"/>
          <ac:spMkLst>
            <pc:docMk/>
            <pc:sldMk cId="470241850" sldId="343"/>
            <ac:spMk id="443" creationId="{9FAB4C83-4214-4DFE-A072-FA56F1D0CCFF}"/>
          </ac:spMkLst>
        </pc:spChg>
        <pc:spChg chg="add del mod">
          <ac:chgData name="Piehl, Alex" userId="f8f8cfdc-473f-45dc-8c8c-43ab78ff7fda" providerId="ADAL" clId="{257E00FB-520D-4B9A-B61F-B9A8604FADE6}" dt="2021-08-20T13:37:40.534" v="537"/>
          <ac:spMkLst>
            <pc:docMk/>
            <pc:sldMk cId="470241850" sldId="343"/>
            <ac:spMk id="455" creationId="{37F12AB6-141D-4CB5-8EC6-16877293F94D}"/>
          </ac:spMkLst>
        </pc:spChg>
        <pc:spChg chg="add del mod">
          <ac:chgData name="Piehl, Alex" userId="f8f8cfdc-473f-45dc-8c8c-43ab78ff7fda" providerId="ADAL" clId="{257E00FB-520D-4B9A-B61F-B9A8604FADE6}" dt="2021-08-20T13:37:40.534" v="537"/>
          <ac:spMkLst>
            <pc:docMk/>
            <pc:sldMk cId="470241850" sldId="343"/>
            <ac:spMk id="456" creationId="{67FB0A8A-F9F2-4D21-BA18-1E6C4339164D}"/>
          </ac:spMkLst>
        </pc:spChg>
        <pc:spChg chg="add del mod">
          <ac:chgData name="Piehl, Alex" userId="f8f8cfdc-473f-45dc-8c8c-43ab78ff7fda" providerId="ADAL" clId="{257E00FB-520D-4B9A-B61F-B9A8604FADE6}" dt="2021-08-20T13:37:40.534" v="537"/>
          <ac:spMkLst>
            <pc:docMk/>
            <pc:sldMk cId="470241850" sldId="343"/>
            <ac:spMk id="457" creationId="{066ADE35-FC4C-4B79-86BC-A296C9BADF73}"/>
          </ac:spMkLst>
        </pc:spChg>
        <pc:spChg chg="add del mod">
          <ac:chgData name="Piehl, Alex" userId="f8f8cfdc-473f-45dc-8c8c-43ab78ff7fda" providerId="ADAL" clId="{257E00FB-520D-4B9A-B61F-B9A8604FADE6}" dt="2021-08-20T13:37:40.534" v="537"/>
          <ac:spMkLst>
            <pc:docMk/>
            <pc:sldMk cId="470241850" sldId="343"/>
            <ac:spMk id="458" creationId="{FD3C01BE-2015-4713-AA0F-22256EA06BF6}"/>
          </ac:spMkLst>
        </pc:spChg>
        <pc:spChg chg="del">
          <ac:chgData name="Piehl, Alex" userId="f8f8cfdc-473f-45dc-8c8c-43ab78ff7fda" providerId="ADAL" clId="{257E00FB-520D-4B9A-B61F-B9A8604FADE6}" dt="2021-08-18T21:02:12.328" v="25" actId="478"/>
          <ac:spMkLst>
            <pc:docMk/>
            <pc:sldMk cId="470241850" sldId="343"/>
            <ac:spMk id="460" creationId="{AE8BB955-ECFD-42F2-9EF9-81FD30AF7F7B}"/>
          </ac:spMkLst>
        </pc:spChg>
        <pc:spChg chg="del">
          <ac:chgData name="Piehl, Alex" userId="f8f8cfdc-473f-45dc-8c8c-43ab78ff7fda" providerId="ADAL" clId="{257E00FB-520D-4B9A-B61F-B9A8604FADE6}" dt="2021-08-18T21:02:13.251" v="26" actId="478"/>
          <ac:spMkLst>
            <pc:docMk/>
            <pc:sldMk cId="470241850" sldId="343"/>
            <ac:spMk id="461" creationId="{2393B03D-1808-4FC6-B9C1-69D1179D6CAF}"/>
          </ac:spMkLst>
        </pc:spChg>
        <pc:spChg chg="add del mod">
          <ac:chgData name="Piehl, Alex" userId="f8f8cfdc-473f-45dc-8c8c-43ab78ff7fda" providerId="ADAL" clId="{257E00FB-520D-4B9A-B61F-B9A8604FADE6}" dt="2021-08-20T13:37:47.277" v="539"/>
          <ac:spMkLst>
            <pc:docMk/>
            <pc:sldMk cId="470241850" sldId="343"/>
            <ac:spMk id="463" creationId="{730A7219-23CB-431E-A507-5CB69FFD59B3}"/>
          </ac:spMkLst>
        </pc:spChg>
        <pc:spChg chg="add del mod">
          <ac:chgData name="Piehl, Alex" userId="f8f8cfdc-473f-45dc-8c8c-43ab78ff7fda" providerId="ADAL" clId="{257E00FB-520D-4B9A-B61F-B9A8604FADE6}" dt="2021-08-20T13:37:47.277" v="539"/>
          <ac:spMkLst>
            <pc:docMk/>
            <pc:sldMk cId="470241850" sldId="343"/>
            <ac:spMk id="466" creationId="{70B8AF1A-6507-4EA8-8AEC-D8F08242C9E2}"/>
          </ac:spMkLst>
        </pc:spChg>
        <pc:spChg chg="add del mod">
          <ac:chgData name="Piehl, Alex" userId="f8f8cfdc-473f-45dc-8c8c-43ab78ff7fda" providerId="ADAL" clId="{257E00FB-520D-4B9A-B61F-B9A8604FADE6}" dt="2021-08-20T13:37:47.277" v="539"/>
          <ac:spMkLst>
            <pc:docMk/>
            <pc:sldMk cId="470241850" sldId="343"/>
            <ac:spMk id="467" creationId="{39BCFB58-B5BC-4A44-8A31-3AE78B9B9E25}"/>
          </ac:spMkLst>
        </pc:spChg>
        <pc:spChg chg="add del mod">
          <ac:chgData name="Piehl, Alex" userId="f8f8cfdc-473f-45dc-8c8c-43ab78ff7fda" providerId="ADAL" clId="{257E00FB-520D-4B9A-B61F-B9A8604FADE6}" dt="2021-08-20T13:37:47.277" v="539"/>
          <ac:spMkLst>
            <pc:docMk/>
            <pc:sldMk cId="470241850" sldId="343"/>
            <ac:spMk id="468" creationId="{AA3755CF-79F4-4A3B-A1D5-561EE918F547}"/>
          </ac:spMkLst>
        </pc:spChg>
        <pc:spChg chg="add del mod">
          <ac:chgData name="Piehl, Alex" userId="f8f8cfdc-473f-45dc-8c8c-43ab78ff7fda" providerId="ADAL" clId="{257E00FB-520D-4B9A-B61F-B9A8604FADE6}" dt="2021-08-20T13:38:01.084" v="545"/>
          <ac:spMkLst>
            <pc:docMk/>
            <pc:sldMk cId="470241850" sldId="343"/>
            <ac:spMk id="472" creationId="{99448B3F-E011-4619-93E4-4C1CD2FB8FD0}"/>
          </ac:spMkLst>
        </pc:spChg>
        <pc:spChg chg="add del mod">
          <ac:chgData name="Piehl, Alex" userId="f8f8cfdc-473f-45dc-8c8c-43ab78ff7fda" providerId="ADAL" clId="{257E00FB-520D-4B9A-B61F-B9A8604FADE6}" dt="2021-08-20T13:38:01.084" v="545"/>
          <ac:spMkLst>
            <pc:docMk/>
            <pc:sldMk cId="470241850" sldId="343"/>
            <ac:spMk id="473" creationId="{A33B0052-6DFB-48FA-83CC-14E1E6AE53A3}"/>
          </ac:spMkLst>
        </pc:spChg>
        <pc:spChg chg="add del mod">
          <ac:chgData name="Piehl, Alex" userId="f8f8cfdc-473f-45dc-8c8c-43ab78ff7fda" providerId="ADAL" clId="{257E00FB-520D-4B9A-B61F-B9A8604FADE6}" dt="2021-08-20T13:38:01.084" v="545"/>
          <ac:spMkLst>
            <pc:docMk/>
            <pc:sldMk cId="470241850" sldId="343"/>
            <ac:spMk id="474" creationId="{D66616A0-2A67-430B-8E2C-E3A8411941D8}"/>
          </ac:spMkLst>
        </pc:spChg>
        <pc:spChg chg="add mod">
          <ac:chgData name="Piehl, Alex" userId="f8f8cfdc-473f-45dc-8c8c-43ab78ff7fda" providerId="ADAL" clId="{257E00FB-520D-4B9A-B61F-B9A8604FADE6}" dt="2021-08-18T21:08:46.731" v="153" actId="1076"/>
          <ac:spMkLst>
            <pc:docMk/>
            <pc:sldMk cId="470241850" sldId="343"/>
            <ac:spMk id="475" creationId="{A45109B0-3DBB-46E8-B736-9EC0E9C93536}"/>
          </ac:spMkLst>
        </pc:spChg>
        <pc:spChg chg="add del mod">
          <ac:chgData name="Piehl, Alex" userId="f8f8cfdc-473f-45dc-8c8c-43ab78ff7fda" providerId="ADAL" clId="{257E00FB-520D-4B9A-B61F-B9A8604FADE6}" dt="2021-08-20T13:38:01.084" v="545"/>
          <ac:spMkLst>
            <pc:docMk/>
            <pc:sldMk cId="470241850" sldId="343"/>
            <ac:spMk id="476" creationId="{FA290FAB-9D4A-4C3B-AFD7-F82A6259B5A8}"/>
          </ac:spMkLst>
        </pc:spChg>
        <pc:spChg chg="add mod">
          <ac:chgData name="Piehl, Alex" userId="f8f8cfdc-473f-45dc-8c8c-43ab78ff7fda" providerId="ADAL" clId="{257E00FB-520D-4B9A-B61F-B9A8604FADE6}" dt="2021-08-20T13:38:39.482" v="557" actId="1037"/>
          <ac:spMkLst>
            <pc:docMk/>
            <pc:sldMk cId="470241850" sldId="343"/>
            <ac:spMk id="480" creationId="{14D89E3B-6516-4389-938A-C18181A6D203}"/>
          </ac:spMkLst>
        </pc:spChg>
        <pc:spChg chg="add mod">
          <ac:chgData name="Piehl, Alex" userId="f8f8cfdc-473f-45dc-8c8c-43ab78ff7fda" providerId="ADAL" clId="{257E00FB-520D-4B9A-B61F-B9A8604FADE6}" dt="2021-08-20T13:38:38.696" v="556" actId="1037"/>
          <ac:spMkLst>
            <pc:docMk/>
            <pc:sldMk cId="470241850" sldId="343"/>
            <ac:spMk id="481" creationId="{A982DB3D-CC9C-4045-927F-0931CE5BCFA2}"/>
          </ac:spMkLst>
        </pc:spChg>
        <pc:spChg chg="add mod">
          <ac:chgData name="Piehl, Alex" userId="f8f8cfdc-473f-45dc-8c8c-43ab78ff7fda" providerId="ADAL" clId="{257E00FB-520D-4B9A-B61F-B9A8604FADE6}" dt="2021-08-20T13:38:18.450" v="551" actId="1076"/>
          <ac:spMkLst>
            <pc:docMk/>
            <pc:sldMk cId="470241850" sldId="343"/>
            <ac:spMk id="482" creationId="{0CDA00C2-7832-48BA-85B1-B12BA9C29781}"/>
          </ac:spMkLst>
        </pc:spChg>
        <pc:spChg chg="add mod">
          <ac:chgData name="Piehl, Alex" userId="f8f8cfdc-473f-45dc-8c8c-43ab78ff7fda" providerId="ADAL" clId="{257E00FB-520D-4B9A-B61F-B9A8604FADE6}" dt="2021-08-20T13:38:18.450" v="551" actId="1076"/>
          <ac:spMkLst>
            <pc:docMk/>
            <pc:sldMk cId="470241850" sldId="343"/>
            <ac:spMk id="483" creationId="{2D8650F6-0887-4BA2-8557-080B2D635353}"/>
          </ac:spMkLst>
        </pc:spChg>
        <pc:spChg chg="add mod">
          <ac:chgData name="Piehl, Alex" userId="f8f8cfdc-473f-45dc-8c8c-43ab78ff7fda" providerId="ADAL" clId="{257E00FB-520D-4B9A-B61F-B9A8604FADE6}" dt="2021-08-20T13:48:20.790" v="614"/>
          <ac:spMkLst>
            <pc:docMk/>
            <pc:sldMk cId="470241850" sldId="343"/>
            <ac:spMk id="487" creationId="{2A912E0C-58AC-4431-A32A-9F45B791184C}"/>
          </ac:spMkLst>
        </pc:spChg>
        <pc:spChg chg="add del mod">
          <ac:chgData name="Piehl, Alex" userId="f8f8cfdc-473f-45dc-8c8c-43ab78ff7fda" providerId="ADAL" clId="{257E00FB-520D-4B9A-B61F-B9A8604FADE6}" dt="2021-08-20T13:47:42.146" v="610" actId="478"/>
          <ac:spMkLst>
            <pc:docMk/>
            <pc:sldMk cId="470241850" sldId="343"/>
            <ac:spMk id="488" creationId="{1BB5E03B-9351-4EB0-88E5-DDD446B98976}"/>
          </ac:spMkLst>
        </pc:spChg>
        <pc:spChg chg="add mod">
          <ac:chgData name="Piehl, Alex" userId="f8f8cfdc-473f-45dc-8c8c-43ab78ff7fda" providerId="ADAL" clId="{257E00FB-520D-4B9A-B61F-B9A8604FADE6}" dt="2021-08-20T13:48:14.968" v="613"/>
          <ac:spMkLst>
            <pc:docMk/>
            <pc:sldMk cId="470241850" sldId="343"/>
            <ac:spMk id="489" creationId="{8A17B376-5BB6-4F81-8553-2B71E942143D}"/>
          </ac:spMkLst>
        </pc:spChg>
        <pc:spChg chg="del">
          <ac:chgData name="Piehl, Alex" userId="f8f8cfdc-473f-45dc-8c8c-43ab78ff7fda" providerId="ADAL" clId="{257E00FB-520D-4B9A-B61F-B9A8604FADE6}" dt="2021-08-18T21:02:02.924" v="15" actId="478"/>
          <ac:spMkLst>
            <pc:docMk/>
            <pc:sldMk cId="470241850" sldId="343"/>
            <ac:spMk id="506" creationId="{6C3FFA78-1CC0-40AE-A2CF-B9DD37E88C92}"/>
          </ac:spMkLst>
        </pc:spChg>
        <pc:picChg chg="mod">
          <ac:chgData name="Piehl, Alex" userId="f8f8cfdc-473f-45dc-8c8c-43ab78ff7fda" providerId="ADAL" clId="{257E00FB-520D-4B9A-B61F-B9A8604FADE6}" dt="2021-08-20T13:49:49.065" v="633" actId="1076"/>
          <ac:picMkLst>
            <pc:docMk/>
            <pc:sldMk cId="470241850" sldId="343"/>
            <ac:picMk id="4" creationId="{00000000-0000-0000-0000-000000000000}"/>
          </ac:picMkLst>
        </pc:picChg>
        <pc:picChg chg="add del mod">
          <ac:chgData name="Piehl, Alex" userId="f8f8cfdc-473f-45dc-8c8c-43ab78ff7fda" providerId="ADAL" clId="{257E00FB-520D-4B9A-B61F-B9A8604FADE6}" dt="2021-08-20T13:37:40.534" v="537"/>
          <ac:picMkLst>
            <pc:docMk/>
            <pc:sldMk cId="470241850" sldId="343"/>
            <ac:picMk id="454" creationId="{836FD661-9423-40C0-BE76-869158D2186B}"/>
          </ac:picMkLst>
        </pc:picChg>
        <pc:picChg chg="add del mod">
          <ac:chgData name="Piehl, Alex" userId="f8f8cfdc-473f-45dc-8c8c-43ab78ff7fda" providerId="ADAL" clId="{257E00FB-520D-4B9A-B61F-B9A8604FADE6}" dt="2021-08-20T13:37:47.277" v="539"/>
          <ac:picMkLst>
            <pc:docMk/>
            <pc:sldMk cId="470241850" sldId="343"/>
            <ac:picMk id="462" creationId="{D1234CF0-90ED-45A6-9C98-02482F6EE067}"/>
          </ac:picMkLst>
        </pc:picChg>
        <pc:cxnChg chg="add">
          <ac:chgData name="Piehl, Alex" userId="f8f8cfdc-473f-45dc-8c8c-43ab78ff7fda" providerId="ADAL" clId="{257E00FB-520D-4B9A-B61F-B9A8604FADE6}" dt="2021-08-18T21:05:30.089" v="75" actId="11529"/>
          <ac:cxnSpMkLst>
            <pc:docMk/>
            <pc:sldMk cId="470241850" sldId="343"/>
            <ac:cxnSpMk id="3" creationId="{AD3A1652-5459-415D-975F-DA2B8676D92B}"/>
          </ac:cxnSpMkLst>
        </pc:cxnChg>
        <pc:cxnChg chg="add mod">
          <ac:chgData name="Piehl, Alex" userId="f8f8cfdc-473f-45dc-8c8c-43ab78ff7fda" providerId="ADAL" clId="{257E00FB-520D-4B9A-B61F-B9A8604FADE6}" dt="2021-08-20T13:49:39.362" v="631" actId="1035"/>
          <ac:cxnSpMkLst>
            <pc:docMk/>
            <pc:sldMk cId="470241850" sldId="343"/>
            <ac:cxnSpMk id="6" creationId="{4123ACF3-9BFF-4590-916A-C0120267F855}"/>
          </ac:cxnSpMkLst>
        </pc:cxnChg>
        <pc:cxnChg chg="add mod">
          <ac:chgData name="Piehl, Alex" userId="f8f8cfdc-473f-45dc-8c8c-43ab78ff7fda" providerId="ADAL" clId="{257E00FB-520D-4B9A-B61F-B9A8604FADE6}" dt="2021-08-20T13:49:39.362" v="631" actId="1035"/>
          <ac:cxnSpMkLst>
            <pc:docMk/>
            <pc:sldMk cId="470241850" sldId="343"/>
            <ac:cxnSpMk id="14" creationId="{BC169D84-F1D8-4421-A6DF-A0CAD4482539}"/>
          </ac:cxnSpMkLst>
        </pc:cxnChg>
        <pc:cxnChg chg="add mod">
          <ac:chgData name="Piehl, Alex" userId="f8f8cfdc-473f-45dc-8c8c-43ab78ff7fda" providerId="ADAL" clId="{257E00FB-520D-4B9A-B61F-B9A8604FADE6}" dt="2021-08-20T13:34:44.097" v="480" actId="1037"/>
          <ac:cxnSpMkLst>
            <pc:docMk/>
            <pc:sldMk cId="470241850" sldId="343"/>
            <ac:cxnSpMk id="16" creationId="{D79B153D-94D6-4B29-B1CC-3698D26D1028}"/>
          </ac:cxnSpMkLst>
        </pc:cxnChg>
        <pc:cxnChg chg="add">
          <ac:chgData name="Piehl, Alex" userId="f8f8cfdc-473f-45dc-8c8c-43ab78ff7fda" providerId="ADAL" clId="{257E00FB-520D-4B9A-B61F-B9A8604FADE6}" dt="2021-08-18T21:05:46.437" v="78" actId="11529"/>
          <ac:cxnSpMkLst>
            <pc:docMk/>
            <pc:sldMk cId="470241850" sldId="343"/>
            <ac:cxnSpMk id="18" creationId="{1AC9557D-E354-4C23-A173-A66AC4E3BFCF}"/>
          </ac:cxnSpMkLst>
        </pc:cxnChg>
        <pc:cxnChg chg="del">
          <ac:chgData name="Piehl, Alex" userId="f8f8cfdc-473f-45dc-8c8c-43ab78ff7fda" providerId="ADAL" clId="{257E00FB-520D-4B9A-B61F-B9A8604FADE6}" dt="2021-08-18T21:05:04.020" v="73" actId="478"/>
          <ac:cxnSpMkLst>
            <pc:docMk/>
            <pc:sldMk cId="470241850" sldId="343"/>
            <ac:cxnSpMk id="22" creationId="{A5593994-BD68-41F4-BEAE-1ED81047B020}"/>
          </ac:cxnSpMkLst>
        </pc:cxnChg>
        <pc:cxnChg chg="add mod">
          <ac:chgData name="Piehl, Alex" userId="f8f8cfdc-473f-45dc-8c8c-43ab78ff7fda" providerId="ADAL" clId="{257E00FB-520D-4B9A-B61F-B9A8604FADE6}" dt="2021-08-20T13:49:39.362" v="631" actId="1035"/>
          <ac:cxnSpMkLst>
            <pc:docMk/>
            <pc:sldMk cId="470241850" sldId="343"/>
            <ac:cxnSpMk id="23" creationId="{4684D0F9-D8FC-4A62-80B0-447CC034F457}"/>
          </ac:cxnSpMkLst>
        </pc:cxnChg>
        <pc:cxnChg chg="add mod">
          <ac:chgData name="Piehl, Alex" userId="f8f8cfdc-473f-45dc-8c8c-43ab78ff7fda" providerId="ADAL" clId="{257E00FB-520D-4B9A-B61F-B9A8604FADE6}" dt="2021-08-20T13:49:39.362" v="631" actId="1035"/>
          <ac:cxnSpMkLst>
            <pc:docMk/>
            <pc:sldMk cId="470241850" sldId="343"/>
            <ac:cxnSpMk id="244" creationId="{A8F12B4E-7214-4975-A13A-4E58A77AB186}"/>
          </ac:cxnSpMkLst>
        </pc:cxnChg>
        <pc:cxnChg chg="add mod">
          <ac:chgData name="Piehl, Alex" userId="f8f8cfdc-473f-45dc-8c8c-43ab78ff7fda" providerId="ADAL" clId="{257E00FB-520D-4B9A-B61F-B9A8604FADE6}" dt="2021-08-20T13:34:44.097" v="480" actId="1037"/>
          <ac:cxnSpMkLst>
            <pc:docMk/>
            <pc:sldMk cId="470241850" sldId="343"/>
            <ac:cxnSpMk id="246" creationId="{6FE8F9AC-85DE-4343-ADB1-132FD3FFB85D}"/>
          </ac:cxnSpMkLst>
        </pc:cxnChg>
        <pc:cxnChg chg="add mod">
          <ac:chgData name="Piehl, Alex" userId="f8f8cfdc-473f-45dc-8c8c-43ab78ff7fda" providerId="ADAL" clId="{257E00FB-520D-4B9A-B61F-B9A8604FADE6}" dt="2021-08-18T21:06:03.378" v="85" actId="14100"/>
          <ac:cxnSpMkLst>
            <pc:docMk/>
            <pc:sldMk cId="470241850" sldId="343"/>
            <ac:cxnSpMk id="247" creationId="{B24A0000-C5E9-4C04-8600-CF70B59FF28C}"/>
          </ac:cxnSpMkLst>
        </pc:cxnChg>
        <pc:cxnChg chg="add mod">
          <ac:chgData name="Piehl, Alex" userId="f8f8cfdc-473f-45dc-8c8c-43ab78ff7fda" providerId="ADAL" clId="{257E00FB-520D-4B9A-B61F-B9A8604FADE6}" dt="2021-08-20T13:34:54.059" v="481" actId="1038"/>
          <ac:cxnSpMkLst>
            <pc:docMk/>
            <pc:sldMk cId="470241850" sldId="343"/>
            <ac:cxnSpMk id="249" creationId="{794790BD-9C55-43A9-AD23-AF983F39E699}"/>
          </ac:cxnSpMkLst>
        </pc:cxnChg>
        <pc:cxnChg chg="add mod">
          <ac:chgData name="Piehl, Alex" userId="f8f8cfdc-473f-45dc-8c8c-43ab78ff7fda" providerId="ADAL" clId="{257E00FB-520D-4B9A-B61F-B9A8604FADE6}" dt="2021-08-18T21:06:09.990" v="88" actId="14100"/>
          <ac:cxnSpMkLst>
            <pc:docMk/>
            <pc:sldMk cId="470241850" sldId="343"/>
            <ac:cxnSpMk id="250" creationId="{2844D910-1D9C-48AE-925B-716CE18B9A52}"/>
          </ac:cxnSpMkLst>
        </pc:cxnChg>
        <pc:cxnChg chg="add mod">
          <ac:chgData name="Piehl, Alex" userId="f8f8cfdc-473f-45dc-8c8c-43ab78ff7fda" providerId="ADAL" clId="{257E00FB-520D-4B9A-B61F-B9A8604FADE6}" dt="2021-08-20T13:34:54.059" v="481" actId="1038"/>
          <ac:cxnSpMkLst>
            <pc:docMk/>
            <pc:sldMk cId="470241850" sldId="343"/>
            <ac:cxnSpMk id="252" creationId="{4F1AD0DA-4E7B-4922-8C53-A3FEB86F31ED}"/>
          </ac:cxnSpMkLst>
        </pc:cxnChg>
        <pc:cxnChg chg="add del mod">
          <ac:chgData name="Piehl, Alex" userId="f8f8cfdc-473f-45dc-8c8c-43ab78ff7fda" providerId="ADAL" clId="{257E00FB-520D-4B9A-B61F-B9A8604FADE6}" dt="2021-08-18T21:06:35.753" v="98" actId="478"/>
          <ac:cxnSpMkLst>
            <pc:docMk/>
            <pc:sldMk cId="470241850" sldId="343"/>
            <ac:cxnSpMk id="253" creationId="{A7AD9428-162E-4A87-8465-0724A41975FF}"/>
          </ac:cxnSpMkLst>
        </pc:cxnChg>
        <pc:cxnChg chg="add mod">
          <ac:chgData name="Piehl, Alex" userId="f8f8cfdc-473f-45dc-8c8c-43ab78ff7fda" providerId="ADAL" clId="{257E00FB-520D-4B9A-B61F-B9A8604FADE6}" dt="2021-08-20T13:33:39.869" v="440" actId="1038"/>
          <ac:cxnSpMkLst>
            <pc:docMk/>
            <pc:sldMk cId="470241850" sldId="343"/>
            <ac:cxnSpMk id="255" creationId="{4C7AE6C2-20B5-42CC-A676-EA6D7E299FC2}"/>
          </ac:cxnSpMkLst>
        </pc:cxnChg>
        <pc:cxnChg chg="add mod">
          <ac:chgData name="Piehl, Alex" userId="f8f8cfdc-473f-45dc-8c8c-43ab78ff7fda" providerId="ADAL" clId="{257E00FB-520D-4B9A-B61F-B9A8604FADE6}" dt="2021-08-20T13:26:30.295" v="374" actId="1076"/>
          <ac:cxnSpMkLst>
            <pc:docMk/>
            <pc:sldMk cId="470241850" sldId="343"/>
            <ac:cxnSpMk id="262" creationId="{22C5A225-6876-4697-A093-6BB9CAF4106B}"/>
          </ac:cxnSpMkLst>
        </pc:cxnChg>
        <pc:cxnChg chg="add mod">
          <ac:chgData name="Piehl, Alex" userId="f8f8cfdc-473f-45dc-8c8c-43ab78ff7fda" providerId="ADAL" clId="{257E00FB-520D-4B9A-B61F-B9A8604FADE6}" dt="2021-08-20T13:35:22.031" v="498" actId="1076"/>
          <ac:cxnSpMkLst>
            <pc:docMk/>
            <pc:sldMk cId="470241850" sldId="343"/>
            <ac:cxnSpMk id="264" creationId="{F7948FBB-F4F6-479F-A1FB-4CA15F7F67E9}"/>
          </ac:cxnSpMkLst>
        </pc:cxnChg>
        <pc:cxnChg chg="add mod">
          <ac:chgData name="Piehl, Alex" userId="f8f8cfdc-473f-45dc-8c8c-43ab78ff7fda" providerId="ADAL" clId="{257E00FB-520D-4B9A-B61F-B9A8604FADE6}" dt="2021-08-20T13:35:29.032" v="499" actId="1076"/>
          <ac:cxnSpMkLst>
            <pc:docMk/>
            <pc:sldMk cId="470241850" sldId="343"/>
            <ac:cxnSpMk id="265" creationId="{75D8DE53-DE6A-4291-9A79-AFD7D33CCE03}"/>
          </ac:cxnSpMkLst>
        </pc:cxnChg>
        <pc:cxnChg chg="add mod">
          <ac:chgData name="Piehl, Alex" userId="f8f8cfdc-473f-45dc-8c8c-43ab78ff7fda" providerId="ADAL" clId="{257E00FB-520D-4B9A-B61F-B9A8604FADE6}" dt="2021-08-20T13:35:29.032" v="499" actId="1076"/>
          <ac:cxnSpMkLst>
            <pc:docMk/>
            <pc:sldMk cId="470241850" sldId="343"/>
            <ac:cxnSpMk id="266" creationId="{B04CAD7F-CBBF-4B37-8ACD-4A8272F2EE13}"/>
          </ac:cxnSpMkLst>
        </pc:cxnChg>
        <pc:cxnChg chg="add mod">
          <ac:chgData name="Piehl, Alex" userId="f8f8cfdc-473f-45dc-8c8c-43ab78ff7fda" providerId="ADAL" clId="{257E00FB-520D-4B9A-B61F-B9A8604FADE6}" dt="2021-08-18T21:07:16.956" v="115" actId="14100"/>
          <ac:cxnSpMkLst>
            <pc:docMk/>
            <pc:sldMk cId="470241850" sldId="343"/>
            <ac:cxnSpMk id="287" creationId="{84A3A0DD-880F-4F14-B271-5071D8E99879}"/>
          </ac:cxnSpMkLst>
        </pc:cxnChg>
        <pc:cxnChg chg="add mod">
          <ac:chgData name="Piehl, Alex" userId="f8f8cfdc-473f-45dc-8c8c-43ab78ff7fda" providerId="ADAL" clId="{257E00FB-520D-4B9A-B61F-B9A8604FADE6}" dt="2021-08-18T21:07:46.420" v="126" actId="14100"/>
          <ac:cxnSpMkLst>
            <pc:docMk/>
            <pc:sldMk cId="470241850" sldId="343"/>
            <ac:cxnSpMk id="300" creationId="{6F2CC285-E94B-4087-A19E-AE6FF293370C}"/>
          </ac:cxnSpMkLst>
        </pc:cxnChg>
        <pc:cxnChg chg="add mod">
          <ac:chgData name="Piehl, Alex" userId="f8f8cfdc-473f-45dc-8c8c-43ab78ff7fda" providerId="ADAL" clId="{257E00FB-520D-4B9A-B61F-B9A8604FADE6}" dt="2021-08-18T21:07:33.475" v="121" actId="14100"/>
          <ac:cxnSpMkLst>
            <pc:docMk/>
            <pc:sldMk cId="470241850" sldId="343"/>
            <ac:cxnSpMk id="301" creationId="{A8A7AE0D-2E69-456C-A4C3-D5311B383C87}"/>
          </ac:cxnSpMkLst>
        </pc:cxnChg>
        <pc:cxnChg chg="add mod">
          <ac:chgData name="Piehl, Alex" userId="f8f8cfdc-473f-45dc-8c8c-43ab78ff7fda" providerId="ADAL" clId="{257E00FB-520D-4B9A-B61F-B9A8604FADE6}" dt="2021-08-20T13:42:03.337" v="576" actId="688"/>
          <ac:cxnSpMkLst>
            <pc:docMk/>
            <pc:sldMk cId="470241850" sldId="343"/>
            <ac:cxnSpMk id="305" creationId="{095F7212-F03B-4F73-B953-5DA958EB46AF}"/>
          </ac:cxnSpMkLst>
        </pc:cxnChg>
        <pc:cxnChg chg="add mod">
          <ac:chgData name="Piehl, Alex" userId="f8f8cfdc-473f-45dc-8c8c-43ab78ff7fda" providerId="ADAL" clId="{257E00FB-520D-4B9A-B61F-B9A8604FADE6}" dt="2021-08-18T21:07:52.853" v="129" actId="14100"/>
          <ac:cxnSpMkLst>
            <pc:docMk/>
            <pc:sldMk cId="470241850" sldId="343"/>
            <ac:cxnSpMk id="306" creationId="{AECD284F-FBA9-4992-80E9-A3C6B7282826}"/>
          </ac:cxnSpMkLst>
        </pc:cxnChg>
        <pc:cxnChg chg="add mod">
          <ac:chgData name="Piehl, Alex" userId="f8f8cfdc-473f-45dc-8c8c-43ab78ff7fda" providerId="ADAL" clId="{257E00FB-520D-4B9A-B61F-B9A8604FADE6}" dt="2021-08-18T21:08:02.197" v="132" actId="14100"/>
          <ac:cxnSpMkLst>
            <pc:docMk/>
            <pc:sldMk cId="470241850" sldId="343"/>
            <ac:cxnSpMk id="307" creationId="{5DFF4AAF-5D24-4196-BEDE-73AA1A104422}"/>
          </ac:cxnSpMkLst>
        </pc:cxnChg>
        <pc:cxnChg chg="add mod">
          <ac:chgData name="Piehl, Alex" userId="f8f8cfdc-473f-45dc-8c8c-43ab78ff7fda" providerId="ADAL" clId="{257E00FB-520D-4B9A-B61F-B9A8604FADE6}" dt="2021-08-18T21:08:07.995" v="135" actId="14100"/>
          <ac:cxnSpMkLst>
            <pc:docMk/>
            <pc:sldMk cId="470241850" sldId="343"/>
            <ac:cxnSpMk id="311" creationId="{3A072CD3-00AB-4960-A760-80BDED7F57AF}"/>
          </ac:cxnSpMkLst>
        </pc:cxnChg>
        <pc:cxnChg chg="add mod">
          <ac:chgData name="Piehl, Alex" userId="f8f8cfdc-473f-45dc-8c8c-43ab78ff7fda" providerId="ADAL" clId="{257E00FB-520D-4B9A-B61F-B9A8604FADE6}" dt="2021-08-18T21:08:12.787" v="138" actId="14100"/>
          <ac:cxnSpMkLst>
            <pc:docMk/>
            <pc:sldMk cId="470241850" sldId="343"/>
            <ac:cxnSpMk id="318" creationId="{450D4B62-836E-456D-8353-E541095454C9}"/>
          </ac:cxnSpMkLst>
        </pc:cxnChg>
        <pc:cxnChg chg="add mod">
          <ac:chgData name="Piehl, Alex" userId="f8f8cfdc-473f-45dc-8c8c-43ab78ff7fda" providerId="ADAL" clId="{257E00FB-520D-4B9A-B61F-B9A8604FADE6}" dt="2021-08-20T13:38:39.482" v="557" actId="1037"/>
          <ac:cxnSpMkLst>
            <pc:docMk/>
            <pc:sldMk cId="470241850" sldId="343"/>
            <ac:cxnSpMk id="349" creationId="{FD95B4BA-C9E9-43CC-9B8A-66B6BD7118AF}"/>
          </ac:cxnSpMkLst>
        </pc:cxnChg>
        <pc:cxnChg chg="add mod">
          <ac:chgData name="Piehl, Alex" userId="f8f8cfdc-473f-45dc-8c8c-43ab78ff7fda" providerId="ADAL" clId="{257E00FB-520D-4B9A-B61F-B9A8604FADE6}" dt="2021-08-20T13:38:24.486" v="553" actId="14100"/>
          <ac:cxnSpMkLst>
            <pc:docMk/>
            <pc:sldMk cId="470241850" sldId="343"/>
            <ac:cxnSpMk id="351" creationId="{925DC197-436B-49D8-82C5-6B807AFA2C43}"/>
          </ac:cxnSpMkLst>
        </pc:cxnChg>
        <pc:cxnChg chg="add mod">
          <ac:chgData name="Piehl, Alex" userId="f8f8cfdc-473f-45dc-8c8c-43ab78ff7fda" providerId="ADAL" clId="{257E00FB-520D-4B9A-B61F-B9A8604FADE6}" dt="2021-08-20T13:37:51.967" v="541" actId="1076"/>
          <ac:cxnSpMkLst>
            <pc:docMk/>
            <pc:sldMk cId="470241850" sldId="343"/>
            <ac:cxnSpMk id="359" creationId="{9958F173-A365-47E2-9B51-9216C9D19F7C}"/>
          </ac:cxnSpMkLst>
        </pc:cxnChg>
        <pc:cxnChg chg="add mod">
          <ac:chgData name="Piehl, Alex" userId="f8f8cfdc-473f-45dc-8c8c-43ab78ff7fda" providerId="ADAL" clId="{257E00FB-520D-4B9A-B61F-B9A8604FADE6}" dt="2021-08-20T13:38:31.666" v="554" actId="1037"/>
          <ac:cxnSpMkLst>
            <pc:docMk/>
            <pc:sldMk cId="470241850" sldId="343"/>
            <ac:cxnSpMk id="360" creationId="{840C80AA-6C06-4126-80CB-13646B9AA07C}"/>
          </ac:cxnSpMkLst>
        </pc:cxnChg>
        <pc:cxnChg chg="add mod">
          <ac:chgData name="Piehl, Alex" userId="f8f8cfdc-473f-45dc-8c8c-43ab78ff7fda" providerId="ADAL" clId="{257E00FB-520D-4B9A-B61F-B9A8604FADE6}" dt="2021-08-18T21:09:04.765" v="160" actId="688"/>
          <ac:cxnSpMkLst>
            <pc:docMk/>
            <pc:sldMk cId="470241850" sldId="343"/>
            <ac:cxnSpMk id="373" creationId="{AB0EE890-2C56-46CA-8480-628CB5AAD674}"/>
          </ac:cxnSpMkLst>
        </pc:cxnChg>
        <pc:cxnChg chg="add mod">
          <ac:chgData name="Piehl, Alex" userId="f8f8cfdc-473f-45dc-8c8c-43ab78ff7fda" providerId="ADAL" clId="{257E00FB-520D-4B9A-B61F-B9A8604FADE6}" dt="2021-08-18T21:09:10.221" v="163" actId="14100"/>
          <ac:cxnSpMkLst>
            <pc:docMk/>
            <pc:sldMk cId="470241850" sldId="343"/>
            <ac:cxnSpMk id="374" creationId="{669057A0-8BFE-4305-909C-56AE590A8E9D}"/>
          </ac:cxnSpMkLst>
        </pc:cxnChg>
        <pc:cxnChg chg="add mod">
          <ac:chgData name="Piehl, Alex" userId="f8f8cfdc-473f-45dc-8c8c-43ab78ff7fda" providerId="ADAL" clId="{257E00FB-520D-4B9A-B61F-B9A8604FADE6}" dt="2021-08-18T21:09:17.155" v="166" actId="14100"/>
          <ac:cxnSpMkLst>
            <pc:docMk/>
            <pc:sldMk cId="470241850" sldId="343"/>
            <ac:cxnSpMk id="380" creationId="{2657A858-2D14-4F09-8453-234DB78106B9}"/>
          </ac:cxnSpMkLst>
        </pc:cxnChg>
        <pc:cxnChg chg="add mod">
          <ac:chgData name="Piehl, Alex" userId="f8f8cfdc-473f-45dc-8c8c-43ab78ff7fda" providerId="ADAL" clId="{257E00FB-520D-4B9A-B61F-B9A8604FADE6}" dt="2021-08-18T21:09:30.003" v="170" actId="14100"/>
          <ac:cxnSpMkLst>
            <pc:docMk/>
            <pc:sldMk cId="470241850" sldId="343"/>
            <ac:cxnSpMk id="395" creationId="{4DC34DD7-9102-48E3-B624-823473623776}"/>
          </ac:cxnSpMkLst>
        </pc:cxnChg>
        <pc:cxnChg chg="add mod">
          <ac:chgData name="Piehl, Alex" userId="f8f8cfdc-473f-45dc-8c8c-43ab78ff7fda" providerId="ADAL" clId="{257E00FB-520D-4B9A-B61F-B9A8604FADE6}" dt="2021-08-18T21:09:40.076" v="173" actId="14100"/>
          <ac:cxnSpMkLst>
            <pc:docMk/>
            <pc:sldMk cId="470241850" sldId="343"/>
            <ac:cxnSpMk id="407" creationId="{A2F689CE-346D-4969-B1E6-E3002E6E133B}"/>
          </ac:cxnSpMkLst>
        </pc:cxnChg>
        <pc:cxnChg chg="add mod">
          <ac:chgData name="Piehl, Alex" userId="f8f8cfdc-473f-45dc-8c8c-43ab78ff7fda" providerId="ADAL" clId="{257E00FB-520D-4B9A-B61F-B9A8604FADE6}" dt="2021-08-18T21:09:45.173" v="176" actId="14100"/>
          <ac:cxnSpMkLst>
            <pc:docMk/>
            <pc:sldMk cId="470241850" sldId="343"/>
            <ac:cxnSpMk id="411" creationId="{A537C63A-BA44-4220-BB0B-FB79DBA45D72}"/>
          </ac:cxnSpMkLst>
        </pc:cxnChg>
        <pc:cxnChg chg="add mod">
          <ac:chgData name="Piehl, Alex" userId="f8f8cfdc-473f-45dc-8c8c-43ab78ff7fda" providerId="ADAL" clId="{257E00FB-520D-4B9A-B61F-B9A8604FADE6}" dt="2021-08-18T21:10:37.891" v="191" actId="14100"/>
          <ac:cxnSpMkLst>
            <pc:docMk/>
            <pc:sldMk cId="470241850" sldId="343"/>
            <ac:cxnSpMk id="412" creationId="{B059BFE7-6095-4CAA-BE74-05B4F01372B6}"/>
          </ac:cxnSpMkLst>
        </pc:cxnChg>
        <pc:cxnChg chg="add mod">
          <ac:chgData name="Piehl, Alex" userId="f8f8cfdc-473f-45dc-8c8c-43ab78ff7fda" providerId="ADAL" clId="{257E00FB-520D-4B9A-B61F-B9A8604FADE6}" dt="2021-08-18T21:14:36.281" v="250"/>
          <ac:cxnSpMkLst>
            <pc:docMk/>
            <pc:sldMk cId="470241850" sldId="343"/>
            <ac:cxnSpMk id="413" creationId="{FDB2FCAB-F689-4C86-A680-9C49C628DB17}"/>
          </ac:cxnSpMkLst>
        </pc:cxnChg>
        <pc:cxnChg chg="add mod">
          <ac:chgData name="Piehl, Alex" userId="f8f8cfdc-473f-45dc-8c8c-43ab78ff7fda" providerId="ADAL" clId="{257E00FB-520D-4B9A-B61F-B9A8604FADE6}" dt="2021-08-20T13:33:57.746" v="463" actId="1037"/>
          <ac:cxnSpMkLst>
            <pc:docMk/>
            <pc:sldMk cId="470241850" sldId="343"/>
            <ac:cxnSpMk id="414" creationId="{5B5380EB-3E55-4E81-96F4-EC0605622257}"/>
          </ac:cxnSpMkLst>
        </pc:cxnChg>
        <pc:cxnChg chg="add mod">
          <ac:chgData name="Piehl, Alex" userId="f8f8cfdc-473f-45dc-8c8c-43ab78ff7fda" providerId="ADAL" clId="{257E00FB-520D-4B9A-B61F-B9A8604FADE6}" dt="2021-08-20T13:35:14.226" v="491" actId="1038"/>
          <ac:cxnSpMkLst>
            <pc:docMk/>
            <pc:sldMk cId="470241850" sldId="343"/>
            <ac:cxnSpMk id="446" creationId="{F32D0B44-B21F-4534-A227-55713242641A}"/>
          </ac:cxnSpMkLst>
        </pc:cxnChg>
        <pc:cxnChg chg="add mod">
          <ac:chgData name="Piehl, Alex" userId="f8f8cfdc-473f-45dc-8c8c-43ab78ff7fda" providerId="ADAL" clId="{257E00FB-520D-4B9A-B61F-B9A8604FADE6}" dt="2021-08-20T13:35:22.031" v="498" actId="1076"/>
          <ac:cxnSpMkLst>
            <pc:docMk/>
            <pc:sldMk cId="470241850" sldId="343"/>
            <ac:cxnSpMk id="447" creationId="{197D5E88-2B90-4048-8807-7840F2D4498E}"/>
          </ac:cxnSpMkLst>
        </pc:cxnChg>
        <pc:cxnChg chg="add mod">
          <ac:chgData name="Piehl, Alex" userId="f8f8cfdc-473f-45dc-8c8c-43ab78ff7fda" providerId="ADAL" clId="{257E00FB-520D-4B9A-B61F-B9A8604FADE6}" dt="2021-08-20T13:37:51.967" v="541" actId="1076"/>
          <ac:cxnSpMkLst>
            <pc:docMk/>
            <pc:sldMk cId="470241850" sldId="343"/>
            <ac:cxnSpMk id="451" creationId="{EEAFBE54-E70C-41AF-8FF4-BFA732BC411A}"/>
          </ac:cxnSpMkLst>
        </pc:cxnChg>
        <pc:cxnChg chg="add mod">
          <ac:chgData name="Piehl, Alex" userId="f8f8cfdc-473f-45dc-8c8c-43ab78ff7fda" providerId="ADAL" clId="{257E00FB-520D-4B9A-B61F-B9A8604FADE6}" dt="2021-08-20T13:38:36.149" v="555" actId="1037"/>
          <ac:cxnSpMkLst>
            <pc:docMk/>
            <pc:sldMk cId="470241850" sldId="343"/>
            <ac:cxnSpMk id="452" creationId="{F68050C6-F651-4314-A8CC-216FED935008}"/>
          </ac:cxnSpMkLst>
        </pc:cxnChg>
        <pc:cxnChg chg="add mod">
          <ac:chgData name="Piehl, Alex" userId="f8f8cfdc-473f-45dc-8c8c-43ab78ff7fda" providerId="ADAL" clId="{257E00FB-520D-4B9A-B61F-B9A8604FADE6}" dt="2021-08-20T13:38:36.149" v="555" actId="1037"/>
          <ac:cxnSpMkLst>
            <pc:docMk/>
            <pc:sldMk cId="470241850" sldId="343"/>
            <ac:cxnSpMk id="453" creationId="{6FD1E323-AC0C-4A5D-AB54-1A91CED979DB}"/>
          </ac:cxnSpMkLst>
        </pc:cxnChg>
        <pc:cxnChg chg="add del mod">
          <ac:chgData name="Piehl, Alex" userId="f8f8cfdc-473f-45dc-8c8c-43ab78ff7fda" providerId="ADAL" clId="{257E00FB-520D-4B9A-B61F-B9A8604FADE6}" dt="2021-08-20T13:37:40.534" v="537"/>
          <ac:cxnSpMkLst>
            <pc:docMk/>
            <pc:sldMk cId="470241850" sldId="343"/>
            <ac:cxnSpMk id="459" creationId="{BB7B5431-36CE-4DE6-9A3F-2B9D66147E57}"/>
          </ac:cxnSpMkLst>
        </pc:cxnChg>
        <pc:cxnChg chg="add del mod">
          <ac:chgData name="Piehl, Alex" userId="f8f8cfdc-473f-45dc-8c8c-43ab78ff7fda" providerId="ADAL" clId="{257E00FB-520D-4B9A-B61F-B9A8604FADE6}" dt="2021-08-20T13:37:40.534" v="537"/>
          <ac:cxnSpMkLst>
            <pc:docMk/>
            <pc:sldMk cId="470241850" sldId="343"/>
            <ac:cxnSpMk id="460" creationId="{B046851B-4A68-4EFC-B19F-B8AB349C59E8}"/>
          </ac:cxnSpMkLst>
        </pc:cxnChg>
        <pc:cxnChg chg="add del mod">
          <ac:chgData name="Piehl, Alex" userId="f8f8cfdc-473f-45dc-8c8c-43ab78ff7fda" providerId="ADAL" clId="{257E00FB-520D-4B9A-B61F-B9A8604FADE6}" dt="2021-08-20T13:37:40.534" v="537"/>
          <ac:cxnSpMkLst>
            <pc:docMk/>
            <pc:sldMk cId="470241850" sldId="343"/>
            <ac:cxnSpMk id="461" creationId="{02D7B909-4536-48FD-982E-80780F2A2D56}"/>
          </ac:cxnSpMkLst>
        </pc:cxnChg>
        <pc:cxnChg chg="del">
          <ac:chgData name="Piehl, Alex" userId="f8f8cfdc-473f-45dc-8c8c-43ab78ff7fda" providerId="ADAL" clId="{257E00FB-520D-4B9A-B61F-B9A8604FADE6}" dt="2021-08-18T21:05:05.214" v="74" actId="478"/>
          <ac:cxnSpMkLst>
            <pc:docMk/>
            <pc:sldMk cId="470241850" sldId="343"/>
            <ac:cxnSpMk id="462" creationId="{FA450463-1E50-426A-A86B-5FAB87D7C2E7}"/>
          </ac:cxnSpMkLst>
        </pc:cxnChg>
        <pc:cxnChg chg="add del mod">
          <ac:chgData name="Piehl, Alex" userId="f8f8cfdc-473f-45dc-8c8c-43ab78ff7fda" providerId="ADAL" clId="{257E00FB-520D-4B9A-B61F-B9A8604FADE6}" dt="2021-08-20T13:37:47.277" v="539"/>
          <ac:cxnSpMkLst>
            <pc:docMk/>
            <pc:sldMk cId="470241850" sldId="343"/>
            <ac:cxnSpMk id="469" creationId="{B653DE6F-89C2-4710-B833-DD5DA744192E}"/>
          </ac:cxnSpMkLst>
        </pc:cxnChg>
        <pc:cxnChg chg="add del mod">
          <ac:chgData name="Piehl, Alex" userId="f8f8cfdc-473f-45dc-8c8c-43ab78ff7fda" providerId="ADAL" clId="{257E00FB-520D-4B9A-B61F-B9A8604FADE6}" dt="2021-08-20T13:37:47.277" v="539"/>
          <ac:cxnSpMkLst>
            <pc:docMk/>
            <pc:sldMk cId="470241850" sldId="343"/>
            <ac:cxnSpMk id="470" creationId="{59F33D44-212B-4E24-86C5-B05D830112A8}"/>
          </ac:cxnSpMkLst>
        </pc:cxnChg>
        <pc:cxnChg chg="add del mod">
          <ac:chgData name="Piehl, Alex" userId="f8f8cfdc-473f-45dc-8c8c-43ab78ff7fda" providerId="ADAL" clId="{257E00FB-520D-4B9A-B61F-B9A8604FADE6}" dt="2021-08-20T13:37:47.277" v="539"/>
          <ac:cxnSpMkLst>
            <pc:docMk/>
            <pc:sldMk cId="470241850" sldId="343"/>
            <ac:cxnSpMk id="471" creationId="{BF66AFDD-CED7-4E9C-B3B5-7B9ADA3B2C49}"/>
          </ac:cxnSpMkLst>
        </pc:cxnChg>
        <pc:cxnChg chg="add del mod">
          <ac:chgData name="Piehl, Alex" userId="f8f8cfdc-473f-45dc-8c8c-43ab78ff7fda" providerId="ADAL" clId="{257E00FB-520D-4B9A-B61F-B9A8604FADE6}" dt="2021-08-20T13:38:01.084" v="545"/>
          <ac:cxnSpMkLst>
            <pc:docMk/>
            <pc:sldMk cId="470241850" sldId="343"/>
            <ac:cxnSpMk id="477" creationId="{6E6A25EA-AC09-45A6-9589-B34521569664}"/>
          </ac:cxnSpMkLst>
        </pc:cxnChg>
        <pc:cxnChg chg="add del mod">
          <ac:chgData name="Piehl, Alex" userId="f8f8cfdc-473f-45dc-8c8c-43ab78ff7fda" providerId="ADAL" clId="{257E00FB-520D-4B9A-B61F-B9A8604FADE6}" dt="2021-08-20T13:38:01.084" v="545"/>
          <ac:cxnSpMkLst>
            <pc:docMk/>
            <pc:sldMk cId="470241850" sldId="343"/>
            <ac:cxnSpMk id="478" creationId="{68F9BFF2-1364-4881-843E-10E199246CD9}"/>
          </ac:cxnSpMkLst>
        </pc:cxnChg>
        <pc:cxnChg chg="add del mod">
          <ac:chgData name="Piehl, Alex" userId="f8f8cfdc-473f-45dc-8c8c-43ab78ff7fda" providerId="ADAL" clId="{257E00FB-520D-4B9A-B61F-B9A8604FADE6}" dt="2021-08-20T13:38:01.084" v="545"/>
          <ac:cxnSpMkLst>
            <pc:docMk/>
            <pc:sldMk cId="470241850" sldId="343"/>
            <ac:cxnSpMk id="479" creationId="{C4053F54-E71A-4FD4-88DF-D89886C3A118}"/>
          </ac:cxnSpMkLst>
        </pc:cxnChg>
        <pc:cxnChg chg="add mod">
          <ac:chgData name="Piehl, Alex" userId="f8f8cfdc-473f-45dc-8c8c-43ab78ff7fda" providerId="ADAL" clId="{257E00FB-520D-4B9A-B61F-B9A8604FADE6}" dt="2021-08-20T13:38:18.450" v="551" actId="1076"/>
          <ac:cxnSpMkLst>
            <pc:docMk/>
            <pc:sldMk cId="470241850" sldId="343"/>
            <ac:cxnSpMk id="484" creationId="{7882A633-D006-453B-A559-6F8E416AB3F1}"/>
          </ac:cxnSpMkLst>
        </pc:cxnChg>
        <pc:cxnChg chg="add mod">
          <ac:chgData name="Piehl, Alex" userId="f8f8cfdc-473f-45dc-8c8c-43ab78ff7fda" providerId="ADAL" clId="{257E00FB-520D-4B9A-B61F-B9A8604FADE6}" dt="2021-08-20T13:38:38.696" v="556" actId="1037"/>
          <ac:cxnSpMkLst>
            <pc:docMk/>
            <pc:sldMk cId="470241850" sldId="343"/>
            <ac:cxnSpMk id="485" creationId="{7C766F95-2A7A-4625-A1CB-B3AF018DF264}"/>
          </ac:cxnSpMkLst>
        </pc:cxnChg>
        <pc:cxnChg chg="add mod">
          <ac:chgData name="Piehl, Alex" userId="f8f8cfdc-473f-45dc-8c8c-43ab78ff7fda" providerId="ADAL" clId="{257E00FB-520D-4B9A-B61F-B9A8604FADE6}" dt="2021-08-20T13:38:39.482" v="557" actId="1037"/>
          <ac:cxnSpMkLst>
            <pc:docMk/>
            <pc:sldMk cId="470241850" sldId="343"/>
            <ac:cxnSpMk id="486" creationId="{41220A66-C11E-4C73-9417-70B834675DAA}"/>
          </ac:cxnSpMkLst>
        </pc:cxnChg>
      </pc:sldChg>
      <pc:sldChg chg="addSp delSp modSp mod">
        <pc:chgData name="Piehl, Alex" userId="f8f8cfdc-473f-45dc-8c8c-43ab78ff7fda" providerId="ADAL" clId="{257E00FB-520D-4B9A-B61F-B9A8604FADE6}" dt="2021-08-20T13:52:42.717" v="635"/>
        <pc:sldMkLst>
          <pc:docMk/>
          <pc:sldMk cId="3157512571" sldId="344"/>
        </pc:sldMkLst>
        <pc:spChg chg="del">
          <ac:chgData name="Piehl, Alex" userId="f8f8cfdc-473f-45dc-8c8c-43ab78ff7fda" providerId="ADAL" clId="{257E00FB-520D-4B9A-B61F-B9A8604FADE6}" dt="2021-08-18T21:04:09.550" v="34" actId="478"/>
          <ac:spMkLst>
            <pc:docMk/>
            <pc:sldMk cId="3157512571" sldId="344"/>
            <ac:spMk id="7" creationId="{00000000-0000-0000-0000-000000000000}"/>
          </ac:spMkLst>
        </pc:spChg>
        <pc:spChg chg="del">
          <ac:chgData name="Piehl, Alex" userId="f8f8cfdc-473f-45dc-8c8c-43ab78ff7fda" providerId="ADAL" clId="{257E00FB-520D-4B9A-B61F-B9A8604FADE6}" dt="2021-08-18T21:04:12.349" v="37" actId="478"/>
          <ac:spMkLst>
            <pc:docMk/>
            <pc:sldMk cId="3157512571" sldId="344"/>
            <ac:spMk id="8" creationId="{00000000-0000-0000-0000-000000000000}"/>
          </ac:spMkLst>
        </pc:spChg>
        <pc:spChg chg="del">
          <ac:chgData name="Piehl, Alex" userId="f8f8cfdc-473f-45dc-8c8c-43ab78ff7fda" providerId="ADAL" clId="{257E00FB-520D-4B9A-B61F-B9A8604FADE6}" dt="2021-08-18T21:04:13.400" v="38" actId="478"/>
          <ac:spMkLst>
            <pc:docMk/>
            <pc:sldMk cId="3157512571" sldId="344"/>
            <ac:spMk id="9" creationId="{00000000-0000-0000-0000-000000000000}"/>
          </ac:spMkLst>
        </pc:spChg>
        <pc:spChg chg="del">
          <ac:chgData name="Piehl, Alex" userId="f8f8cfdc-473f-45dc-8c8c-43ab78ff7fda" providerId="ADAL" clId="{257E00FB-520D-4B9A-B61F-B9A8604FADE6}" dt="2021-08-18T21:04:47.726" v="68" actId="478"/>
          <ac:spMkLst>
            <pc:docMk/>
            <pc:sldMk cId="3157512571" sldId="344"/>
            <ac:spMk id="10" creationId="{00000000-0000-0000-0000-000000000000}"/>
          </ac:spMkLst>
        </pc:spChg>
        <pc:spChg chg="del">
          <ac:chgData name="Piehl, Alex" userId="f8f8cfdc-473f-45dc-8c8c-43ab78ff7fda" providerId="ADAL" clId="{257E00FB-520D-4B9A-B61F-B9A8604FADE6}" dt="2021-08-18T21:04:11.684" v="36" actId="478"/>
          <ac:spMkLst>
            <pc:docMk/>
            <pc:sldMk cId="3157512571" sldId="344"/>
            <ac:spMk id="11" creationId="{00000000-0000-0000-0000-000000000000}"/>
          </ac:spMkLst>
        </pc:spChg>
        <pc:spChg chg="del">
          <ac:chgData name="Piehl, Alex" userId="f8f8cfdc-473f-45dc-8c8c-43ab78ff7fda" providerId="ADAL" clId="{257E00FB-520D-4B9A-B61F-B9A8604FADE6}" dt="2021-08-18T21:04:10.835" v="35" actId="478"/>
          <ac:spMkLst>
            <pc:docMk/>
            <pc:sldMk cId="3157512571" sldId="344"/>
            <ac:spMk id="12" creationId="{00000000-0000-0000-0000-000000000000}"/>
          </ac:spMkLst>
        </pc:spChg>
        <pc:spChg chg="add mod">
          <ac:chgData name="Piehl, Alex" userId="f8f8cfdc-473f-45dc-8c8c-43ab78ff7fda" providerId="ADAL" clId="{257E00FB-520D-4B9A-B61F-B9A8604FADE6}" dt="2021-08-20T13:44:29.388" v="585"/>
          <ac:spMkLst>
            <pc:docMk/>
            <pc:sldMk cId="3157512571" sldId="344"/>
            <ac:spMk id="13" creationId="{30C0C476-1CCC-42AE-80B0-79144ABB7103}"/>
          </ac:spMkLst>
        </pc:spChg>
        <pc:spChg chg="add mod">
          <ac:chgData name="Piehl, Alex" userId="f8f8cfdc-473f-45dc-8c8c-43ab78ff7fda" providerId="ADAL" clId="{257E00FB-520D-4B9A-B61F-B9A8604FADE6}" dt="2021-08-20T13:45:36.458" v="593" actId="1036"/>
          <ac:spMkLst>
            <pc:docMk/>
            <pc:sldMk cId="3157512571" sldId="344"/>
            <ac:spMk id="14" creationId="{3A34B1B0-17AA-40C1-A3F5-B9479D90338D}"/>
          </ac:spMkLst>
        </pc:spChg>
        <pc:spChg chg="del">
          <ac:chgData name="Piehl, Alex" userId="f8f8cfdc-473f-45dc-8c8c-43ab78ff7fda" providerId="ADAL" clId="{257E00FB-520D-4B9A-B61F-B9A8604FADE6}" dt="2021-08-18T21:04:20.799" v="47" actId="478"/>
          <ac:spMkLst>
            <pc:docMk/>
            <pc:sldMk cId="3157512571" sldId="344"/>
            <ac:spMk id="15" creationId="{00000000-0000-0000-0000-000000000000}"/>
          </ac:spMkLst>
        </pc:spChg>
        <pc:spChg chg="add mod">
          <ac:chgData name="Piehl, Alex" userId="f8f8cfdc-473f-45dc-8c8c-43ab78ff7fda" providerId="ADAL" clId="{257E00FB-520D-4B9A-B61F-B9A8604FADE6}" dt="2021-08-20T13:45:13.183" v="588"/>
          <ac:spMkLst>
            <pc:docMk/>
            <pc:sldMk cId="3157512571" sldId="344"/>
            <ac:spMk id="15" creationId="{D104C948-16D2-4CD2-8565-941C84C1C945}"/>
          </ac:spMkLst>
        </pc:spChg>
        <pc:spChg chg="add mod">
          <ac:chgData name="Piehl, Alex" userId="f8f8cfdc-473f-45dc-8c8c-43ab78ff7fda" providerId="ADAL" clId="{257E00FB-520D-4B9A-B61F-B9A8604FADE6}" dt="2021-08-20T13:46:02.456" v="596"/>
          <ac:spMkLst>
            <pc:docMk/>
            <pc:sldMk cId="3157512571" sldId="344"/>
            <ac:spMk id="16" creationId="{BCA3E06C-80A6-4EE4-B055-18CECB0F2C1E}"/>
          </ac:spMkLst>
        </pc:spChg>
        <pc:spChg chg="del">
          <ac:chgData name="Piehl, Alex" userId="f8f8cfdc-473f-45dc-8c8c-43ab78ff7fda" providerId="ADAL" clId="{257E00FB-520D-4B9A-B61F-B9A8604FADE6}" dt="2021-08-18T21:04:38.464" v="60" actId="478"/>
          <ac:spMkLst>
            <pc:docMk/>
            <pc:sldMk cId="3157512571" sldId="344"/>
            <ac:spMk id="16" creationId="{EF80A384-99E4-4DF3-8CAD-9BE5D6B72C3F}"/>
          </ac:spMkLst>
        </pc:spChg>
        <pc:spChg chg="del">
          <ac:chgData name="Piehl, Alex" userId="f8f8cfdc-473f-45dc-8c8c-43ab78ff7fda" providerId="ADAL" clId="{257E00FB-520D-4B9A-B61F-B9A8604FADE6}" dt="2021-08-18T21:04:21.314" v="48" actId="478"/>
          <ac:spMkLst>
            <pc:docMk/>
            <pc:sldMk cId="3157512571" sldId="344"/>
            <ac:spMk id="19" creationId="{00000000-0000-0000-0000-000000000000}"/>
          </ac:spMkLst>
        </pc:spChg>
        <pc:spChg chg="del">
          <ac:chgData name="Piehl, Alex" userId="f8f8cfdc-473f-45dc-8c8c-43ab78ff7fda" providerId="ADAL" clId="{257E00FB-520D-4B9A-B61F-B9A8604FADE6}" dt="2021-08-18T21:04:26.883" v="53" actId="478"/>
          <ac:spMkLst>
            <pc:docMk/>
            <pc:sldMk cId="3157512571" sldId="344"/>
            <ac:spMk id="20" creationId="{00000000-0000-0000-0000-000000000000}"/>
          </ac:spMkLst>
        </pc:spChg>
        <pc:spChg chg="del">
          <ac:chgData name="Piehl, Alex" userId="f8f8cfdc-473f-45dc-8c8c-43ab78ff7fda" providerId="ADAL" clId="{257E00FB-520D-4B9A-B61F-B9A8604FADE6}" dt="2021-08-18T21:04:14.456" v="39" actId="478"/>
          <ac:spMkLst>
            <pc:docMk/>
            <pc:sldMk cId="3157512571" sldId="344"/>
            <ac:spMk id="25" creationId="{B3FFE7C8-71E9-4899-B53D-24E361072384}"/>
          </ac:spMkLst>
        </pc:spChg>
        <pc:spChg chg="del">
          <ac:chgData name="Piehl, Alex" userId="f8f8cfdc-473f-45dc-8c8c-43ab78ff7fda" providerId="ADAL" clId="{257E00FB-520D-4B9A-B61F-B9A8604FADE6}" dt="2021-08-18T21:04:26.091" v="52" actId="478"/>
          <ac:spMkLst>
            <pc:docMk/>
            <pc:sldMk cId="3157512571" sldId="344"/>
            <ac:spMk id="29" creationId="{00000000-0000-0000-0000-000000000000}"/>
          </ac:spMkLst>
        </pc:spChg>
        <pc:spChg chg="del">
          <ac:chgData name="Piehl, Alex" userId="f8f8cfdc-473f-45dc-8c8c-43ab78ff7fda" providerId="ADAL" clId="{257E00FB-520D-4B9A-B61F-B9A8604FADE6}" dt="2021-08-18T21:04:27.562" v="54" actId="478"/>
          <ac:spMkLst>
            <pc:docMk/>
            <pc:sldMk cId="3157512571" sldId="344"/>
            <ac:spMk id="30" creationId="{00000000-0000-0000-0000-000000000000}"/>
          </ac:spMkLst>
        </pc:spChg>
        <pc:spChg chg="del">
          <ac:chgData name="Piehl, Alex" userId="f8f8cfdc-473f-45dc-8c8c-43ab78ff7fda" providerId="ADAL" clId="{257E00FB-520D-4B9A-B61F-B9A8604FADE6}" dt="2021-08-18T21:04:29.600" v="56" actId="478"/>
          <ac:spMkLst>
            <pc:docMk/>
            <pc:sldMk cId="3157512571" sldId="344"/>
            <ac:spMk id="34" creationId="{2167568B-4B43-4AED-85EF-CFFCC5BE0529}"/>
          </ac:spMkLst>
        </pc:spChg>
        <pc:spChg chg="del">
          <ac:chgData name="Piehl, Alex" userId="f8f8cfdc-473f-45dc-8c8c-43ab78ff7fda" providerId="ADAL" clId="{257E00FB-520D-4B9A-B61F-B9A8604FADE6}" dt="2021-08-18T21:04:19.319" v="45" actId="478"/>
          <ac:spMkLst>
            <pc:docMk/>
            <pc:sldMk cId="3157512571" sldId="344"/>
            <ac:spMk id="40" creationId="{2B1EF856-2852-4F0F-8C7F-BDFBC15B37D4}"/>
          </ac:spMkLst>
        </pc:spChg>
        <pc:spChg chg="del">
          <ac:chgData name="Piehl, Alex" userId="f8f8cfdc-473f-45dc-8c8c-43ab78ff7fda" providerId="ADAL" clId="{257E00FB-520D-4B9A-B61F-B9A8604FADE6}" dt="2021-08-18T21:04:18.301" v="44" actId="478"/>
          <ac:spMkLst>
            <pc:docMk/>
            <pc:sldMk cId="3157512571" sldId="344"/>
            <ac:spMk id="41" creationId="{CED0918A-9E67-4455-9489-3CE8BBCB131C}"/>
          </ac:spMkLst>
        </pc:spChg>
        <pc:spChg chg="del">
          <ac:chgData name="Piehl, Alex" userId="f8f8cfdc-473f-45dc-8c8c-43ab78ff7fda" providerId="ADAL" clId="{257E00FB-520D-4B9A-B61F-B9A8604FADE6}" dt="2021-08-18T21:04:17.430" v="43" actId="478"/>
          <ac:spMkLst>
            <pc:docMk/>
            <pc:sldMk cId="3157512571" sldId="344"/>
            <ac:spMk id="42" creationId="{3C396659-C12B-421B-A5E7-C51349BC60D5}"/>
          </ac:spMkLst>
        </pc:spChg>
        <pc:spChg chg="del">
          <ac:chgData name="Piehl, Alex" userId="f8f8cfdc-473f-45dc-8c8c-43ab78ff7fda" providerId="ADAL" clId="{257E00FB-520D-4B9A-B61F-B9A8604FADE6}" dt="2021-08-18T21:04:16.721" v="42" actId="478"/>
          <ac:spMkLst>
            <pc:docMk/>
            <pc:sldMk cId="3157512571" sldId="344"/>
            <ac:spMk id="43" creationId="{3BE5CEE8-FEDE-41D0-A858-AD71C69D114D}"/>
          </ac:spMkLst>
        </pc:spChg>
        <pc:spChg chg="del">
          <ac:chgData name="Piehl, Alex" userId="f8f8cfdc-473f-45dc-8c8c-43ab78ff7fda" providerId="ADAL" clId="{257E00FB-520D-4B9A-B61F-B9A8604FADE6}" dt="2021-08-18T21:04:49.574" v="70" actId="478"/>
          <ac:spMkLst>
            <pc:docMk/>
            <pc:sldMk cId="3157512571" sldId="344"/>
            <ac:spMk id="44" creationId="{7977B7DD-D41F-49AD-B5E9-68A8239F6015}"/>
          </ac:spMkLst>
        </pc:spChg>
        <pc:spChg chg="del">
          <ac:chgData name="Piehl, Alex" userId="f8f8cfdc-473f-45dc-8c8c-43ab78ff7fda" providerId="ADAL" clId="{257E00FB-520D-4B9A-B61F-B9A8604FADE6}" dt="2021-08-18T21:04:48.486" v="69" actId="478"/>
          <ac:spMkLst>
            <pc:docMk/>
            <pc:sldMk cId="3157512571" sldId="344"/>
            <ac:spMk id="45" creationId="{D2E21F05-6B7B-43DB-8E26-BE57292BC840}"/>
          </ac:spMkLst>
        </pc:spChg>
        <pc:spChg chg="del">
          <ac:chgData name="Piehl, Alex" userId="f8f8cfdc-473f-45dc-8c8c-43ab78ff7fda" providerId="ADAL" clId="{257E00FB-520D-4B9A-B61F-B9A8604FADE6}" dt="2021-08-18T21:04:46.927" v="67" actId="478"/>
          <ac:spMkLst>
            <pc:docMk/>
            <pc:sldMk cId="3157512571" sldId="344"/>
            <ac:spMk id="46" creationId="{53DEF821-8A4F-4368-B70A-7B5B90517721}"/>
          </ac:spMkLst>
        </pc:spChg>
        <pc:spChg chg="del">
          <ac:chgData name="Piehl, Alex" userId="f8f8cfdc-473f-45dc-8c8c-43ab78ff7fda" providerId="ADAL" clId="{257E00FB-520D-4B9A-B61F-B9A8604FADE6}" dt="2021-08-18T21:04:45.489" v="65" actId="478"/>
          <ac:spMkLst>
            <pc:docMk/>
            <pc:sldMk cId="3157512571" sldId="344"/>
            <ac:spMk id="47" creationId="{E8625F39-89F9-43E3-B7B0-E32103B156EB}"/>
          </ac:spMkLst>
        </pc:spChg>
        <pc:spChg chg="del">
          <ac:chgData name="Piehl, Alex" userId="f8f8cfdc-473f-45dc-8c8c-43ab78ff7fda" providerId="ADAL" clId="{257E00FB-520D-4B9A-B61F-B9A8604FADE6}" dt="2021-08-18T21:04:19.993" v="46" actId="478"/>
          <ac:spMkLst>
            <pc:docMk/>
            <pc:sldMk cId="3157512571" sldId="344"/>
            <ac:spMk id="48" creationId="{AAD66AA9-7FB8-423B-A5A0-2E2D33A6ED83}"/>
          </ac:spMkLst>
        </pc:spChg>
        <pc:spChg chg="del">
          <ac:chgData name="Piehl, Alex" userId="f8f8cfdc-473f-45dc-8c8c-43ab78ff7fda" providerId="ADAL" clId="{257E00FB-520D-4B9A-B61F-B9A8604FADE6}" dt="2021-08-18T21:04:28.272" v="55" actId="478"/>
          <ac:spMkLst>
            <pc:docMk/>
            <pc:sldMk cId="3157512571" sldId="344"/>
            <ac:spMk id="49" creationId="{0BDD71FB-390E-47AE-923F-6C778ED321DF}"/>
          </ac:spMkLst>
        </pc:spChg>
        <pc:spChg chg="del">
          <ac:chgData name="Piehl, Alex" userId="f8f8cfdc-473f-45dc-8c8c-43ab78ff7fda" providerId="ADAL" clId="{257E00FB-520D-4B9A-B61F-B9A8604FADE6}" dt="2021-08-18T21:04:23.509" v="49" actId="478"/>
          <ac:spMkLst>
            <pc:docMk/>
            <pc:sldMk cId="3157512571" sldId="344"/>
            <ac:spMk id="50" creationId="{E928425F-9A51-47B3-8548-9855B03B7804}"/>
          </ac:spMkLst>
        </pc:spChg>
        <pc:spChg chg="del">
          <ac:chgData name="Piehl, Alex" userId="f8f8cfdc-473f-45dc-8c8c-43ab78ff7fda" providerId="ADAL" clId="{257E00FB-520D-4B9A-B61F-B9A8604FADE6}" dt="2021-08-18T21:04:24.045" v="50" actId="478"/>
          <ac:spMkLst>
            <pc:docMk/>
            <pc:sldMk cId="3157512571" sldId="344"/>
            <ac:spMk id="165" creationId="{D75376E7-4753-4B4A-AF8D-1D5609258671}"/>
          </ac:spMkLst>
        </pc:spChg>
        <pc:spChg chg="del">
          <ac:chgData name="Piehl, Alex" userId="f8f8cfdc-473f-45dc-8c8c-43ab78ff7fda" providerId="ADAL" clId="{257E00FB-520D-4B9A-B61F-B9A8604FADE6}" dt="2021-08-18T21:04:44.659" v="64" actId="478"/>
          <ac:spMkLst>
            <pc:docMk/>
            <pc:sldMk cId="3157512571" sldId="344"/>
            <ac:spMk id="170" creationId="{3C38D6FC-EBFD-41A6-8BDC-DB38959FCEDE}"/>
          </ac:spMkLst>
        </pc:spChg>
        <pc:spChg chg="del">
          <ac:chgData name="Piehl, Alex" userId="f8f8cfdc-473f-45dc-8c8c-43ab78ff7fda" providerId="ADAL" clId="{257E00FB-520D-4B9A-B61F-B9A8604FADE6}" dt="2021-08-18T21:04:16.005" v="41" actId="478"/>
          <ac:spMkLst>
            <pc:docMk/>
            <pc:sldMk cId="3157512571" sldId="344"/>
            <ac:spMk id="171" creationId="{D46C5ED4-CF58-41C1-8B05-EC115975FEB8}"/>
          </ac:spMkLst>
        </pc:spChg>
        <pc:spChg chg="del">
          <ac:chgData name="Piehl, Alex" userId="f8f8cfdc-473f-45dc-8c8c-43ab78ff7fda" providerId="ADAL" clId="{257E00FB-520D-4B9A-B61F-B9A8604FADE6}" dt="2021-08-18T21:04:37.368" v="59" actId="478"/>
          <ac:spMkLst>
            <pc:docMk/>
            <pc:sldMk cId="3157512571" sldId="344"/>
            <ac:spMk id="186" creationId="{83869A98-FFEC-4C0C-BB5B-4E928FAAAE9A}"/>
          </ac:spMkLst>
        </pc:spChg>
        <pc:spChg chg="del">
          <ac:chgData name="Piehl, Alex" userId="f8f8cfdc-473f-45dc-8c8c-43ab78ff7fda" providerId="ADAL" clId="{257E00FB-520D-4B9A-B61F-B9A8604FADE6}" dt="2021-08-18T21:04:15.080" v="40" actId="478"/>
          <ac:spMkLst>
            <pc:docMk/>
            <pc:sldMk cId="3157512571" sldId="344"/>
            <ac:spMk id="197" creationId="{4B55B555-00E5-4EF4-AF30-5C0316A6F787}"/>
          </ac:spMkLst>
        </pc:spChg>
        <pc:spChg chg="del">
          <ac:chgData name="Piehl, Alex" userId="f8f8cfdc-473f-45dc-8c8c-43ab78ff7fda" providerId="ADAL" clId="{257E00FB-520D-4B9A-B61F-B9A8604FADE6}" dt="2021-08-18T21:04:46.448" v="66" actId="478"/>
          <ac:spMkLst>
            <pc:docMk/>
            <pc:sldMk cId="3157512571" sldId="344"/>
            <ac:spMk id="205" creationId="{749B8918-8103-48C9-A85B-439025CB2968}"/>
          </ac:spMkLst>
        </pc:spChg>
        <pc:spChg chg="del">
          <ac:chgData name="Piehl, Alex" userId="f8f8cfdc-473f-45dc-8c8c-43ab78ff7fda" providerId="ADAL" clId="{257E00FB-520D-4B9A-B61F-B9A8604FADE6}" dt="2021-08-20T13:39:36.312" v="558" actId="478"/>
          <ac:spMkLst>
            <pc:docMk/>
            <pc:sldMk cId="3157512571" sldId="344"/>
            <ac:spMk id="234" creationId="{AC9BA05B-6F38-4C82-B5B2-FD4129F63D35}"/>
          </ac:spMkLst>
        </pc:spChg>
        <pc:spChg chg="del">
          <ac:chgData name="Piehl, Alex" userId="f8f8cfdc-473f-45dc-8c8c-43ab78ff7fda" providerId="ADAL" clId="{257E00FB-520D-4B9A-B61F-B9A8604FADE6}" dt="2021-08-20T13:39:36.312" v="558" actId="478"/>
          <ac:spMkLst>
            <pc:docMk/>
            <pc:sldMk cId="3157512571" sldId="344"/>
            <ac:spMk id="235" creationId="{94CBED20-82FE-4E98-914F-347307991282}"/>
          </ac:spMkLst>
        </pc:spChg>
        <pc:spChg chg="del">
          <ac:chgData name="Piehl, Alex" userId="f8f8cfdc-473f-45dc-8c8c-43ab78ff7fda" providerId="ADAL" clId="{257E00FB-520D-4B9A-B61F-B9A8604FADE6}" dt="2021-08-20T13:39:36.312" v="558" actId="478"/>
          <ac:spMkLst>
            <pc:docMk/>
            <pc:sldMk cId="3157512571" sldId="344"/>
            <ac:spMk id="236" creationId="{CB142FDB-EF8B-4B56-BABA-806A5F9BC03D}"/>
          </ac:spMkLst>
        </pc:spChg>
        <pc:spChg chg="del">
          <ac:chgData name="Piehl, Alex" userId="f8f8cfdc-473f-45dc-8c8c-43ab78ff7fda" providerId="ADAL" clId="{257E00FB-520D-4B9A-B61F-B9A8604FADE6}" dt="2021-08-20T13:39:36.312" v="558" actId="478"/>
          <ac:spMkLst>
            <pc:docMk/>
            <pc:sldMk cId="3157512571" sldId="344"/>
            <ac:spMk id="237" creationId="{C87F8716-D426-4712-B6F6-92B1730B8AA8}"/>
          </ac:spMkLst>
        </pc:spChg>
        <pc:spChg chg="mod">
          <ac:chgData name="Piehl, Alex" userId="f8f8cfdc-473f-45dc-8c8c-43ab78ff7fda" providerId="ADAL" clId="{257E00FB-520D-4B9A-B61F-B9A8604FADE6}" dt="2021-08-20T13:17:58.684" v="304" actId="688"/>
          <ac:spMkLst>
            <pc:docMk/>
            <pc:sldMk cId="3157512571" sldId="344"/>
            <ac:spMk id="238" creationId="{3A5183EA-009D-45F1-B40D-D2886625A804}"/>
          </ac:spMkLst>
        </pc:spChg>
        <pc:spChg chg="mod">
          <ac:chgData name="Piehl, Alex" userId="f8f8cfdc-473f-45dc-8c8c-43ab78ff7fda" providerId="ADAL" clId="{257E00FB-520D-4B9A-B61F-B9A8604FADE6}" dt="2021-08-20T13:09:24.609" v="251" actId="1076"/>
          <ac:spMkLst>
            <pc:docMk/>
            <pc:sldMk cId="3157512571" sldId="344"/>
            <ac:spMk id="239" creationId="{ED3D741B-4745-4AA1-B464-EE437EEED9B6}"/>
          </ac:spMkLst>
        </pc:spChg>
        <pc:spChg chg="mod">
          <ac:chgData name="Piehl, Alex" userId="f8f8cfdc-473f-45dc-8c8c-43ab78ff7fda" providerId="ADAL" clId="{257E00FB-520D-4B9A-B61F-B9A8604FADE6}" dt="2021-08-20T13:18:03.491" v="307" actId="1076"/>
          <ac:spMkLst>
            <pc:docMk/>
            <pc:sldMk cId="3157512571" sldId="344"/>
            <ac:spMk id="240" creationId="{E33B6DA9-603A-470F-B527-6E9A251983A1}"/>
          </ac:spMkLst>
        </pc:spChg>
        <pc:spChg chg="add mod">
          <ac:chgData name="Piehl, Alex" userId="f8f8cfdc-473f-45dc-8c8c-43ab78ff7fda" providerId="ADAL" clId="{257E00FB-520D-4B9A-B61F-B9A8604FADE6}" dt="2021-08-20T13:10:13.599" v="253"/>
          <ac:spMkLst>
            <pc:docMk/>
            <pc:sldMk cId="3157512571" sldId="344"/>
            <ac:spMk id="243" creationId="{38CEFA77-EED8-4EA5-9B8E-34E06AB1CA31}"/>
          </ac:spMkLst>
        </pc:spChg>
        <pc:spChg chg="add del mod">
          <ac:chgData name="Piehl, Alex" userId="f8f8cfdc-473f-45dc-8c8c-43ab78ff7fda" providerId="ADAL" clId="{257E00FB-520D-4B9A-B61F-B9A8604FADE6}" dt="2021-08-18T21:10:32.874" v="189"/>
          <ac:spMkLst>
            <pc:docMk/>
            <pc:sldMk cId="3157512571" sldId="344"/>
            <ac:spMk id="243" creationId="{8CB09EB7-184F-4DFF-8B13-CBF6147B7661}"/>
          </ac:spMkLst>
        </pc:spChg>
        <pc:spChg chg="add mod">
          <ac:chgData name="Piehl, Alex" userId="f8f8cfdc-473f-45dc-8c8c-43ab78ff7fda" providerId="ADAL" clId="{257E00FB-520D-4B9A-B61F-B9A8604FADE6}" dt="2021-08-20T13:10:13.599" v="253"/>
          <ac:spMkLst>
            <pc:docMk/>
            <pc:sldMk cId="3157512571" sldId="344"/>
            <ac:spMk id="261" creationId="{34A2BBBF-B3AE-4D84-BC0D-F27086793C2A}"/>
          </ac:spMkLst>
        </pc:spChg>
        <pc:spChg chg="add del mod">
          <ac:chgData name="Piehl, Alex" userId="f8f8cfdc-473f-45dc-8c8c-43ab78ff7fda" providerId="ADAL" clId="{257E00FB-520D-4B9A-B61F-B9A8604FADE6}" dt="2021-08-18T21:10:32.874" v="189"/>
          <ac:spMkLst>
            <pc:docMk/>
            <pc:sldMk cId="3157512571" sldId="344"/>
            <ac:spMk id="261" creationId="{377035F1-A6F1-415E-A096-D14D0C7521EF}"/>
          </ac:spMkLst>
        </pc:spChg>
        <pc:spChg chg="del">
          <ac:chgData name="Piehl, Alex" userId="f8f8cfdc-473f-45dc-8c8c-43ab78ff7fda" providerId="ADAL" clId="{257E00FB-520D-4B9A-B61F-B9A8604FADE6}" dt="2021-08-20T13:39:36.312" v="558" actId="478"/>
          <ac:spMkLst>
            <pc:docMk/>
            <pc:sldMk cId="3157512571" sldId="344"/>
            <ac:spMk id="269" creationId="{09D394E0-6104-4CCD-8AA1-68D3653A9BBB}"/>
          </ac:spMkLst>
        </pc:spChg>
        <pc:spChg chg="del">
          <ac:chgData name="Piehl, Alex" userId="f8f8cfdc-473f-45dc-8c8c-43ab78ff7fda" providerId="ADAL" clId="{257E00FB-520D-4B9A-B61F-B9A8604FADE6}" dt="2021-08-20T13:39:36.312" v="558" actId="478"/>
          <ac:spMkLst>
            <pc:docMk/>
            <pc:sldMk cId="3157512571" sldId="344"/>
            <ac:spMk id="270" creationId="{8617E1FF-B0B3-4F6B-BE30-0381A69D5EB7}"/>
          </ac:spMkLst>
        </pc:spChg>
        <pc:spChg chg="mod">
          <ac:chgData name="Piehl, Alex" userId="f8f8cfdc-473f-45dc-8c8c-43ab78ff7fda" providerId="ADAL" clId="{257E00FB-520D-4B9A-B61F-B9A8604FADE6}" dt="2021-08-20T13:26:47.029" v="378" actId="1076"/>
          <ac:spMkLst>
            <pc:docMk/>
            <pc:sldMk cId="3157512571" sldId="344"/>
            <ac:spMk id="271" creationId="{CF2902F0-78AE-4815-9AF9-F859964DF2C3}"/>
          </ac:spMkLst>
        </pc:spChg>
        <pc:spChg chg="del">
          <ac:chgData name="Piehl, Alex" userId="f8f8cfdc-473f-45dc-8c8c-43ab78ff7fda" providerId="ADAL" clId="{257E00FB-520D-4B9A-B61F-B9A8604FADE6}" dt="2021-08-20T13:39:36.312" v="558" actId="478"/>
          <ac:spMkLst>
            <pc:docMk/>
            <pc:sldMk cId="3157512571" sldId="344"/>
            <ac:spMk id="274" creationId="{22975141-F1CC-4419-BEBF-1A5E35932F0A}"/>
          </ac:spMkLst>
        </pc:spChg>
        <pc:spChg chg="del">
          <ac:chgData name="Piehl, Alex" userId="f8f8cfdc-473f-45dc-8c8c-43ab78ff7fda" providerId="ADAL" clId="{257E00FB-520D-4B9A-B61F-B9A8604FADE6}" dt="2021-08-20T13:39:36.312" v="558" actId="478"/>
          <ac:spMkLst>
            <pc:docMk/>
            <pc:sldMk cId="3157512571" sldId="344"/>
            <ac:spMk id="275" creationId="{2F3B8A71-CE5C-4169-BCF1-6F99D852387B}"/>
          </ac:spMkLst>
        </pc:spChg>
        <pc:spChg chg="del">
          <ac:chgData name="Piehl, Alex" userId="f8f8cfdc-473f-45dc-8c8c-43ab78ff7fda" providerId="ADAL" clId="{257E00FB-520D-4B9A-B61F-B9A8604FADE6}" dt="2021-08-20T13:39:36.312" v="558" actId="478"/>
          <ac:spMkLst>
            <pc:docMk/>
            <pc:sldMk cId="3157512571" sldId="344"/>
            <ac:spMk id="276" creationId="{D30B61CC-FD26-403D-B15C-0691D1840138}"/>
          </ac:spMkLst>
        </pc:spChg>
        <pc:spChg chg="del">
          <ac:chgData name="Piehl, Alex" userId="f8f8cfdc-473f-45dc-8c8c-43ab78ff7fda" providerId="ADAL" clId="{257E00FB-520D-4B9A-B61F-B9A8604FADE6}" dt="2021-08-20T13:39:36.312" v="558" actId="478"/>
          <ac:spMkLst>
            <pc:docMk/>
            <pc:sldMk cId="3157512571" sldId="344"/>
            <ac:spMk id="277" creationId="{F890D100-2B82-4DA5-8CA9-EA0517C0B413}"/>
          </ac:spMkLst>
        </pc:spChg>
        <pc:spChg chg="del">
          <ac:chgData name="Piehl, Alex" userId="f8f8cfdc-473f-45dc-8c8c-43ab78ff7fda" providerId="ADAL" clId="{257E00FB-520D-4B9A-B61F-B9A8604FADE6}" dt="2021-08-20T13:39:36.312" v="558" actId="478"/>
          <ac:spMkLst>
            <pc:docMk/>
            <pc:sldMk cId="3157512571" sldId="344"/>
            <ac:spMk id="278" creationId="{FC126F5D-C80D-4841-BBE1-C20FC33E4386}"/>
          </ac:spMkLst>
        </pc:spChg>
        <pc:spChg chg="del">
          <ac:chgData name="Piehl, Alex" userId="f8f8cfdc-473f-45dc-8c8c-43ab78ff7fda" providerId="ADAL" clId="{257E00FB-520D-4B9A-B61F-B9A8604FADE6}" dt="2021-08-20T13:39:36.312" v="558" actId="478"/>
          <ac:spMkLst>
            <pc:docMk/>
            <pc:sldMk cId="3157512571" sldId="344"/>
            <ac:spMk id="279" creationId="{E0AB1CCE-6A51-4388-B748-CCCA4B72CB6A}"/>
          </ac:spMkLst>
        </pc:spChg>
        <pc:spChg chg="del">
          <ac:chgData name="Piehl, Alex" userId="f8f8cfdc-473f-45dc-8c8c-43ab78ff7fda" providerId="ADAL" clId="{257E00FB-520D-4B9A-B61F-B9A8604FADE6}" dt="2021-08-20T13:39:36.312" v="558" actId="478"/>
          <ac:spMkLst>
            <pc:docMk/>
            <pc:sldMk cId="3157512571" sldId="344"/>
            <ac:spMk id="280" creationId="{274B24B5-9718-4DBB-8A3E-E406B019BB78}"/>
          </ac:spMkLst>
        </pc:spChg>
        <pc:spChg chg="add del mod">
          <ac:chgData name="Piehl, Alex" userId="f8f8cfdc-473f-45dc-8c8c-43ab78ff7fda" providerId="ADAL" clId="{257E00FB-520D-4B9A-B61F-B9A8604FADE6}" dt="2021-08-18T21:10:32.874" v="189"/>
          <ac:spMkLst>
            <pc:docMk/>
            <pc:sldMk cId="3157512571" sldId="344"/>
            <ac:spMk id="282" creationId="{20AFE278-8A39-4056-A3FD-743AA9066B76}"/>
          </ac:spMkLst>
        </pc:spChg>
        <pc:spChg chg="add mod">
          <ac:chgData name="Piehl, Alex" userId="f8f8cfdc-473f-45dc-8c8c-43ab78ff7fda" providerId="ADAL" clId="{257E00FB-520D-4B9A-B61F-B9A8604FADE6}" dt="2021-08-20T13:10:23.573" v="255" actId="688"/>
          <ac:spMkLst>
            <pc:docMk/>
            <pc:sldMk cId="3157512571" sldId="344"/>
            <ac:spMk id="282" creationId="{DB4F730B-1FD2-4106-B6D5-650F91CE1716}"/>
          </ac:spMkLst>
        </pc:spChg>
        <pc:spChg chg="del">
          <ac:chgData name="Piehl, Alex" userId="f8f8cfdc-473f-45dc-8c8c-43ab78ff7fda" providerId="ADAL" clId="{257E00FB-520D-4B9A-B61F-B9A8604FADE6}" dt="2021-08-20T13:39:36.312" v="558" actId="478"/>
          <ac:spMkLst>
            <pc:docMk/>
            <pc:sldMk cId="3157512571" sldId="344"/>
            <ac:spMk id="283" creationId="{E6E59979-316C-48BF-AB37-352BCA61D13C}"/>
          </ac:spMkLst>
        </pc:spChg>
        <pc:spChg chg="del">
          <ac:chgData name="Piehl, Alex" userId="f8f8cfdc-473f-45dc-8c8c-43ab78ff7fda" providerId="ADAL" clId="{257E00FB-520D-4B9A-B61F-B9A8604FADE6}" dt="2021-08-20T13:39:36.312" v="558" actId="478"/>
          <ac:spMkLst>
            <pc:docMk/>
            <pc:sldMk cId="3157512571" sldId="344"/>
            <ac:spMk id="284" creationId="{BC79E13C-6EC6-4246-8626-685B81A29EB4}"/>
          </ac:spMkLst>
        </pc:spChg>
        <pc:spChg chg="mod">
          <ac:chgData name="Piehl, Alex" userId="f8f8cfdc-473f-45dc-8c8c-43ab78ff7fda" providerId="ADAL" clId="{257E00FB-520D-4B9A-B61F-B9A8604FADE6}" dt="2021-08-20T13:26:42.044" v="376" actId="1076"/>
          <ac:spMkLst>
            <pc:docMk/>
            <pc:sldMk cId="3157512571" sldId="344"/>
            <ac:spMk id="285" creationId="{A4F28B67-1067-4B82-B148-934A9CAE0F04}"/>
          </ac:spMkLst>
        </pc:spChg>
        <pc:spChg chg="del">
          <ac:chgData name="Piehl, Alex" userId="f8f8cfdc-473f-45dc-8c8c-43ab78ff7fda" providerId="ADAL" clId="{257E00FB-520D-4B9A-B61F-B9A8604FADE6}" dt="2021-08-20T13:39:36.312" v="558" actId="478"/>
          <ac:spMkLst>
            <pc:docMk/>
            <pc:sldMk cId="3157512571" sldId="344"/>
            <ac:spMk id="286" creationId="{0692111A-5474-4C93-8A5A-2A60E2EC4A5D}"/>
          </ac:spMkLst>
        </pc:spChg>
        <pc:spChg chg="add mod">
          <ac:chgData name="Piehl, Alex" userId="f8f8cfdc-473f-45dc-8c8c-43ab78ff7fda" providerId="ADAL" clId="{257E00FB-520D-4B9A-B61F-B9A8604FADE6}" dt="2021-08-20T13:10:13.599" v="253"/>
          <ac:spMkLst>
            <pc:docMk/>
            <pc:sldMk cId="3157512571" sldId="344"/>
            <ac:spMk id="287" creationId="{31DEB0DD-F2D1-4490-8358-7BEDF6A38797}"/>
          </ac:spMkLst>
        </pc:spChg>
        <pc:spChg chg="add del mod">
          <ac:chgData name="Piehl, Alex" userId="f8f8cfdc-473f-45dc-8c8c-43ab78ff7fda" providerId="ADAL" clId="{257E00FB-520D-4B9A-B61F-B9A8604FADE6}" dt="2021-08-18T21:10:32.874" v="189"/>
          <ac:spMkLst>
            <pc:docMk/>
            <pc:sldMk cId="3157512571" sldId="344"/>
            <ac:spMk id="287" creationId="{3D645B81-A038-49E0-8A07-7A284F1CBED7}"/>
          </ac:spMkLst>
        </pc:spChg>
        <pc:spChg chg="del">
          <ac:chgData name="Piehl, Alex" userId="f8f8cfdc-473f-45dc-8c8c-43ab78ff7fda" providerId="ADAL" clId="{257E00FB-520D-4B9A-B61F-B9A8604FADE6}" dt="2021-08-20T13:39:36.312" v="558" actId="478"/>
          <ac:spMkLst>
            <pc:docMk/>
            <pc:sldMk cId="3157512571" sldId="344"/>
            <ac:spMk id="288" creationId="{EE72BE03-B9EE-4438-B2AF-A075B350D016}"/>
          </ac:spMkLst>
        </pc:spChg>
        <pc:spChg chg="add del">
          <ac:chgData name="Piehl, Alex" userId="f8f8cfdc-473f-45dc-8c8c-43ab78ff7fda" providerId="ADAL" clId="{257E00FB-520D-4B9A-B61F-B9A8604FADE6}" dt="2021-08-18T21:10:31.586" v="185" actId="478"/>
          <ac:spMkLst>
            <pc:docMk/>
            <pc:sldMk cId="3157512571" sldId="344"/>
            <ac:spMk id="289" creationId="{6F040635-5FA4-4AC8-879B-4E4D85932692}"/>
          </ac:spMkLst>
        </pc:spChg>
        <pc:spChg chg="add del mod">
          <ac:chgData name="Piehl, Alex" userId="f8f8cfdc-473f-45dc-8c8c-43ab78ff7fda" providerId="ADAL" clId="{257E00FB-520D-4B9A-B61F-B9A8604FADE6}" dt="2021-08-18T21:10:32.874" v="189"/>
          <ac:spMkLst>
            <pc:docMk/>
            <pc:sldMk cId="3157512571" sldId="344"/>
            <ac:spMk id="291" creationId="{B930CD6D-1D2C-4FB6-B3CE-423B46A473E6}"/>
          </ac:spMkLst>
        </pc:spChg>
        <pc:spChg chg="add mod">
          <ac:chgData name="Piehl, Alex" userId="f8f8cfdc-473f-45dc-8c8c-43ab78ff7fda" providerId="ADAL" clId="{257E00FB-520D-4B9A-B61F-B9A8604FADE6}" dt="2021-08-20T13:10:13.599" v="253"/>
          <ac:spMkLst>
            <pc:docMk/>
            <pc:sldMk cId="3157512571" sldId="344"/>
            <ac:spMk id="291" creationId="{C80E88B6-85E9-4768-A2DF-CB82E82F7766}"/>
          </ac:spMkLst>
        </pc:spChg>
        <pc:spChg chg="del">
          <ac:chgData name="Piehl, Alex" userId="f8f8cfdc-473f-45dc-8c8c-43ab78ff7fda" providerId="ADAL" clId="{257E00FB-520D-4B9A-B61F-B9A8604FADE6}" dt="2021-08-20T13:39:36.312" v="558" actId="478"/>
          <ac:spMkLst>
            <pc:docMk/>
            <pc:sldMk cId="3157512571" sldId="344"/>
            <ac:spMk id="292" creationId="{E1321FA9-952E-43A1-9171-CF13C52B6719}"/>
          </ac:spMkLst>
        </pc:spChg>
        <pc:spChg chg="mod">
          <ac:chgData name="Piehl, Alex" userId="f8f8cfdc-473f-45dc-8c8c-43ab78ff7fda" providerId="ADAL" clId="{257E00FB-520D-4B9A-B61F-B9A8604FADE6}" dt="2021-08-20T13:26:44.780" v="377" actId="1076"/>
          <ac:spMkLst>
            <pc:docMk/>
            <pc:sldMk cId="3157512571" sldId="344"/>
            <ac:spMk id="293" creationId="{41E0BDA5-ECE0-436D-BCE2-AFA4E3CD1D7E}"/>
          </ac:spMkLst>
        </pc:spChg>
        <pc:spChg chg="add mod">
          <ac:chgData name="Piehl, Alex" userId="f8f8cfdc-473f-45dc-8c8c-43ab78ff7fda" providerId="ADAL" clId="{257E00FB-520D-4B9A-B61F-B9A8604FADE6}" dt="2021-08-20T13:10:13.599" v="253"/>
          <ac:spMkLst>
            <pc:docMk/>
            <pc:sldMk cId="3157512571" sldId="344"/>
            <ac:spMk id="294" creationId="{7129F832-A6DE-4808-A0C7-15B29D3A112F}"/>
          </ac:spMkLst>
        </pc:spChg>
        <pc:spChg chg="add del mod">
          <ac:chgData name="Piehl, Alex" userId="f8f8cfdc-473f-45dc-8c8c-43ab78ff7fda" providerId="ADAL" clId="{257E00FB-520D-4B9A-B61F-B9A8604FADE6}" dt="2021-08-18T21:10:32.874" v="189"/>
          <ac:spMkLst>
            <pc:docMk/>
            <pc:sldMk cId="3157512571" sldId="344"/>
            <ac:spMk id="294" creationId="{B111FB54-B82A-46FE-AB02-DD48964ABD9F}"/>
          </ac:spMkLst>
        </pc:spChg>
        <pc:spChg chg="add mod">
          <ac:chgData name="Piehl, Alex" userId="f8f8cfdc-473f-45dc-8c8c-43ab78ff7fda" providerId="ADAL" clId="{257E00FB-520D-4B9A-B61F-B9A8604FADE6}" dt="2021-08-20T13:10:13.599" v="253"/>
          <ac:spMkLst>
            <pc:docMk/>
            <pc:sldMk cId="3157512571" sldId="344"/>
            <ac:spMk id="298" creationId="{61A9A964-2C47-43D9-A818-EFC483B6131A}"/>
          </ac:spMkLst>
        </pc:spChg>
        <pc:spChg chg="add del mod">
          <ac:chgData name="Piehl, Alex" userId="f8f8cfdc-473f-45dc-8c8c-43ab78ff7fda" providerId="ADAL" clId="{257E00FB-520D-4B9A-B61F-B9A8604FADE6}" dt="2021-08-18T21:10:32.874" v="189"/>
          <ac:spMkLst>
            <pc:docMk/>
            <pc:sldMk cId="3157512571" sldId="344"/>
            <ac:spMk id="298" creationId="{E7824FED-D566-4EF6-A97D-6080F1B30A64}"/>
          </ac:spMkLst>
        </pc:spChg>
        <pc:spChg chg="add mod">
          <ac:chgData name="Piehl, Alex" userId="f8f8cfdc-473f-45dc-8c8c-43ab78ff7fda" providerId="ADAL" clId="{257E00FB-520D-4B9A-B61F-B9A8604FADE6}" dt="2021-08-20T13:10:13.599" v="253"/>
          <ac:spMkLst>
            <pc:docMk/>
            <pc:sldMk cId="3157512571" sldId="344"/>
            <ac:spMk id="299" creationId="{3834E86B-AFB4-4464-87C0-9D234E95D703}"/>
          </ac:spMkLst>
        </pc:spChg>
        <pc:spChg chg="add del mod">
          <ac:chgData name="Piehl, Alex" userId="f8f8cfdc-473f-45dc-8c8c-43ab78ff7fda" providerId="ADAL" clId="{257E00FB-520D-4B9A-B61F-B9A8604FADE6}" dt="2021-08-18T21:10:32.874" v="189"/>
          <ac:spMkLst>
            <pc:docMk/>
            <pc:sldMk cId="3157512571" sldId="344"/>
            <ac:spMk id="299" creationId="{7FAEECE4-6791-4A89-95C4-AA111433F460}"/>
          </ac:spMkLst>
        </pc:spChg>
        <pc:spChg chg="add del mod">
          <ac:chgData name="Piehl, Alex" userId="f8f8cfdc-473f-45dc-8c8c-43ab78ff7fda" providerId="ADAL" clId="{257E00FB-520D-4B9A-B61F-B9A8604FADE6}" dt="2021-08-18T21:10:32.874" v="189"/>
          <ac:spMkLst>
            <pc:docMk/>
            <pc:sldMk cId="3157512571" sldId="344"/>
            <ac:spMk id="300" creationId="{64FFCB24-3936-4584-8B2C-91259D679DC1}"/>
          </ac:spMkLst>
        </pc:spChg>
        <pc:spChg chg="add mod">
          <ac:chgData name="Piehl, Alex" userId="f8f8cfdc-473f-45dc-8c8c-43ab78ff7fda" providerId="ADAL" clId="{257E00FB-520D-4B9A-B61F-B9A8604FADE6}" dt="2021-08-20T13:10:13.599" v="253"/>
          <ac:spMkLst>
            <pc:docMk/>
            <pc:sldMk cId="3157512571" sldId="344"/>
            <ac:spMk id="300" creationId="{7FC4CCA4-5699-4B6B-B7FD-C43BBB1C2A34}"/>
          </ac:spMkLst>
        </pc:spChg>
        <pc:spChg chg="add del mod">
          <ac:chgData name="Piehl, Alex" userId="f8f8cfdc-473f-45dc-8c8c-43ab78ff7fda" providerId="ADAL" clId="{257E00FB-520D-4B9A-B61F-B9A8604FADE6}" dt="2021-08-20T13:10:25.239" v="256" actId="478"/>
          <ac:spMkLst>
            <pc:docMk/>
            <pc:sldMk cId="3157512571" sldId="344"/>
            <ac:spMk id="301" creationId="{1AA26305-454D-48C7-99C7-B43D475BD638}"/>
          </ac:spMkLst>
        </pc:spChg>
        <pc:spChg chg="add del mod">
          <ac:chgData name="Piehl, Alex" userId="f8f8cfdc-473f-45dc-8c8c-43ab78ff7fda" providerId="ADAL" clId="{257E00FB-520D-4B9A-B61F-B9A8604FADE6}" dt="2021-08-18T21:10:32.874" v="189"/>
          <ac:spMkLst>
            <pc:docMk/>
            <pc:sldMk cId="3157512571" sldId="344"/>
            <ac:spMk id="301" creationId="{AC20D8DE-C779-44C3-B064-783BA305CBFA}"/>
          </ac:spMkLst>
        </pc:spChg>
        <pc:spChg chg="add del mod">
          <ac:chgData name="Piehl, Alex" userId="f8f8cfdc-473f-45dc-8c8c-43ab78ff7fda" providerId="ADAL" clId="{257E00FB-520D-4B9A-B61F-B9A8604FADE6}" dt="2021-08-18T21:10:32.874" v="189"/>
          <ac:spMkLst>
            <pc:docMk/>
            <pc:sldMk cId="3157512571" sldId="344"/>
            <ac:spMk id="302" creationId="{822D7870-6F97-415B-90AE-14DC872710D2}"/>
          </ac:spMkLst>
        </pc:spChg>
        <pc:spChg chg="add del mod">
          <ac:chgData name="Piehl, Alex" userId="f8f8cfdc-473f-45dc-8c8c-43ab78ff7fda" providerId="ADAL" clId="{257E00FB-520D-4B9A-B61F-B9A8604FADE6}" dt="2021-08-18T21:10:32.874" v="189"/>
          <ac:spMkLst>
            <pc:docMk/>
            <pc:sldMk cId="3157512571" sldId="344"/>
            <ac:spMk id="303" creationId="{0196B3FD-7E57-4083-97CA-F39C35AC14B4}"/>
          </ac:spMkLst>
        </pc:spChg>
        <pc:spChg chg="add mod">
          <ac:chgData name="Piehl, Alex" userId="f8f8cfdc-473f-45dc-8c8c-43ab78ff7fda" providerId="ADAL" clId="{257E00FB-520D-4B9A-B61F-B9A8604FADE6}" dt="2021-08-20T13:10:35.268" v="259" actId="1076"/>
          <ac:spMkLst>
            <pc:docMk/>
            <pc:sldMk cId="3157512571" sldId="344"/>
            <ac:spMk id="303" creationId="{32824B5F-047C-42F0-8697-60715C54097A}"/>
          </ac:spMkLst>
        </pc:spChg>
        <pc:spChg chg="add mod">
          <ac:chgData name="Piehl, Alex" userId="f8f8cfdc-473f-45dc-8c8c-43ab78ff7fda" providerId="ADAL" clId="{257E00FB-520D-4B9A-B61F-B9A8604FADE6}" dt="2021-08-20T13:18:41.542" v="309" actId="1076"/>
          <ac:spMkLst>
            <pc:docMk/>
            <pc:sldMk cId="3157512571" sldId="344"/>
            <ac:spMk id="304" creationId="{288DA590-2E63-4EEB-9B51-1F392330F8A6}"/>
          </ac:spMkLst>
        </pc:spChg>
        <pc:spChg chg="add del mod">
          <ac:chgData name="Piehl, Alex" userId="f8f8cfdc-473f-45dc-8c8c-43ab78ff7fda" providerId="ADAL" clId="{257E00FB-520D-4B9A-B61F-B9A8604FADE6}" dt="2021-08-18T21:10:32.874" v="189"/>
          <ac:spMkLst>
            <pc:docMk/>
            <pc:sldMk cId="3157512571" sldId="344"/>
            <ac:spMk id="304" creationId="{4E20987C-2442-40F1-AC8E-AD112493A58F}"/>
          </ac:spMkLst>
        </pc:spChg>
        <pc:spChg chg="add del mod">
          <ac:chgData name="Piehl, Alex" userId="f8f8cfdc-473f-45dc-8c8c-43ab78ff7fda" providerId="ADAL" clId="{257E00FB-520D-4B9A-B61F-B9A8604FADE6}" dt="2021-08-18T21:10:32.874" v="189"/>
          <ac:spMkLst>
            <pc:docMk/>
            <pc:sldMk cId="3157512571" sldId="344"/>
            <ac:spMk id="305" creationId="{4E958422-D335-462E-B6E8-70E33371C272}"/>
          </ac:spMkLst>
        </pc:spChg>
        <pc:spChg chg="add mod">
          <ac:chgData name="Piehl, Alex" userId="f8f8cfdc-473f-45dc-8c8c-43ab78ff7fda" providerId="ADAL" clId="{257E00FB-520D-4B9A-B61F-B9A8604FADE6}" dt="2021-08-20T13:39:37.388" v="559"/>
          <ac:spMkLst>
            <pc:docMk/>
            <pc:sldMk cId="3157512571" sldId="344"/>
            <ac:spMk id="305" creationId="{E5ABA073-8853-4C60-9591-296761E8E53A}"/>
          </ac:spMkLst>
        </pc:spChg>
        <pc:spChg chg="add del mod">
          <ac:chgData name="Piehl, Alex" userId="f8f8cfdc-473f-45dc-8c8c-43ab78ff7fda" providerId="ADAL" clId="{257E00FB-520D-4B9A-B61F-B9A8604FADE6}" dt="2021-08-18T21:10:32.874" v="189"/>
          <ac:spMkLst>
            <pc:docMk/>
            <pc:sldMk cId="3157512571" sldId="344"/>
            <ac:spMk id="306" creationId="{BA31891C-AFD6-400B-AA49-5C5E6CDC22DB}"/>
          </ac:spMkLst>
        </pc:spChg>
        <pc:spChg chg="add mod">
          <ac:chgData name="Piehl, Alex" userId="f8f8cfdc-473f-45dc-8c8c-43ab78ff7fda" providerId="ADAL" clId="{257E00FB-520D-4B9A-B61F-B9A8604FADE6}" dt="2021-08-20T13:39:37.388" v="559"/>
          <ac:spMkLst>
            <pc:docMk/>
            <pc:sldMk cId="3157512571" sldId="344"/>
            <ac:spMk id="306" creationId="{D87A1F5D-161B-48B6-8CA2-21CCEF610995}"/>
          </ac:spMkLst>
        </pc:spChg>
        <pc:spChg chg="add mod">
          <ac:chgData name="Piehl, Alex" userId="f8f8cfdc-473f-45dc-8c8c-43ab78ff7fda" providerId="ADAL" clId="{257E00FB-520D-4B9A-B61F-B9A8604FADE6}" dt="2021-08-20T13:39:37.388" v="559"/>
          <ac:spMkLst>
            <pc:docMk/>
            <pc:sldMk cId="3157512571" sldId="344"/>
            <ac:spMk id="307" creationId="{7F015DEE-AEE2-414B-B962-137957BA9615}"/>
          </ac:spMkLst>
        </pc:spChg>
        <pc:spChg chg="add mod">
          <ac:chgData name="Piehl, Alex" userId="f8f8cfdc-473f-45dc-8c8c-43ab78ff7fda" providerId="ADAL" clId="{257E00FB-520D-4B9A-B61F-B9A8604FADE6}" dt="2021-08-20T13:39:37.388" v="559"/>
          <ac:spMkLst>
            <pc:docMk/>
            <pc:sldMk cId="3157512571" sldId="344"/>
            <ac:spMk id="311" creationId="{BC15B18F-049B-4EA4-AF83-80B07BDA5E72}"/>
          </ac:spMkLst>
        </pc:spChg>
        <pc:spChg chg="del">
          <ac:chgData name="Piehl, Alex" userId="f8f8cfdc-473f-45dc-8c8c-43ab78ff7fda" providerId="ADAL" clId="{257E00FB-520D-4B9A-B61F-B9A8604FADE6}" dt="2021-08-20T13:39:36.312" v="558" actId="478"/>
          <ac:spMkLst>
            <pc:docMk/>
            <pc:sldMk cId="3157512571" sldId="344"/>
            <ac:spMk id="312" creationId="{006F3559-C04E-4ADF-80CF-480E9A650C10}"/>
          </ac:spMkLst>
        </pc:spChg>
        <pc:spChg chg="del">
          <ac:chgData name="Piehl, Alex" userId="f8f8cfdc-473f-45dc-8c8c-43ab78ff7fda" providerId="ADAL" clId="{257E00FB-520D-4B9A-B61F-B9A8604FADE6}" dt="2021-08-20T13:39:36.312" v="558" actId="478"/>
          <ac:spMkLst>
            <pc:docMk/>
            <pc:sldMk cId="3157512571" sldId="344"/>
            <ac:spMk id="313" creationId="{59FC6D2E-873B-401B-9C2E-02663B69B6B4}"/>
          </ac:spMkLst>
        </pc:spChg>
        <pc:spChg chg="del">
          <ac:chgData name="Piehl, Alex" userId="f8f8cfdc-473f-45dc-8c8c-43ab78ff7fda" providerId="ADAL" clId="{257E00FB-520D-4B9A-B61F-B9A8604FADE6}" dt="2021-08-20T13:39:36.312" v="558" actId="478"/>
          <ac:spMkLst>
            <pc:docMk/>
            <pc:sldMk cId="3157512571" sldId="344"/>
            <ac:spMk id="314" creationId="{2B200DB2-1027-4E0F-953E-DD8333ABE3D4}"/>
          </ac:spMkLst>
        </pc:spChg>
        <pc:spChg chg="add mod">
          <ac:chgData name="Piehl, Alex" userId="f8f8cfdc-473f-45dc-8c8c-43ab78ff7fda" providerId="ADAL" clId="{257E00FB-520D-4B9A-B61F-B9A8604FADE6}" dt="2021-08-20T13:39:37.388" v="559"/>
          <ac:spMkLst>
            <pc:docMk/>
            <pc:sldMk cId="3157512571" sldId="344"/>
            <ac:spMk id="315" creationId="{0BE2F001-7CE6-491E-9353-A4683E021507}"/>
          </ac:spMkLst>
        </pc:spChg>
        <pc:spChg chg="del">
          <ac:chgData name="Piehl, Alex" userId="f8f8cfdc-473f-45dc-8c8c-43ab78ff7fda" providerId="ADAL" clId="{257E00FB-520D-4B9A-B61F-B9A8604FADE6}" dt="2021-08-20T13:39:36.312" v="558" actId="478"/>
          <ac:spMkLst>
            <pc:docMk/>
            <pc:sldMk cId="3157512571" sldId="344"/>
            <ac:spMk id="316" creationId="{749429C9-3033-4BDC-9A34-D41793357B58}"/>
          </ac:spMkLst>
        </pc:spChg>
        <pc:spChg chg="add mod">
          <ac:chgData name="Piehl, Alex" userId="f8f8cfdc-473f-45dc-8c8c-43ab78ff7fda" providerId="ADAL" clId="{257E00FB-520D-4B9A-B61F-B9A8604FADE6}" dt="2021-08-20T13:39:37.388" v="559"/>
          <ac:spMkLst>
            <pc:docMk/>
            <pc:sldMk cId="3157512571" sldId="344"/>
            <ac:spMk id="317" creationId="{83C62601-9DCF-4DF4-98DC-17D2B5C5F497}"/>
          </ac:spMkLst>
        </pc:spChg>
        <pc:spChg chg="add mod">
          <ac:chgData name="Piehl, Alex" userId="f8f8cfdc-473f-45dc-8c8c-43ab78ff7fda" providerId="ADAL" clId="{257E00FB-520D-4B9A-B61F-B9A8604FADE6}" dt="2021-08-20T13:39:37.388" v="559"/>
          <ac:spMkLst>
            <pc:docMk/>
            <pc:sldMk cId="3157512571" sldId="344"/>
            <ac:spMk id="318" creationId="{6349B879-F50C-45F4-BB22-8C06852CCB89}"/>
          </ac:spMkLst>
        </pc:spChg>
        <pc:spChg chg="del">
          <ac:chgData name="Piehl, Alex" userId="f8f8cfdc-473f-45dc-8c8c-43ab78ff7fda" providerId="ADAL" clId="{257E00FB-520D-4B9A-B61F-B9A8604FADE6}" dt="2021-08-20T13:39:36.312" v="558" actId="478"/>
          <ac:spMkLst>
            <pc:docMk/>
            <pc:sldMk cId="3157512571" sldId="344"/>
            <ac:spMk id="323" creationId="{16EBF374-A09A-4AB7-8B46-1948E7FF2C76}"/>
          </ac:spMkLst>
        </pc:spChg>
        <pc:spChg chg="del">
          <ac:chgData name="Piehl, Alex" userId="f8f8cfdc-473f-45dc-8c8c-43ab78ff7fda" providerId="ADAL" clId="{257E00FB-520D-4B9A-B61F-B9A8604FADE6}" dt="2021-08-20T13:39:36.312" v="558" actId="478"/>
          <ac:spMkLst>
            <pc:docMk/>
            <pc:sldMk cId="3157512571" sldId="344"/>
            <ac:spMk id="324" creationId="{B8CFD584-B5BA-419C-AFC6-BD1D7D25EF59}"/>
          </ac:spMkLst>
        </pc:spChg>
        <pc:spChg chg="del">
          <ac:chgData name="Piehl, Alex" userId="f8f8cfdc-473f-45dc-8c8c-43ab78ff7fda" providerId="ADAL" clId="{257E00FB-520D-4B9A-B61F-B9A8604FADE6}" dt="2021-08-20T13:39:36.312" v="558" actId="478"/>
          <ac:spMkLst>
            <pc:docMk/>
            <pc:sldMk cId="3157512571" sldId="344"/>
            <ac:spMk id="325" creationId="{78363360-2373-42E7-8C8B-F6E9005E747F}"/>
          </ac:spMkLst>
        </pc:spChg>
        <pc:spChg chg="del">
          <ac:chgData name="Piehl, Alex" userId="f8f8cfdc-473f-45dc-8c8c-43ab78ff7fda" providerId="ADAL" clId="{257E00FB-520D-4B9A-B61F-B9A8604FADE6}" dt="2021-08-20T13:39:36.312" v="558" actId="478"/>
          <ac:spMkLst>
            <pc:docMk/>
            <pc:sldMk cId="3157512571" sldId="344"/>
            <ac:spMk id="326" creationId="{B40A8428-4A44-4F9B-B17D-375A16C03BD7}"/>
          </ac:spMkLst>
        </pc:spChg>
        <pc:spChg chg="del">
          <ac:chgData name="Piehl, Alex" userId="f8f8cfdc-473f-45dc-8c8c-43ab78ff7fda" providerId="ADAL" clId="{257E00FB-520D-4B9A-B61F-B9A8604FADE6}" dt="2021-08-20T13:39:36.312" v="558" actId="478"/>
          <ac:spMkLst>
            <pc:docMk/>
            <pc:sldMk cId="3157512571" sldId="344"/>
            <ac:spMk id="327" creationId="{0624C8B2-D53A-47B3-A6AA-14DC15E8632B}"/>
          </ac:spMkLst>
        </pc:spChg>
        <pc:spChg chg="del">
          <ac:chgData name="Piehl, Alex" userId="f8f8cfdc-473f-45dc-8c8c-43ab78ff7fda" providerId="ADAL" clId="{257E00FB-520D-4B9A-B61F-B9A8604FADE6}" dt="2021-08-20T13:39:36.312" v="558" actId="478"/>
          <ac:spMkLst>
            <pc:docMk/>
            <pc:sldMk cId="3157512571" sldId="344"/>
            <ac:spMk id="328" creationId="{E6161C47-A60B-4561-862B-8E4C32C733DA}"/>
          </ac:spMkLst>
        </pc:spChg>
        <pc:spChg chg="del">
          <ac:chgData name="Piehl, Alex" userId="f8f8cfdc-473f-45dc-8c8c-43ab78ff7fda" providerId="ADAL" clId="{257E00FB-520D-4B9A-B61F-B9A8604FADE6}" dt="2021-08-20T13:39:36.312" v="558" actId="478"/>
          <ac:spMkLst>
            <pc:docMk/>
            <pc:sldMk cId="3157512571" sldId="344"/>
            <ac:spMk id="329" creationId="{33B4697F-B9B3-45CF-9F0C-6F4972CB3406}"/>
          </ac:spMkLst>
        </pc:spChg>
        <pc:spChg chg="del">
          <ac:chgData name="Piehl, Alex" userId="f8f8cfdc-473f-45dc-8c8c-43ab78ff7fda" providerId="ADAL" clId="{257E00FB-520D-4B9A-B61F-B9A8604FADE6}" dt="2021-08-20T13:39:36.312" v="558" actId="478"/>
          <ac:spMkLst>
            <pc:docMk/>
            <pc:sldMk cId="3157512571" sldId="344"/>
            <ac:spMk id="330" creationId="{DFC16801-CCD3-4412-9897-0708134C50E9}"/>
          </ac:spMkLst>
        </pc:spChg>
        <pc:spChg chg="del">
          <ac:chgData name="Piehl, Alex" userId="f8f8cfdc-473f-45dc-8c8c-43ab78ff7fda" providerId="ADAL" clId="{257E00FB-520D-4B9A-B61F-B9A8604FADE6}" dt="2021-08-20T13:39:36.312" v="558" actId="478"/>
          <ac:spMkLst>
            <pc:docMk/>
            <pc:sldMk cId="3157512571" sldId="344"/>
            <ac:spMk id="331" creationId="{02A45F1D-AA25-48CE-9BE2-8E717A2C1975}"/>
          </ac:spMkLst>
        </pc:spChg>
        <pc:spChg chg="del">
          <ac:chgData name="Piehl, Alex" userId="f8f8cfdc-473f-45dc-8c8c-43ab78ff7fda" providerId="ADAL" clId="{257E00FB-520D-4B9A-B61F-B9A8604FADE6}" dt="2021-08-20T13:39:36.312" v="558" actId="478"/>
          <ac:spMkLst>
            <pc:docMk/>
            <pc:sldMk cId="3157512571" sldId="344"/>
            <ac:spMk id="332" creationId="{230D8E5A-75A1-458E-A34F-B193F6DFA103}"/>
          </ac:spMkLst>
        </pc:spChg>
        <pc:spChg chg="del">
          <ac:chgData name="Piehl, Alex" userId="f8f8cfdc-473f-45dc-8c8c-43ab78ff7fda" providerId="ADAL" clId="{257E00FB-520D-4B9A-B61F-B9A8604FADE6}" dt="2021-08-20T13:39:36.312" v="558" actId="478"/>
          <ac:spMkLst>
            <pc:docMk/>
            <pc:sldMk cId="3157512571" sldId="344"/>
            <ac:spMk id="333" creationId="{65929777-2C30-4790-B976-1AF1B1AB6CFD}"/>
          </ac:spMkLst>
        </pc:spChg>
        <pc:spChg chg="mod">
          <ac:chgData name="Piehl, Alex" userId="f8f8cfdc-473f-45dc-8c8c-43ab78ff7fda" providerId="ADAL" clId="{257E00FB-520D-4B9A-B61F-B9A8604FADE6}" dt="2021-08-20T13:19:18.187" v="313" actId="688"/>
          <ac:spMkLst>
            <pc:docMk/>
            <pc:sldMk cId="3157512571" sldId="344"/>
            <ac:spMk id="343" creationId="{8FC1CA03-B6F7-49CC-A060-E21601267675}"/>
          </ac:spMkLst>
        </pc:spChg>
        <pc:spChg chg="del">
          <ac:chgData name="Piehl, Alex" userId="f8f8cfdc-473f-45dc-8c8c-43ab78ff7fda" providerId="ADAL" clId="{257E00FB-520D-4B9A-B61F-B9A8604FADE6}" dt="2021-08-20T13:10:07.508" v="252" actId="478"/>
          <ac:spMkLst>
            <pc:docMk/>
            <pc:sldMk cId="3157512571" sldId="344"/>
            <ac:spMk id="344" creationId="{8BA8133C-688A-4ABC-8BC9-9C71CF0464B6}"/>
          </ac:spMkLst>
        </pc:spChg>
        <pc:spChg chg="del">
          <ac:chgData name="Piehl, Alex" userId="f8f8cfdc-473f-45dc-8c8c-43ab78ff7fda" providerId="ADAL" clId="{257E00FB-520D-4B9A-B61F-B9A8604FADE6}" dt="2021-08-20T13:10:07.508" v="252" actId="478"/>
          <ac:spMkLst>
            <pc:docMk/>
            <pc:sldMk cId="3157512571" sldId="344"/>
            <ac:spMk id="345" creationId="{1F0AFB9B-D039-4B4C-9145-A6A4A8EF5BFA}"/>
          </ac:spMkLst>
        </pc:spChg>
        <pc:spChg chg="add mod">
          <ac:chgData name="Piehl, Alex" userId="f8f8cfdc-473f-45dc-8c8c-43ab78ff7fda" providerId="ADAL" clId="{257E00FB-520D-4B9A-B61F-B9A8604FADE6}" dt="2021-08-20T13:39:37.388" v="559"/>
          <ac:spMkLst>
            <pc:docMk/>
            <pc:sldMk cId="3157512571" sldId="344"/>
            <ac:spMk id="349" creationId="{154D4E42-B480-4598-B6DB-6AAF740D4A67}"/>
          </ac:spMkLst>
        </pc:spChg>
        <pc:spChg chg="del">
          <ac:chgData name="Piehl, Alex" userId="f8f8cfdc-473f-45dc-8c8c-43ab78ff7fda" providerId="ADAL" clId="{257E00FB-520D-4B9A-B61F-B9A8604FADE6}" dt="2021-08-20T13:10:07.508" v="252" actId="478"/>
          <ac:spMkLst>
            <pc:docMk/>
            <pc:sldMk cId="3157512571" sldId="344"/>
            <ac:spMk id="418" creationId="{52A44F6E-2186-45E3-B32A-901ABC66D1D3}"/>
          </ac:spMkLst>
        </pc:spChg>
        <pc:spChg chg="del">
          <ac:chgData name="Piehl, Alex" userId="f8f8cfdc-473f-45dc-8c8c-43ab78ff7fda" providerId="ADAL" clId="{257E00FB-520D-4B9A-B61F-B9A8604FADE6}" dt="2021-08-20T13:10:07.508" v="252" actId="478"/>
          <ac:spMkLst>
            <pc:docMk/>
            <pc:sldMk cId="3157512571" sldId="344"/>
            <ac:spMk id="421" creationId="{8EA02779-0C7B-4C22-9392-584BFA12F3DF}"/>
          </ac:spMkLst>
        </pc:spChg>
        <pc:spChg chg="del">
          <ac:chgData name="Piehl, Alex" userId="f8f8cfdc-473f-45dc-8c8c-43ab78ff7fda" providerId="ADAL" clId="{257E00FB-520D-4B9A-B61F-B9A8604FADE6}" dt="2021-08-20T13:10:07.508" v="252" actId="478"/>
          <ac:spMkLst>
            <pc:docMk/>
            <pc:sldMk cId="3157512571" sldId="344"/>
            <ac:spMk id="424" creationId="{D0765033-DD64-4359-BA29-141D9CCBE3C7}"/>
          </ac:spMkLst>
        </pc:spChg>
        <pc:spChg chg="del">
          <ac:chgData name="Piehl, Alex" userId="f8f8cfdc-473f-45dc-8c8c-43ab78ff7fda" providerId="ADAL" clId="{257E00FB-520D-4B9A-B61F-B9A8604FADE6}" dt="2021-08-20T13:10:07.508" v="252" actId="478"/>
          <ac:spMkLst>
            <pc:docMk/>
            <pc:sldMk cId="3157512571" sldId="344"/>
            <ac:spMk id="425" creationId="{2658E689-33EB-452A-9572-86F57AFC78DA}"/>
          </ac:spMkLst>
        </pc:spChg>
        <pc:spChg chg="del">
          <ac:chgData name="Piehl, Alex" userId="f8f8cfdc-473f-45dc-8c8c-43ab78ff7fda" providerId="ADAL" clId="{257E00FB-520D-4B9A-B61F-B9A8604FADE6}" dt="2021-08-20T13:10:07.508" v="252" actId="478"/>
          <ac:spMkLst>
            <pc:docMk/>
            <pc:sldMk cId="3157512571" sldId="344"/>
            <ac:spMk id="426" creationId="{0B38AC7A-3ECF-49BD-9043-689EA07B8C26}"/>
          </ac:spMkLst>
        </pc:spChg>
        <pc:spChg chg="del">
          <ac:chgData name="Piehl, Alex" userId="f8f8cfdc-473f-45dc-8c8c-43ab78ff7fda" providerId="ADAL" clId="{257E00FB-520D-4B9A-B61F-B9A8604FADE6}" dt="2021-08-20T13:10:07.508" v="252" actId="478"/>
          <ac:spMkLst>
            <pc:docMk/>
            <pc:sldMk cId="3157512571" sldId="344"/>
            <ac:spMk id="427" creationId="{E164071B-9889-4CAE-B304-0CA260582339}"/>
          </ac:spMkLst>
        </pc:spChg>
        <pc:spChg chg="del">
          <ac:chgData name="Piehl, Alex" userId="f8f8cfdc-473f-45dc-8c8c-43ab78ff7fda" providerId="ADAL" clId="{257E00FB-520D-4B9A-B61F-B9A8604FADE6}" dt="2021-08-20T13:10:07.508" v="252" actId="478"/>
          <ac:spMkLst>
            <pc:docMk/>
            <pc:sldMk cId="3157512571" sldId="344"/>
            <ac:spMk id="428" creationId="{65EE809F-6B8E-4EBC-88D5-0B2324B839CF}"/>
          </ac:spMkLst>
        </pc:spChg>
        <pc:spChg chg="add mod">
          <ac:chgData name="Piehl, Alex" userId="f8f8cfdc-473f-45dc-8c8c-43ab78ff7fda" providerId="ADAL" clId="{257E00FB-520D-4B9A-B61F-B9A8604FADE6}" dt="2021-08-20T13:39:37.388" v="559"/>
          <ac:spMkLst>
            <pc:docMk/>
            <pc:sldMk cId="3157512571" sldId="344"/>
            <ac:spMk id="440" creationId="{11521642-0726-4B90-98CF-6B09B37732C8}"/>
          </ac:spMkLst>
        </pc:spChg>
        <pc:spChg chg="del">
          <ac:chgData name="Piehl, Alex" userId="f8f8cfdc-473f-45dc-8c8c-43ab78ff7fda" providerId="ADAL" clId="{257E00FB-520D-4B9A-B61F-B9A8604FADE6}" dt="2021-08-18T21:11:24.294" v="194" actId="478"/>
          <ac:spMkLst>
            <pc:docMk/>
            <pc:sldMk cId="3157512571" sldId="344"/>
            <ac:spMk id="440" creationId="{24B903D3-CB62-41FF-917C-CA9901598B18}"/>
          </ac:spMkLst>
        </pc:spChg>
        <pc:spChg chg="add mod">
          <ac:chgData name="Piehl, Alex" userId="f8f8cfdc-473f-45dc-8c8c-43ab78ff7fda" providerId="ADAL" clId="{257E00FB-520D-4B9A-B61F-B9A8604FADE6}" dt="2021-08-20T13:39:37.388" v="559"/>
          <ac:spMkLst>
            <pc:docMk/>
            <pc:sldMk cId="3157512571" sldId="344"/>
            <ac:spMk id="441" creationId="{527E41F8-41C1-4F03-83CB-E15C14920036}"/>
          </ac:spMkLst>
        </pc:spChg>
        <pc:spChg chg="del">
          <ac:chgData name="Piehl, Alex" userId="f8f8cfdc-473f-45dc-8c8c-43ab78ff7fda" providerId="ADAL" clId="{257E00FB-520D-4B9A-B61F-B9A8604FADE6}" dt="2021-08-18T21:11:25.168" v="195" actId="478"/>
          <ac:spMkLst>
            <pc:docMk/>
            <pc:sldMk cId="3157512571" sldId="344"/>
            <ac:spMk id="441" creationId="{5A75E16C-C10E-4F22-8FDC-F2E3BF95047D}"/>
          </ac:spMkLst>
        </pc:spChg>
        <pc:spChg chg="add mod">
          <ac:chgData name="Piehl, Alex" userId="f8f8cfdc-473f-45dc-8c8c-43ab78ff7fda" providerId="ADAL" clId="{257E00FB-520D-4B9A-B61F-B9A8604FADE6}" dt="2021-08-20T13:39:37.388" v="559"/>
          <ac:spMkLst>
            <pc:docMk/>
            <pc:sldMk cId="3157512571" sldId="344"/>
            <ac:spMk id="442" creationId="{01D2C4F4-AB37-4361-93B7-5301D36AD796}"/>
          </ac:spMkLst>
        </pc:spChg>
        <pc:spChg chg="del">
          <ac:chgData name="Piehl, Alex" userId="f8f8cfdc-473f-45dc-8c8c-43ab78ff7fda" providerId="ADAL" clId="{257E00FB-520D-4B9A-B61F-B9A8604FADE6}" dt="2021-08-18T21:11:26.110" v="196" actId="478"/>
          <ac:spMkLst>
            <pc:docMk/>
            <pc:sldMk cId="3157512571" sldId="344"/>
            <ac:spMk id="442" creationId="{09F4EEE1-6C83-422F-9A15-5C2F1903B206}"/>
          </ac:spMkLst>
        </pc:spChg>
        <pc:spChg chg="del">
          <ac:chgData name="Piehl, Alex" userId="f8f8cfdc-473f-45dc-8c8c-43ab78ff7fda" providerId="ADAL" clId="{257E00FB-520D-4B9A-B61F-B9A8604FADE6}" dt="2021-08-20T13:39:36.312" v="558" actId="478"/>
          <ac:spMkLst>
            <pc:docMk/>
            <pc:sldMk cId="3157512571" sldId="344"/>
            <ac:spMk id="443" creationId="{9FAB4C83-4214-4DFE-A072-FA56F1D0CCFF}"/>
          </ac:spMkLst>
        </pc:spChg>
        <pc:spChg chg="del">
          <ac:chgData name="Piehl, Alex" userId="f8f8cfdc-473f-45dc-8c8c-43ab78ff7fda" providerId="ADAL" clId="{257E00FB-520D-4B9A-B61F-B9A8604FADE6}" dt="2021-08-20T13:39:36.312" v="558" actId="478"/>
          <ac:spMkLst>
            <pc:docMk/>
            <pc:sldMk cId="3157512571" sldId="344"/>
            <ac:spMk id="444" creationId="{B491C4A5-DDF8-479F-924B-529704EF8055}"/>
          </ac:spMkLst>
        </pc:spChg>
        <pc:spChg chg="add del mod">
          <ac:chgData name="Piehl, Alex" userId="f8f8cfdc-473f-45dc-8c8c-43ab78ff7fda" providerId="ADAL" clId="{257E00FB-520D-4B9A-B61F-B9A8604FADE6}" dt="2021-08-20T13:39:49.266" v="560" actId="478"/>
          <ac:spMkLst>
            <pc:docMk/>
            <pc:sldMk cId="3157512571" sldId="344"/>
            <ac:spMk id="446" creationId="{D800FF98-13E3-47F6-962C-36D890883900}"/>
          </ac:spMkLst>
        </pc:spChg>
        <pc:spChg chg="add mod">
          <ac:chgData name="Piehl, Alex" userId="f8f8cfdc-473f-45dc-8c8c-43ab78ff7fda" providerId="ADAL" clId="{257E00FB-520D-4B9A-B61F-B9A8604FADE6}" dt="2021-08-20T13:45:47.536" v="594" actId="1076"/>
          <ac:spMkLst>
            <pc:docMk/>
            <pc:sldMk cId="3157512571" sldId="344"/>
            <ac:spMk id="452" creationId="{5C0A0511-5040-4880-8585-64E98B71E015}"/>
          </ac:spMkLst>
        </pc:spChg>
        <pc:spChg chg="add mod">
          <ac:chgData name="Piehl, Alex" userId="f8f8cfdc-473f-45dc-8c8c-43ab78ff7fda" providerId="ADAL" clId="{257E00FB-520D-4B9A-B61F-B9A8604FADE6}" dt="2021-08-20T13:45:51.052" v="595" actId="1076"/>
          <ac:spMkLst>
            <pc:docMk/>
            <pc:sldMk cId="3157512571" sldId="344"/>
            <ac:spMk id="453" creationId="{1F129ADB-AAC5-472E-898C-F24B95B51108}"/>
          </ac:spMkLst>
        </pc:spChg>
        <pc:spChg chg="add mod">
          <ac:chgData name="Piehl, Alex" userId="f8f8cfdc-473f-45dc-8c8c-43ab78ff7fda" providerId="ADAL" clId="{257E00FB-520D-4B9A-B61F-B9A8604FADE6}" dt="2021-08-20T13:39:37.388" v="559"/>
          <ac:spMkLst>
            <pc:docMk/>
            <pc:sldMk cId="3157512571" sldId="344"/>
            <ac:spMk id="460" creationId="{9A5B4BD2-AF39-45EA-A85F-67AE4BE17833}"/>
          </ac:spMkLst>
        </pc:spChg>
        <pc:spChg chg="del">
          <ac:chgData name="Piehl, Alex" userId="f8f8cfdc-473f-45dc-8c8c-43ab78ff7fda" providerId="ADAL" clId="{257E00FB-520D-4B9A-B61F-B9A8604FADE6}" dt="2021-08-18T21:04:31.662" v="57" actId="478"/>
          <ac:spMkLst>
            <pc:docMk/>
            <pc:sldMk cId="3157512571" sldId="344"/>
            <ac:spMk id="460" creationId="{AE8BB955-ECFD-42F2-9EF9-81FD30AF7F7B}"/>
          </ac:spMkLst>
        </pc:spChg>
        <pc:spChg chg="del">
          <ac:chgData name="Piehl, Alex" userId="f8f8cfdc-473f-45dc-8c8c-43ab78ff7fda" providerId="ADAL" clId="{257E00FB-520D-4B9A-B61F-B9A8604FADE6}" dt="2021-08-18T21:04:32.599" v="58" actId="478"/>
          <ac:spMkLst>
            <pc:docMk/>
            <pc:sldMk cId="3157512571" sldId="344"/>
            <ac:spMk id="461" creationId="{2393B03D-1808-4FC6-B9C1-69D1179D6CAF}"/>
          </ac:spMkLst>
        </pc:spChg>
        <pc:spChg chg="add mod">
          <ac:chgData name="Piehl, Alex" userId="f8f8cfdc-473f-45dc-8c8c-43ab78ff7fda" providerId="ADAL" clId="{257E00FB-520D-4B9A-B61F-B9A8604FADE6}" dt="2021-08-20T13:39:37.388" v="559"/>
          <ac:spMkLst>
            <pc:docMk/>
            <pc:sldMk cId="3157512571" sldId="344"/>
            <ac:spMk id="461" creationId="{67A1EA00-F233-48B5-9E5F-FC5257D9EF53}"/>
          </ac:spMkLst>
        </pc:spChg>
        <pc:spChg chg="add mod">
          <ac:chgData name="Piehl, Alex" userId="f8f8cfdc-473f-45dc-8c8c-43ab78ff7fda" providerId="ADAL" clId="{257E00FB-520D-4B9A-B61F-B9A8604FADE6}" dt="2021-08-20T13:39:37.388" v="559"/>
          <ac:spMkLst>
            <pc:docMk/>
            <pc:sldMk cId="3157512571" sldId="344"/>
            <ac:spMk id="462" creationId="{16415E7F-08F5-48A7-ACC4-EAA1D49F71F9}"/>
          </ac:spMkLst>
        </pc:spChg>
        <pc:spChg chg="add mod">
          <ac:chgData name="Piehl, Alex" userId="f8f8cfdc-473f-45dc-8c8c-43ab78ff7fda" providerId="ADAL" clId="{257E00FB-520D-4B9A-B61F-B9A8604FADE6}" dt="2021-08-20T13:39:37.388" v="559"/>
          <ac:spMkLst>
            <pc:docMk/>
            <pc:sldMk cId="3157512571" sldId="344"/>
            <ac:spMk id="464" creationId="{6F388A8C-C0B2-488B-BAF1-E058DFBAA3A7}"/>
          </ac:spMkLst>
        </pc:spChg>
        <pc:spChg chg="del">
          <ac:chgData name="Piehl, Alex" userId="f8f8cfdc-473f-45dc-8c8c-43ab78ff7fda" providerId="ADAL" clId="{257E00FB-520D-4B9A-B61F-B9A8604FADE6}" dt="2021-08-18T21:04:43.825" v="63" actId="478"/>
          <ac:spMkLst>
            <pc:docMk/>
            <pc:sldMk cId="3157512571" sldId="344"/>
            <ac:spMk id="464" creationId="{F818332B-A2FD-4A79-8B21-013C8FF771F4}"/>
          </ac:spMkLst>
        </pc:spChg>
        <pc:spChg chg="add mod">
          <ac:chgData name="Piehl, Alex" userId="f8f8cfdc-473f-45dc-8c8c-43ab78ff7fda" providerId="ADAL" clId="{257E00FB-520D-4B9A-B61F-B9A8604FADE6}" dt="2021-08-20T13:41:50.446" v="572" actId="688"/>
          <ac:spMkLst>
            <pc:docMk/>
            <pc:sldMk cId="3157512571" sldId="344"/>
            <ac:spMk id="469" creationId="{20655513-64C3-4A05-B748-62407E717B86}"/>
          </ac:spMkLst>
        </pc:spChg>
        <pc:spChg chg="add mod">
          <ac:chgData name="Piehl, Alex" userId="f8f8cfdc-473f-45dc-8c8c-43ab78ff7fda" providerId="ADAL" clId="{257E00FB-520D-4B9A-B61F-B9A8604FADE6}" dt="2021-08-20T13:41:47.737" v="571" actId="688"/>
          <ac:spMkLst>
            <pc:docMk/>
            <pc:sldMk cId="3157512571" sldId="344"/>
            <ac:spMk id="470" creationId="{FD7B167C-D8AD-4557-8616-CB7EDFA524F0}"/>
          </ac:spMkLst>
        </pc:spChg>
        <pc:spChg chg="add mod">
          <ac:chgData name="Piehl, Alex" userId="f8f8cfdc-473f-45dc-8c8c-43ab78ff7fda" providerId="ADAL" clId="{257E00FB-520D-4B9A-B61F-B9A8604FADE6}" dt="2021-08-20T13:39:37.388" v="559"/>
          <ac:spMkLst>
            <pc:docMk/>
            <pc:sldMk cId="3157512571" sldId="344"/>
            <ac:spMk id="471" creationId="{06B7F0E6-E9C0-4BEC-B39B-5C987D472455}"/>
          </ac:spMkLst>
        </pc:spChg>
        <pc:spChg chg="add mod">
          <ac:chgData name="Piehl, Alex" userId="f8f8cfdc-473f-45dc-8c8c-43ab78ff7fda" providerId="ADAL" clId="{257E00FB-520D-4B9A-B61F-B9A8604FADE6}" dt="2021-08-20T13:39:37.388" v="559"/>
          <ac:spMkLst>
            <pc:docMk/>
            <pc:sldMk cId="3157512571" sldId="344"/>
            <ac:spMk id="472" creationId="{DD8AE040-9199-4C16-8176-CD31C64CCDCF}"/>
          </ac:spMkLst>
        </pc:spChg>
        <pc:spChg chg="add mod">
          <ac:chgData name="Piehl, Alex" userId="f8f8cfdc-473f-45dc-8c8c-43ab78ff7fda" providerId="ADAL" clId="{257E00FB-520D-4B9A-B61F-B9A8604FADE6}" dt="2021-08-20T13:39:37.388" v="559"/>
          <ac:spMkLst>
            <pc:docMk/>
            <pc:sldMk cId="3157512571" sldId="344"/>
            <ac:spMk id="473" creationId="{D02E9161-50A7-43F9-B895-DCC2CC81A2E8}"/>
          </ac:spMkLst>
        </pc:spChg>
        <pc:spChg chg="add mod">
          <ac:chgData name="Piehl, Alex" userId="f8f8cfdc-473f-45dc-8c8c-43ab78ff7fda" providerId="ADAL" clId="{257E00FB-520D-4B9A-B61F-B9A8604FADE6}" dt="2021-08-20T13:39:37.388" v="559"/>
          <ac:spMkLst>
            <pc:docMk/>
            <pc:sldMk cId="3157512571" sldId="344"/>
            <ac:spMk id="474" creationId="{87AAD593-46BA-40A6-8574-CD0E6B885417}"/>
          </ac:spMkLst>
        </pc:spChg>
        <pc:spChg chg="add mod">
          <ac:chgData name="Piehl, Alex" userId="f8f8cfdc-473f-45dc-8c8c-43ab78ff7fda" providerId="ADAL" clId="{257E00FB-520D-4B9A-B61F-B9A8604FADE6}" dt="2021-08-20T13:39:37.388" v="559"/>
          <ac:spMkLst>
            <pc:docMk/>
            <pc:sldMk cId="3157512571" sldId="344"/>
            <ac:spMk id="475" creationId="{27B1804D-1686-42AE-9E8B-55DCB93C2C27}"/>
          </ac:spMkLst>
        </pc:spChg>
        <pc:spChg chg="add mod">
          <ac:chgData name="Piehl, Alex" userId="f8f8cfdc-473f-45dc-8c8c-43ab78ff7fda" providerId="ADAL" clId="{257E00FB-520D-4B9A-B61F-B9A8604FADE6}" dt="2021-08-20T13:39:37.388" v="559"/>
          <ac:spMkLst>
            <pc:docMk/>
            <pc:sldMk cId="3157512571" sldId="344"/>
            <ac:spMk id="476" creationId="{0AA009B8-3461-426F-A8A8-DC6DED9E3375}"/>
          </ac:spMkLst>
        </pc:spChg>
        <pc:spChg chg="add mod">
          <ac:chgData name="Piehl, Alex" userId="f8f8cfdc-473f-45dc-8c8c-43ab78ff7fda" providerId="ADAL" clId="{257E00FB-520D-4B9A-B61F-B9A8604FADE6}" dt="2021-08-20T13:39:37.388" v="559"/>
          <ac:spMkLst>
            <pc:docMk/>
            <pc:sldMk cId="3157512571" sldId="344"/>
            <ac:spMk id="477" creationId="{BFDA410B-4A93-49CC-89A4-6223A7828F6C}"/>
          </ac:spMkLst>
        </pc:spChg>
        <pc:spChg chg="add mod">
          <ac:chgData name="Piehl, Alex" userId="f8f8cfdc-473f-45dc-8c8c-43ab78ff7fda" providerId="ADAL" clId="{257E00FB-520D-4B9A-B61F-B9A8604FADE6}" dt="2021-08-20T13:39:37.388" v="559"/>
          <ac:spMkLst>
            <pc:docMk/>
            <pc:sldMk cId="3157512571" sldId="344"/>
            <ac:spMk id="478" creationId="{A58B6049-4770-4595-865B-A5B1F9C0FF61}"/>
          </ac:spMkLst>
        </pc:spChg>
        <pc:spChg chg="add mod">
          <ac:chgData name="Piehl, Alex" userId="f8f8cfdc-473f-45dc-8c8c-43ab78ff7fda" providerId="ADAL" clId="{257E00FB-520D-4B9A-B61F-B9A8604FADE6}" dt="2021-08-20T13:39:37.388" v="559"/>
          <ac:spMkLst>
            <pc:docMk/>
            <pc:sldMk cId="3157512571" sldId="344"/>
            <ac:spMk id="479" creationId="{9D3CF1DB-380A-421E-AB06-4122EFB3AC7B}"/>
          </ac:spMkLst>
        </pc:spChg>
        <pc:spChg chg="add mod">
          <ac:chgData name="Piehl, Alex" userId="f8f8cfdc-473f-45dc-8c8c-43ab78ff7fda" providerId="ADAL" clId="{257E00FB-520D-4B9A-B61F-B9A8604FADE6}" dt="2021-08-20T13:39:37.388" v="559"/>
          <ac:spMkLst>
            <pc:docMk/>
            <pc:sldMk cId="3157512571" sldId="344"/>
            <ac:spMk id="480" creationId="{791AF200-7607-43B0-8750-60B13D35F731}"/>
          </ac:spMkLst>
        </pc:spChg>
        <pc:spChg chg="add mod">
          <ac:chgData name="Piehl, Alex" userId="f8f8cfdc-473f-45dc-8c8c-43ab78ff7fda" providerId="ADAL" clId="{257E00FB-520D-4B9A-B61F-B9A8604FADE6}" dt="2021-08-20T13:39:37.388" v="559"/>
          <ac:spMkLst>
            <pc:docMk/>
            <pc:sldMk cId="3157512571" sldId="344"/>
            <ac:spMk id="481" creationId="{7FF681B3-E830-42BD-8219-10BDA06D1F69}"/>
          </ac:spMkLst>
        </pc:spChg>
        <pc:spChg chg="add mod">
          <ac:chgData name="Piehl, Alex" userId="f8f8cfdc-473f-45dc-8c8c-43ab78ff7fda" providerId="ADAL" clId="{257E00FB-520D-4B9A-B61F-B9A8604FADE6}" dt="2021-08-20T13:39:59.017" v="562" actId="1076"/>
          <ac:spMkLst>
            <pc:docMk/>
            <pc:sldMk cId="3157512571" sldId="344"/>
            <ac:spMk id="493" creationId="{2506C980-AA7E-4537-8C69-042127AE2AFD}"/>
          </ac:spMkLst>
        </pc:spChg>
        <pc:spChg chg="add mod">
          <ac:chgData name="Piehl, Alex" userId="f8f8cfdc-473f-45dc-8c8c-43ab78ff7fda" providerId="ADAL" clId="{257E00FB-520D-4B9A-B61F-B9A8604FADE6}" dt="2021-08-20T13:41:52.625" v="573" actId="688"/>
          <ac:spMkLst>
            <pc:docMk/>
            <pc:sldMk cId="3157512571" sldId="344"/>
            <ac:spMk id="495" creationId="{792E5015-4A0F-41D4-86B6-443D8884BDC5}"/>
          </ac:spMkLst>
        </pc:spChg>
        <pc:spChg chg="add mod">
          <ac:chgData name="Piehl, Alex" userId="f8f8cfdc-473f-45dc-8c8c-43ab78ff7fda" providerId="ADAL" clId="{257E00FB-520D-4B9A-B61F-B9A8604FADE6}" dt="2021-08-20T13:42:24.063" v="579" actId="1076"/>
          <ac:spMkLst>
            <pc:docMk/>
            <pc:sldMk cId="3157512571" sldId="344"/>
            <ac:spMk id="496" creationId="{BE93894D-53E4-40E2-8438-3EB7E2412E26}"/>
          </ac:spMkLst>
        </pc:spChg>
        <pc:spChg chg="add mod">
          <ac:chgData name="Piehl, Alex" userId="f8f8cfdc-473f-45dc-8c8c-43ab78ff7fda" providerId="ADAL" clId="{257E00FB-520D-4B9A-B61F-B9A8604FADE6}" dt="2021-08-20T13:52:42.717" v="635"/>
          <ac:spMkLst>
            <pc:docMk/>
            <pc:sldMk cId="3157512571" sldId="344"/>
            <ac:spMk id="497" creationId="{C23F5C73-EC97-4DBC-8752-B86E3C4ADD70}"/>
          </ac:spMkLst>
        </pc:spChg>
        <pc:spChg chg="del">
          <ac:chgData name="Piehl, Alex" userId="f8f8cfdc-473f-45dc-8c8c-43ab78ff7fda" providerId="ADAL" clId="{257E00FB-520D-4B9A-B61F-B9A8604FADE6}" dt="2021-08-18T21:04:24.727" v="51" actId="478"/>
          <ac:spMkLst>
            <pc:docMk/>
            <pc:sldMk cId="3157512571" sldId="344"/>
            <ac:spMk id="506" creationId="{6C3FFA78-1CC0-40AE-A2CF-B9DD37E88C92}"/>
          </ac:spMkLst>
        </pc:spChg>
        <pc:picChg chg="mod">
          <ac:chgData name="Piehl, Alex" userId="f8f8cfdc-473f-45dc-8c8c-43ab78ff7fda" providerId="ADAL" clId="{257E00FB-520D-4B9A-B61F-B9A8604FADE6}" dt="2021-08-20T13:43:39.132" v="583" actId="1036"/>
          <ac:picMkLst>
            <pc:docMk/>
            <pc:sldMk cId="3157512571" sldId="344"/>
            <ac:picMk id="4" creationId="{00000000-0000-0000-0000-000000000000}"/>
          </ac:picMkLst>
        </pc:picChg>
        <pc:picChg chg="add del mod">
          <ac:chgData name="Piehl, Alex" userId="f8f8cfdc-473f-45dc-8c8c-43ab78ff7fda" providerId="ADAL" clId="{257E00FB-520D-4B9A-B61F-B9A8604FADE6}" dt="2021-08-18T21:12:14.621" v="210"/>
          <ac:picMkLst>
            <pc:docMk/>
            <pc:sldMk cId="3157512571" sldId="344"/>
            <ac:picMk id="446" creationId="{55C82A92-39F1-4791-A4BF-0CB61E266D50}"/>
          </ac:picMkLst>
        </pc:picChg>
        <pc:cxnChg chg="add mod">
          <ac:chgData name="Piehl, Alex" userId="f8f8cfdc-473f-45dc-8c8c-43ab78ff7fda" providerId="ADAL" clId="{257E00FB-520D-4B9A-B61F-B9A8604FADE6}" dt="2021-08-20T13:41:52.625" v="573" actId="688"/>
          <ac:cxnSpMkLst>
            <pc:docMk/>
            <pc:sldMk cId="3157512571" sldId="344"/>
            <ac:cxnSpMk id="3" creationId="{3E7533E9-C5FA-4E3F-A3B6-2B3CDC8AE9CB}"/>
          </ac:cxnSpMkLst>
        </pc:cxnChg>
        <pc:cxnChg chg="del">
          <ac:chgData name="Piehl, Alex" userId="f8f8cfdc-473f-45dc-8c8c-43ab78ff7fda" providerId="ADAL" clId="{257E00FB-520D-4B9A-B61F-B9A8604FADE6}" dt="2021-08-18T21:04:39.460" v="61" actId="478"/>
          <ac:cxnSpMkLst>
            <pc:docMk/>
            <pc:sldMk cId="3157512571" sldId="344"/>
            <ac:cxnSpMk id="22" creationId="{A5593994-BD68-41F4-BEAE-1ED81047B020}"/>
          </ac:cxnSpMkLst>
        </pc:cxnChg>
        <pc:cxnChg chg="add mod">
          <ac:chgData name="Piehl, Alex" userId="f8f8cfdc-473f-45dc-8c8c-43ab78ff7fda" providerId="ADAL" clId="{257E00FB-520D-4B9A-B61F-B9A8604FADE6}" dt="2021-08-20T13:10:30.115" v="257" actId="14100"/>
          <ac:cxnSpMkLst>
            <pc:docMk/>
            <pc:sldMk cId="3157512571" sldId="344"/>
            <ac:cxnSpMk id="302" creationId="{052FEE17-4F9D-4B26-AAF4-FB1003C828E9}"/>
          </ac:cxnSpMkLst>
        </pc:cxnChg>
        <pc:cxnChg chg="add del mod">
          <ac:chgData name="Piehl, Alex" userId="f8f8cfdc-473f-45dc-8c8c-43ab78ff7fda" providerId="ADAL" clId="{257E00FB-520D-4B9A-B61F-B9A8604FADE6}" dt="2021-08-18T21:10:32.874" v="189"/>
          <ac:cxnSpMkLst>
            <pc:docMk/>
            <pc:sldMk cId="3157512571" sldId="344"/>
            <ac:cxnSpMk id="307" creationId="{45283EB3-99F9-44D4-ABDF-80C576BD50A2}"/>
          </ac:cxnSpMkLst>
        </pc:cxnChg>
        <pc:cxnChg chg="add del mod">
          <ac:chgData name="Piehl, Alex" userId="f8f8cfdc-473f-45dc-8c8c-43ab78ff7fda" providerId="ADAL" clId="{257E00FB-520D-4B9A-B61F-B9A8604FADE6}" dt="2021-08-18T21:10:32.874" v="189"/>
          <ac:cxnSpMkLst>
            <pc:docMk/>
            <pc:sldMk cId="3157512571" sldId="344"/>
            <ac:cxnSpMk id="311" creationId="{D0582C2F-3487-4E8E-AE44-CCE9141DC044}"/>
          </ac:cxnSpMkLst>
        </pc:cxnChg>
        <pc:cxnChg chg="add del mod">
          <ac:chgData name="Piehl, Alex" userId="f8f8cfdc-473f-45dc-8c8c-43ab78ff7fda" providerId="ADAL" clId="{257E00FB-520D-4B9A-B61F-B9A8604FADE6}" dt="2021-08-18T21:10:32.874" v="189"/>
          <ac:cxnSpMkLst>
            <pc:docMk/>
            <pc:sldMk cId="3157512571" sldId="344"/>
            <ac:cxnSpMk id="315" creationId="{C7431991-CB69-413A-A76F-89FF44B39C04}"/>
          </ac:cxnSpMkLst>
        </pc:cxnChg>
        <pc:cxnChg chg="add del mod">
          <ac:chgData name="Piehl, Alex" userId="f8f8cfdc-473f-45dc-8c8c-43ab78ff7fda" providerId="ADAL" clId="{257E00FB-520D-4B9A-B61F-B9A8604FADE6}" dt="2021-08-18T21:10:32.874" v="189"/>
          <ac:cxnSpMkLst>
            <pc:docMk/>
            <pc:sldMk cId="3157512571" sldId="344"/>
            <ac:cxnSpMk id="317" creationId="{34DD8425-8922-49B2-A302-C0A3AE7B686D}"/>
          </ac:cxnSpMkLst>
        </pc:cxnChg>
        <pc:cxnChg chg="add del mod">
          <ac:chgData name="Piehl, Alex" userId="f8f8cfdc-473f-45dc-8c8c-43ab78ff7fda" providerId="ADAL" clId="{257E00FB-520D-4B9A-B61F-B9A8604FADE6}" dt="2021-08-18T21:10:32.874" v="189"/>
          <ac:cxnSpMkLst>
            <pc:docMk/>
            <pc:sldMk cId="3157512571" sldId="344"/>
            <ac:cxnSpMk id="318" creationId="{94C90F2C-1EB7-451F-8511-D54D62F188E5}"/>
          </ac:cxnSpMkLst>
        </pc:cxnChg>
        <pc:cxnChg chg="add del mod">
          <ac:chgData name="Piehl, Alex" userId="f8f8cfdc-473f-45dc-8c8c-43ab78ff7fda" providerId="ADAL" clId="{257E00FB-520D-4B9A-B61F-B9A8604FADE6}" dt="2021-08-18T21:10:32.874" v="189"/>
          <ac:cxnSpMkLst>
            <pc:docMk/>
            <pc:sldMk cId="3157512571" sldId="344"/>
            <ac:cxnSpMk id="349" creationId="{579BED1F-54EE-457B-A8F6-BAF5B8274C8D}"/>
          </ac:cxnSpMkLst>
        </pc:cxnChg>
        <pc:cxnChg chg="add mod">
          <ac:chgData name="Piehl, Alex" userId="f8f8cfdc-473f-45dc-8c8c-43ab78ff7fda" providerId="ADAL" clId="{257E00FB-520D-4B9A-B61F-B9A8604FADE6}" dt="2021-08-18T21:10:48.632" v="192"/>
          <ac:cxnSpMkLst>
            <pc:docMk/>
            <pc:sldMk cId="3157512571" sldId="344"/>
            <ac:cxnSpMk id="351" creationId="{4B140818-0E8C-4E3D-BBB7-CA39CEC66195}"/>
          </ac:cxnSpMkLst>
        </pc:cxnChg>
        <pc:cxnChg chg="add mod">
          <ac:chgData name="Piehl, Alex" userId="f8f8cfdc-473f-45dc-8c8c-43ab78ff7fda" providerId="ADAL" clId="{257E00FB-520D-4B9A-B61F-B9A8604FADE6}" dt="2021-08-18T21:10:48.632" v="192"/>
          <ac:cxnSpMkLst>
            <pc:docMk/>
            <pc:sldMk cId="3157512571" sldId="344"/>
            <ac:cxnSpMk id="359" creationId="{4101F39B-FB63-442E-99F0-042DA8A8D30C}"/>
          </ac:cxnSpMkLst>
        </pc:cxnChg>
        <pc:cxnChg chg="add mod">
          <ac:chgData name="Piehl, Alex" userId="f8f8cfdc-473f-45dc-8c8c-43ab78ff7fda" providerId="ADAL" clId="{257E00FB-520D-4B9A-B61F-B9A8604FADE6}" dt="2021-08-20T13:26:51.205" v="380" actId="14100"/>
          <ac:cxnSpMkLst>
            <pc:docMk/>
            <pc:sldMk cId="3157512571" sldId="344"/>
            <ac:cxnSpMk id="360" creationId="{D2F3D58B-886F-42FA-9854-49516CA18823}"/>
          </ac:cxnSpMkLst>
        </pc:cxnChg>
        <pc:cxnChg chg="add del mod">
          <ac:chgData name="Piehl, Alex" userId="f8f8cfdc-473f-45dc-8c8c-43ab78ff7fda" providerId="ADAL" clId="{257E00FB-520D-4B9A-B61F-B9A8604FADE6}" dt="2021-08-20T13:39:36.312" v="558" actId="478"/>
          <ac:cxnSpMkLst>
            <pc:docMk/>
            <pc:sldMk cId="3157512571" sldId="344"/>
            <ac:cxnSpMk id="368" creationId="{5F502625-F930-45E9-8104-87309E5B9781}"/>
          </ac:cxnSpMkLst>
        </pc:cxnChg>
        <pc:cxnChg chg="add del mod">
          <ac:chgData name="Piehl, Alex" userId="f8f8cfdc-473f-45dc-8c8c-43ab78ff7fda" providerId="ADAL" clId="{257E00FB-520D-4B9A-B61F-B9A8604FADE6}" dt="2021-08-20T13:39:36.312" v="558" actId="478"/>
          <ac:cxnSpMkLst>
            <pc:docMk/>
            <pc:sldMk cId="3157512571" sldId="344"/>
            <ac:cxnSpMk id="373" creationId="{627E3E3A-25FD-42F2-B480-D9C55B534E49}"/>
          </ac:cxnSpMkLst>
        </pc:cxnChg>
        <pc:cxnChg chg="add mod">
          <ac:chgData name="Piehl, Alex" userId="f8f8cfdc-473f-45dc-8c8c-43ab78ff7fda" providerId="ADAL" clId="{257E00FB-520D-4B9A-B61F-B9A8604FADE6}" dt="2021-08-18T21:11:20.025" v="193"/>
          <ac:cxnSpMkLst>
            <pc:docMk/>
            <pc:sldMk cId="3157512571" sldId="344"/>
            <ac:cxnSpMk id="374" creationId="{64161B62-6B27-4A54-91B6-B1F0C783BE73}"/>
          </ac:cxnSpMkLst>
        </pc:cxnChg>
        <pc:cxnChg chg="add mod">
          <ac:chgData name="Piehl, Alex" userId="f8f8cfdc-473f-45dc-8c8c-43ab78ff7fda" providerId="ADAL" clId="{257E00FB-520D-4B9A-B61F-B9A8604FADE6}" dt="2021-08-18T21:11:20.025" v="193"/>
          <ac:cxnSpMkLst>
            <pc:docMk/>
            <pc:sldMk cId="3157512571" sldId="344"/>
            <ac:cxnSpMk id="380" creationId="{05868571-2B92-4A11-8598-4AE8EC8738C1}"/>
          </ac:cxnSpMkLst>
        </pc:cxnChg>
        <pc:cxnChg chg="add mod">
          <ac:chgData name="Piehl, Alex" userId="f8f8cfdc-473f-45dc-8c8c-43ab78ff7fda" providerId="ADAL" clId="{257E00FB-520D-4B9A-B61F-B9A8604FADE6}" dt="2021-08-18T21:11:20.025" v="193"/>
          <ac:cxnSpMkLst>
            <pc:docMk/>
            <pc:sldMk cId="3157512571" sldId="344"/>
            <ac:cxnSpMk id="395" creationId="{AA6DF6E8-7868-4A61-A057-9DDC252B0B17}"/>
          </ac:cxnSpMkLst>
        </pc:cxnChg>
        <pc:cxnChg chg="add mod">
          <ac:chgData name="Piehl, Alex" userId="f8f8cfdc-473f-45dc-8c8c-43ab78ff7fda" providerId="ADAL" clId="{257E00FB-520D-4B9A-B61F-B9A8604FADE6}" dt="2021-08-18T21:11:20.025" v="193"/>
          <ac:cxnSpMkLst>
            <pc:docMk/>
            <pc:sldMk cId="3157512571" sldId="344"/>
            <ac:cxnSpMk id="407" creationId="{E5173B4E-301B-4B99-BD0B-DB88A8E7ABF8}"/>
          </ac:cxnSpMkLst>
        </pc:cxnChg>
        <pc:cxnChg chg="add mod">
          <ac:chgData name="Piehl, Alex" userId="f8f8cfdc-473f-45dc-8c8c-43ab78ff7fda" providerId="ADAL" clId="{257E00FB-520D-4B9A-B61F-B9A8604FADE6}" dt="2021-08-20T13:26:52.982" v="381" actId="14100"/>
          <ac:cxnSpMkLst>
            <pc:docMk/>
            <pc:sldMk cId="3157512571" sldId="344"/>
            <ac:cxnSpMk id="410" creationId="{0E96B3C7-ACCE-4DE5-BB19-D0A5B820EB32}"/>
          </ac:cxnSpMkLst>
        </pc:cxnChg>
        <pc:cxnChg chg="add mod">
          <ac:chgData name="Piehl, Alex" userId="f8f8cfdc-473f-45dc-8c8c-43ab78ff7fda" providerId="ADAL" clId="{257E00FB-520D-4B9A-B61F-B9A8604FADE6}" dt="2021-08-20T13:26:48.940" v="379" actId="14100"/>
          <ac:cxnSpMkLst>
            <pc:docMk/>
            <pc:sldMk cId="3157512571" sldId="344"/>
            <ac:cxnSpMk id="411" creationId="{6629AAA2-A266-4E18-AACC-51D685F38F98}"/>
          </ac:cxnSpMkLst>
        </pc:cxnChg>
        <pc:cxnChg chg="add mod">
          <ac:chgData name="Piehl, Alex" userId="f8f8cfdc-473f-45dc-8c8c-43ab78ff7fda" providerId="ADAL" clId="{257E00FB-520D-4B9A-B61F-B9A8604FADE6}" dt="2021-08-18T21:11:20.025" v="193"/>
          <ac:cxnSpMkLst>
            <pc:docMk/>
            <pc:sldMk cId="3157512571" sldId="344"/>
            <ac:cxnSpMk id="412" creationId="{691A9383-A7CB-4229-9642-04941A76C71E}"/>
          </ac:cxnSpMkLst>
        </pc:cxnChg>
        <pc:cxnChg chg="add mod">
          <ac:chgData name="Piehl, Alex" userId="f8f8cfdc-473f-45dc-8c8c-43ab78ff7fda" providerId="ADAL" clId="{257E00FB-520D-4B9A-B61F-B9A8604FADE6}" dt="2021-08-18T21:11:20.025" v="193"/>
          <ac:cxnSpMkLst>
            <pc:docMk/>
            <pc:sldMk cId="3157512571" sldId="344"/>
            <ac:cxnSpMk id="413" creationId="{4B55870F-3C1C-4988-BE5B-E7034CCAEE3E}"/>
          </ac:cxnSpMkLst>
        </pc:cxnChg>
        <pc:cxnChg chg="add mod">
          <ac:chgData name="Piehl, Alex" userId="f8f8cfdc-473f-45dc-8c8c-43ab78ff7fda" providerId="ADAL" clId="{257E00FB-520D-4B9A-B61F-B9A8604FADE6}" dt="2021-08-18T21:11:20.025" v="193"/>
          <ac:cxnSpMkLst>
            <pc:docMk/>
            <pc:sldMk cId="3157512571" sldId="344"/>
            <ac:cxnSpMk id="414" creationId="{87F73987-6CF0-4DB0-B7B5-9AFD30E23327}"/>
          </ac:cxnSpMkLst>
        </pc:cxnChg>
        <pc:cxnChg chg="add mod">
          <ac:chgData name="Piehl, Alex" userId="f8f8cfdc-473f-45dc-8c8c-43ab78ff7fda" providerId="ADAL" clId="{257E00FB-520D-4B9A-B61F-B9A8604FADE6}" dt="2021-08-18T21:11:41.529" v="197"/>
          <ac:cxnSpMkLst>
            <pc:docMk/>
            <pc:sldMk cId="3157512571" sldId="344"/>
            <ac:cxnSpMk id="415" creationId="{05F1084B-ADC5-4D9A-80CE-0B82BD3364F3}"/>
          </ac:cxnSpMkLst>
        </pc:cxnChg>
        <pc:cxnChg chg="add mod">
          <ac:chgData name="Piehl, Alex" userId="f8f8cfdc-473f-45dc-8c8c-43ab78ff7fda" providerId="ADAL" clId="{257E00FB-520D-4B9A-B61F-B9A8604FADE6}" dt="2021-08-18T21:11:41.529" v="197"/>
          <ac:cxnSpMkLst>
            <pc:docMk/>
            <pc:sldMk cId="3157512571" sldId="344"/>
            <ac:cxnSpMk id="419" creationId="{884E629C-CAA4-40C2-8549-16BC087B72A9}"/>
          </ac:cxnSpMkLst>
        </pc:cxnChg>
        <pc:cxnChg chg="add mod">
          <ac:chgData name="Piehl, Alex" userId="f8f8cfdc-473f-45dc-8c8c-43ab78ff7fda" providerId="ADAL" clId="{257E00FB-520D-4B9A-B61F-B9A8604FADE6}" dt="2021-08-18T21:11:58.947" v="202" actId="14100"/>
          <ac:cxnSpMkLst>
            <pc:docMk/>
            <pc:sldMk cId="3157512571" sldId="344"/>
            <ac:cxnSpMk id="437" creationId="{D36D05F8-3D4A-480F-9F95-1AF374F62797}"/>
          </ac:cxnSpMkLst>
        </pc:cxnChg>
        <pc:cxnChg chg="add mod">
          <ac:chgData name="Piehl, Alex" userId="f8f8cfdc-473f-45dc-8c8c-43ab78ff7fda" providerId="ADAL" clId="{257E00FB-520D-4B9A-B61F-B9A8604FADE6}" dt="2021-08-18T21:12:04.707" v="205" actId="14100"/>
          <ac:cxnSpMkLst>
            <pc:docMk/>
            <pc:sldMk cId="3157512571" sldId="344"/>
            <ac:cxnSpMk id="438" creationId="{910EAC26-45E7-4CEF-AC65-759454B15E53}"/>
          </ac:cxnSpMkLst>
        </pc:cxnChg>
        <pc:cxnChg chg="add mod">
          <ac:chgData name="Piehl, Alex" userId="f8f8cfdc-473f-45dc-8c8c-43ab78ff7fda" providerId="ADAL" clId="{257E00FB-520D-4B9A-B61F-B9A8604FADE6}" dt="2021-08-20T13:39:36.312" v="558" actId="478"/>
          <ac:cxnSpMkLst>
            <pc:docMk/>
            <pc:sldMk cId="3157512571" sldId="344"/>
            <ac:cxnSpMk id="439" creationId="{1C648391-35A4-4022-A913-361E2BCAF8CD}"/>
          </ac:cxnSpMkLst>
        </pc:cxnChg>
        <pc:cxnChg chg="add del mod">
          <ac:chgData name="Piehl, Alex" userId="f8f8cfdc-473f-45dc-8c8c-43ab78ff7fda" providerId="ADAL" clId="{257E00FB-520D-4B9A-B61F-B9A8604FADE6}" dt="2021-08-20T13:39:36.312" v="558" actId="478"/>
          <ac:cxnSpMkLst>
            <pc:docMk/>
            <pc:sldMk cId="3157512571" sldId="344"/>
            <ac:cxnSpMk id="447" creationId="{9A4FDDA2-421F-4725-B322-16250F9FDFA4}"/>
          </ac:cxnSpMkLst>
        </pc:cxnChg>
        <pc:cxnChg chg="add mod">
          <ac:chgData name="Piehl, Alex" userId="f8f8cfdc-473f-45dc-8c8c-43ab78ff7fda" providerId="ADAL" clId="{257E00FB-520D-4B9A-B61F-B9A8604FADE6}" dt="2021-08-18T21:12:28.378" v="216" actId="14100"/>
          <ac:cxnSpMkLst>
            <pc:docMk/>
            <pc:sldMk cId="3157512571" sldId="344"/>
            <ac:cxnSpMk id="448" creationId="{E4721026-FC94-4FA7-BFA5-EC970733D421}"/>
          </ac:cxnSpMkLst>
        </pc:cxnChg>
        <pc:cxnChg chg="add mod">
          <ac:chgData name="Piehl, Alex" userId="f8f8cfdc-473f-45dc-8c8c-43ab78ff7fda" providerId="ADAL" clId="{257E00FB-520D-4B9A-B61F-B9A8604FADE6}" dt="2021-08-20T13:39:36.312" v="558" actId="478"/>
          <ac:cxnSpMkLst>
            <pc:docMk/>
            <pc:sldMk cId="3157512571" sldId="344"/>
            <ac:cxnSpMk id="451" creationId="{ADE94D40-92DB-488D-B1FC-590F850D8112}"/>
          </ac:cxnSpMkLst>
        </pc:cxnChg>
        <pc:cxnChg chg="add del mod">
          <ac:chgData name="Piehl, Alex" userId="f8f8cfdc-473f-45dc-8c8c-43ab78ff7fda" providerId="ADAL" clId="{257E00FB-520D-4B9A-B61F-B9A8604FADE6}" dt="2021-08-20T13:10:07.508" v="252" actId="478"/>
          <ac:cxnSpMkLst>
            <pc:docMk/>
            <pc:sldMk cId="3157512571" sldId="344"/>
            <ac:cxnSpMk id="454" creationId="{ACB917EA-B774-4D3F-8672-CAE2A36CD414}"/>
          </ac:cxnSpMkLst>
        </pc:cxnChg>
        <pc:cxnChg chg="add mod">
          <ac:chgData name="Piehl, Alex" userId="f8f8cfdc-473f-45dc-8c8c-43ab78ff7fda" providerId="ADAL" clId="{257E00FB-520D-4B9A-B61F-B9A8604FADE6}" dt="2021-08-18T21:13:35.556" v="230" actId="14100"/>
          <ac:cxnSpMkLst>
            <pc:docMk/>
            <pc:sldMk cId="3157512571" sldId="344"/>
            <ac:cxnSpMk id="455" creationId="{0F44F80D-A004-4025-983D-B65472D9A5D0}"/>
          </ac:cxnSpMkLst>
        </pc:cxnChg>
        <pc:cxnChg chg="add mod">
          <ac:chgData name="Piehl, Alex" userId="f8f8cfdc-473f-45dc-8c8c-43ab78ff7fda" providerId="ADAL" clId="{257E00FB-520D-4B9A-B61F-B9A8604FADE6}" dt="2021-08-18T21:13:41.107" v="233" actId="14100"/>
          <ac:cxnSpMkLst>
            <pc:docMk/>
            <pc:sldMk cId="3157512571" sldId="344"/>
            <ac:cxnSpMk id="456" creationId="{1556CA2E-DA93-455C-A6E8-487A3FD66D99}"/>
          </ac:cxnSpMkLst>
        </pc:cxnChg>
        <pc:cxnChg chg="add mod">
          <ac:chgData name="Piehl, Alex" userId="f8f8cfdc-473f-45dc-8c8c-43ab78ff7fda" providerId="ADAL" clId="{257E00FB-520D-4B9A-B61F-B9A8604FADE6}" dt="2021-08-18T21:13:48.108" v="236" actId="14100"/>
          <ac:cxnSpMkLst>
            <pc:docMk/>
            <pc:sldMk cId="3157512571" sldId="344"/>
            <ac:cxnSpMk id="457" creationId="{7F91B943-2DD9-4131-AC6C-D205FB4F236A}"/>
          </ac:cxnSpMkLst>
        </pc:cxnChg>
        <pc:cxnChg chg="add mod">
          <ac:chgData name="Piehl, Alex" userId="f8f8cfdc-473f-45dc-8c8c-43ab78ff7fda" providerId="ADAL" clId="{257E00FB-520D-4B9A-B61F-B9A8604FADE6}" dt="2021-08-18T21:13:53.587" v="239" actId="14100"/>
          <ac:cxnSpMkLst>
            <pc:docMk/>
            <pc:sldMk cId="3157512571" sldId="344"/>
            <ac:cxnSpMk id="458" creationId="{C34E91D9-E0F4-48B6-9F3F-E401D6FFFFB3}"/>
          </ac:cxnSpMkLst>
        </pc:cxnChg>
        <pc:cxnChg chg="add mod">
          <ac:chgData name="Piehl, Alex" userId="f8f8cfdc-473f-45dc-8c8c-43ab78ff7fda" providerId="ADAL" clId="{257E00FB-520D-4B9A-B61F-B9A8604FADE6}" dt="2021-08-18T21:14:00.332" v="242" actId="14100"/>
          <ac:cxnSpMkLst>
            <pc:docMk/>
            <pc:sldMk cId="3157512571" sldId="344"/>
            <ac:cxnSpMk id="459" creationId="{3D315F7B-2D62-4B16-A2B4-F6E15483D6EA}"/>
          </ac:cxnSpMkLst>
        </pc:cxnChg>
        <pc:cxnChg chg="del">
          <ac:chgData name="Piehl, Alex" userId="f8f8cfdc-473f-45dc-8c8c-43ab78ff7fda" providerId="ADAL" clId="{257E00FB-520D-4B9A-B61F-B9A8604FADE6}" dt="2021-08-18T21:04:40.339" v="62" actId="478"/>
          <ac:cxnSpMkLst>
            <pc:docMk/>
            <pc:sldMk cId="3157512571" sldId="344"/>
            <ac:cxnSpMk id="462" creationId="{FA450463-1E50-426A-A86B-5FAB87D7C2E7}"/>
          </ac:cxnSpMkLst>
        </pc:cxnChg>
        <pc:cxnChg chg="add mod">
          <ac:chgData name="Piehl, Alex" userId="f8f8cfdc-473f-45dc-8c8c-43ab78ff7fda" providerId="ADAL" clId="{257E00FB-520D-4B9A-B61F-B9A8604FADE6}" dt="2021-08-18T21:14:07.211" v="245" actId="14100"/>
          <ac:cxnSpMkLst>
            <pc:docMk/>
            <pc:sldMk cId="3157512571" sldId="344"/>
            <ac:cxnSpMk id="463" creationId="{3F8BEBF8-D31A-46EA-B243-A2EA2ACE2984}"/>
          </ac:cxnSpMkLst>
        </pc:cxnChg>
        <pc:cxnChg chg="add mod">
          <ac:chgData name="Piehl, Alex" userId="f8f8cfdc-473f-45dc-8c8c-43ab78ff7fda" providerId="ADAL" clId="{257E00FB-520D-4B9A-B61F-B9A8604FADE6}" dt="2021-08-18T21:14:20.644" v="246"/>
          <ac:cxnSpMkLst>
            <pc:docMk/>
            <pc:sldMk cId="3157512571" sldId="344"/>
            <ac:cxnSpMk id="466" creationId="{BA0D4A0C-357E-4909-BB2C-85FD11DE2DA0}"/>
          </ac:cxnSpMkLst>
        </pc:cxnChg>
        <pc:cxnChg chg="add mod">
          <ac:chgData name="Piehl, Alex" userId="f8f8cfdc-473f-45dc-8c8c-43ab78ff7fda" providerId="ADAL" clId="{257E00FB-520D-4B9A-B61F-B9A8604FADE6}" dt="2021-08-18T21:14:20.644" v="246"/>
          <ac:cxnSpMkLst>
            <pc:docMk/>
            <pc:sldMk cId="3157512571" sldId="344"/>
            <ac:cxnSpMk id="467" creationId="{BCE9E79A-E87F-45CB-820E-7FF724FBFAF2}"/>
          </ac:cxnSpMkLst>
        </pc:cxnChg>
        <pc:cxnChg chg="add mod">
          <ac:chgData name="Piehl, Alex" userId="f8f8cfdc-473f-45dc-8c8c-43ab78ff7fda" providerId="ADAL" clId="{257E00FB-520D-4B9A-B61F-B9A8604FADE6}" dt="2021-08-18T21:14:33.860" v="249" actId="14100"/>
          <ac:cxnSpMkLst>
            <pc:docMk/>
            <pc:sldMk cId="3157512571" sldId="344"/>
            <ac:cxnSpMk id="468" creationId="{9D5DC695-F473-414C-953D-A6C1A871F37F}"/>
          </ac:cxnSpMkLst>
        </pc:cxnChg>
        <pc:cxnChg chg="add mod">
          <ac:chgData name="Piehl, Alex" userId="f8f8cfdc-473f-45dc-8c8c-43ab78ff7fda" providerId="ADAL" clId="{257E00FB-520D-4B9A-B61F-B9A8604FADE6}" dt="2021-08-20T13:39:37.388" v="559"/>
          <ac:cxnSpMkLst>
            <pc:docMk/>
            <pc:sldMk cId="3157512571" sldId="344"/>
            <ac:cxnSpMk id="482" creationId="{C5B82058-04AC-4331-9F56-8FA9A4FED27A}"/>
          </ac:cxnSpMkLst>
        </pc:cxnChg>
        <pc:cxnChg chg="add mod">
          <ac:chgData name="Piehl, Alex" userId="f8f8cfdc-473f-45dc-8c8c-43ab78ff7fda" providerId="ADAL" clId="{257E00FB-520D-4B9A-B61F-B9A8604FADE6}" dt="2021-08-20T13:39:37.388" v="559"/>
          <ac:cxnSpMkLst>
            <pc:docMk/>
            <pc:sldMk cId="3157512571" sldId="344"/>
            <ac:cxnSpMk id="483" creationId="{A4E5467A-5727-4C27-80A1-1B665BB25AB5}"/>
          </ac:cxnSpMkLst>
        </pc:cxnChg>
        <pc:cxnChg chg="add mod">
          <ac:chgData name="Piehl, Alex" userId="f8f8cfdc-473f-45dc-8c8c-43ab78ff7fda" providerId="ADAL" clId="{257E00FB-520D-4B9A-B61F-B9A8604FADE6}" dt="2021-08-20T13:41:47.737" v="571" actId="688"/>
          <ac:cxnSpMkLst>
            <pc:docMk/>
            <pc:sldMk cId="3157512571" sldId="344"/>
            <ac:cxnSpMk id="484" creationId="{6249056E-B4B4-4037-9D88-30AD74155530}"/>
          </ac:cxnSpMkLst>
        </pc:cxnChg>
        <pc:cxnChg chg="add mod">
          <ac:chgData name="Piehl, Alex" userId="f8f8cfdc-473f-45dc-8c8c-43ab78ff7fda" providerId="ADAL" clId="{257E00FB-520D-4B9A-B61F-B9A8604FADE6}" dt="2021-08-20T13:39:37.388" v="559"/>
          <ac:cxnSpMkLst>
            <pc:docMk/>
            <pc:sldMk cId="3157512571" sldId="344"/>
            <ac:cxnSpMk id="485" creationId="{802F5B92-1658-4C2D-9C1A-8AA138F20576}"/>
          </ac:cxnSpMkLst>
        </pc:cxnChg>
        <pc:cxnChg chg="add mod">
          <ac:chgData name="Piehl, Alex" userId="f8f8cfdc-473f-45dc-8c8c-43ab78ff7fda" providerId="ADAL" clId="{257E00FB-520D-4B9A-B61F-B9A8604FADE6}" dt="2021-08-20T13:39:37.388" v="559"/>
          <ac:cxnSpMkLst>
            <pc:docMk/>
            <pc:sldMk cId="3157512571" sldId="344"/>
            <ac:cxnSpMk id="486" creationId="{A750E69D-F9D2-4CDB-95FA-ABD6AB880F3F}"/>
          </ac:cxnSpMkLst>
        </pc:cxnChg>
        <pc:cxnChg chg="add mod">
          <ac:chgData name="Piehl, Alex" userId="f8f8cfdc-473f-45dc-8c8c-43ab78ff7fda" providerId="ADAL" clId="{257E00FB-520D-4B9A-B61F-B9A8604FADE6}" dt="2021-08-20T13:39:37.388" v="559"/>
          <ac:cxnSpMkLst>
            <pc:docMk/>
            <pc:sldMk cId="3157512571" sldId="344"/>
            <ac:cxnSpMk id="487" creationId="{A60966D5-6955-42C4-AA33-77AF6ED6F0C3}"/>
          </ac:cxnSpMkLst>
        </pc:cxnChg>
        <pc:cxnChg chg="add mod">
          <ac:chgData name="Piehl, Alex" userId="f8f8cfdc-473f-45dc-8c8c-43ab78ff7fda" providerId="ADAL" clId="{257E00FB-520D-4B9A-B61F-B9A8604FADE6}" dt="2021-08-20T13:39:37.388" v="559"/>
          <ac:cxnSpMkLst>
            <pc:docMk/>
            <pc:sldMk cId="3157512571" sldId="344"/>
            <ac:cxnSpMk id="488" creationId="{E5B19A45-6A33-4577-A1A8-40FA148D5F19}"/>
          </ac:cxnSpMkLst>
        </pc:cxnChg>
        <pc:cxnChg chg="add mod">
          <ac:chgData name="Piehl, Alex" userId="f8f8cfdc-473f-45dc-8c8c-43ab78ff7fda" providerId="ADAL" clId="{257E00FB-520D-4B9A-B61F-B9A8604FADE6}" dt="2021-08-20T13:39:37.388" v="559"/>
          <ac:cxnSpMkLst>
            <pc:docMk/>
            <pc:sldMk cId="3157512571" sldId="344"/>
            <ac:cxnSpMk id="489" creationId="{2A358D70-1BF9-4D63-BA39-DED1AF114F08}"/>
          </ac:cxnSpMkLst>
        </pc:cxnChg>
        <pc:cxnChg chg="add mod">
          <ac:chgData name="Piehl, Alex" userId="f8f8cfdc-473f-45dc-8c8c-43ab78ff7fda" providerId="ADAL" clId="{257E00FB-520D-4B9A-B61F-B9A8604FADE6}" dt="2021-08-20T13:39:37.388" v="559"/>
          <ac:cxnSpMkLst>
            <pc:docMk/>
            <pc:sldMk cId="3157512571" sldId="344"/>
            <ac:cxnSpMk id="490" creationId="{7099BE8C-F527-4A90-BDA6-0813FF7C34F5}"/>
          </ac:cxnSpMkLst>
        </pc:cxnChg>
        <pc:cxnChg chg="add mod">
          <ac:chgData name="Piehl, Alex" userId="f8f8cfdc-473f-45dc-8c8c-43ab78ff7fda" providerId="ADAL" clId="{257E00FB-520D-4B9A-B61F-B9A8604FADE6}" dt="2021-08-20T13:39:37.388" v="559"/>
          <ac:cxnSpMkLst>
            <pc:docMk/>
            <pc:sldMk cId="3157512571" sldId="344"/>
            <ac:cxnSpMk id="491" creationId="{A8E2634E-97C5-4635-B728-3DBD4C4CC6D3}"/>
          </ac:cxnSpMkLst>
        </pc:cxnChg>
        <pc:cxnChg chg="add mod">
          <ac:chgData name="Piehl, Alex" userId="f8f8cfdc-473f-45dc-8c8c-43ab78ff7fda" providerId="ADAL" clId="{257E00FB-520D-4B9A-B61F-B9A8604FADE6}" dt="2021-08-20T13:39:37.388" v="559"/>
          <ac:cxnSpMkLst>
            <pc:docMk/>
            <pc:sldMk cId="3157512571" sldId="344"/>
            <ac:cxnSpMk id="492" creationId="{C2D9C36A-E233-41A7-A9E1-990C099F33E3}"/>
          </ac:cxnSpMkLst>
        </pc:cxnChg>
        <pc:cxnChg chg="add del mod">
          <ac:chgData name="Piehl, Alex" userId="f8f8cfdc-473f-45dc-8c8c-43ab78ff7fda" providerId="ADAL" clId="{257E00FB-520D-4B9A-B61F-B9A8604FADE6}" dt="2021-08-20T13:40:18.703" v="565" actId="478"/>
          <ac:cxnSpMkLst>
            <pc:docMk/>
            <pc:sldMk cId="3157512571" sldId="344"/>
            <ac:cxnSpMk id="494" creationId="{F401C78E-DEF8-4FB3-95C6-044343B587E8}"/>
          </ac:cxnSpMkLst>
        </pc:cxnChg>
      </pc:sldChg>
      <pc:sldChg chg="addSp delSp modSp add mod">
        <pc:chgData name="Piehl, Alex" userId="f8f8cfdc-473f-45dc-8c8c-43ab78ff7fda" providerId="ADAL" clId="{257E00FB-520D-4B9A-B61F-B9A8604FADE6}" dt="2021-08-20T13:21:05.583" v="325" actId="13822"/>
        <pc:sldMkLst>
          <pc:docMk/>
          <pc:sldMk cId="120058335" sldId="345"/>
        </pc:sldMkLst>
        <pc:spChg chg="mod">
          <ac:chgData name="Piehl, Alex" userId="f8f8cfdc-473f-45dc-8c8c-43ab78ff7fda" providerId="ADAL" clId="{257E00FB-520D-4B9A-B61F-B9A8604FADE6}" dt="2021-08-20T13:13:02.871" v="270" actId="13822"/>
          <ac:spMkLst>
            <pc:docMk/>
            <pc:sldMk cId="120058335" sldId="345"/>
            <ac:spMk id="234" creationId="{AC9BA05B-6F38-4C82-B5B2-FD4129F63D35}"/>
          </ac:spMkLst>
        </pc:spChg>
        <pc:spChg chg="mod">
          <ac:chgData name="Piehl, Alex" userId="f8f8cfdc-473f-45dc-8c8c-43ab78ff7fda" providerId="ADAL" clId="{257E00FB-520D-4B9A-B61F-B9A8604FADE6}" dt="2021-08-20T13:13:39.934" v="277" actId="13822"/>
          <ac:spMkLst>
            <pc:docMk/>
            <pc:sldMk cId="120058335" sldId="345"/>
            <ac:spMk id="235" creationId="{94CBED20-82FE-4E98-914F-347307991282}"/>
          </ac:spMkLst>
        </pc:spChg>
        <pc:spChg chg="mod">
          <ac:chgData name="Piehl, Alex" userId="f8f8cfdc-473f-45dc-8c8c-43ab78ff7fda" providerId="ADAL" clId="{257E00FB-520D-4B9A-B61F-B9A8604FADE6}" dt="2021-08-20T13:13:59.783" v="278" actId="13822"/>
          <ac:spMkLst>
            <pc:docMk/>
            <pc:sldMk cId="120058335" sldId="345"/>
            <ac:spMk id="236" creationId="{CB142FDB-EF8B-4B56-BABA-806A5F9BC03D}"/>
          </ac:spMkLst>
        </pc:spChg>
        <pc:spChg chg="mod">
          <ac:chgData name="Piehl, Alex" userId="f8f8cfdc-473f-45dc-8c8c-43ab78ff7fda" providerId="ADAL" clId="{257E00FB-520D-4B9A-B61F-B9A8604FADE6}" dt="2021-08-20T13:13:59.783" v="278" actId="13822"/>
          <ac:spMkLst>
            <pc:docMk/>
            <pc:sldMk cId="120058335" sldId="345"/>
            <ac:spMk id="237" creationId="{C87F8716-D426-4712-B6F6-92B1730B8AA8}"/>
          </ac:spMkLst>
        </pc:spChg>
        <pc:spChg chg="mod">
          <ac:chgData name="Piehl, Alex" userId="f8f8cfdc-473f-45dc-8c8c-43ab78ff7fda" providerId="ADAL" clId="{257E00FB-520D-4B9A-B61F-B9A8604FADE6}" dt="2021-08-20T13:17:49.722" v="300" actId="1076"/>
          <ac:spMkLst>
            <pc:docMk/>
            <pc:sldMk cId="120058335" sldId="345"/>
            <ac:spMk id="238" creationId="{3A5183EA-009D-45F1-B40D-D2886625A804}"/>
          </ac:spMkLst>
        </pc:spChg>
        <pc:spChg chg="mod">
          <ac:chgData name="Piehl, Alex" userId="f8f8cfdc-473f-45dc-8c8c-43ab78ff7fda" providerId="ADAL" clId="{257E00FB-520D-4B9A-B61F-B9A8604FADE6}" dt="2021-08-20T13:15:26.985" v="285" actId="13822"/>
          <ac:spMkLst>
            <pc:docMk/>
            <pc:sldMk cId="120058335" sldId="345"/>
            <ac:spMk id="239" creationId="{ED3D741B-4745-4AA1-B464-EE437EEED9B6}"/>
          </ac:spMkLst>
        </pc:spChg>
        <pc:spChg chg="mod">
          <ac:chgData name="Piehl, Alex" userId="f8f8cfdc-473f-45dc-8c8c-43ab78ff7fda" providerId="ADAL" clId="{257E00FB-520D-4B9A-B61F-B9A8604FADE6}" dt="2021-08-20T13:17:53.475" v="302" actId="688"/>
          <ac:spMkLst>
            <pc:docMk/>
            <pc:sldMk cId="120058335" sldId="345"/>
            <ac:spMk id="240" creationId="{E33B6DA9-603A-470F-B527-6E9A251983A1}"/>
          </ac:spMkLst>
        </pc:spChg>
        <pc:spChg chg="mod">
          <ac:chgData name="Piehl, Alex" userId="f8f8cfdc-473f-45dc-8c8c-43ab78ff7fda" providerId="ADAL" clId="{257E00FB-520D-4B9A-B61F-B9A8604FADE6}" dt="2021-08-20T13:17:35.118" v="297" actId="13822"/>
          <ac:spMkLst>
            <pc:docMk/>
            <pc:sldMk cId="120058335" sldId="345"/>
            <ac:spMk id="241" creationId="{C2DD8FC2-F524-4C11-8DB8-F9E5714C2B1D}"/>
          </ac:spMkLst>
        </pc:spChg>
        <pc:spChg chg="mod">
          <ac:chgData name="Piehl, Alex" userId="f8f8cfdc-473f-45dc-8c8c-43ab78ff7fda" providerId="ADAL" clId="{257E00FB-520D-4B9A-B61F-B9A8604FADE6}" dt="2021-08-20T13:17:35.118" v="297" actId="13822"/>
          <ac:spMkLst>
            <pc:docMk/>
            <pc:sldMk cId="120058335" sldId="345"/>
            <ac:spMk id="242" creationId="{9D78413B-2DB4-45F2-BE67-C52B14F7CEDB}"/>
          </ac:spMkLst>
        </pc:spChg>
        <pc:spChg chg="mod">
          <ac:chgData name="Piehl, Alex" userId="f8f8cfdc-473f-45dc-8c8c-43ab78ff7fda" providerId="ADAL" clId="{257E00FB-520D-4B9A-B61F-B9A8604FADE6}" dt="2021-08-20T13:16:52.894" v="292" actId="13822"/>
          <ac:spMkLst>
            <pc:docMk/>
            <pc:sldMk cId="120058335" sldId="345"/>
            <ac:spMk id="244" creationId="{7DB68E2B-9B8D-469C-A91A-ABE8B3DEAC6A}"/>
          </ac:spMkLst>
        </pc:spChg>
        <pc:spChg chg="mod">
          <ac:chgData name="Piehl, Alex" userId="f8f8cfdc-473f-45dc-8c8c-43ab78ff7fda" providerId="ADAL" clId="{257E00FB-520D-4B9A-B61F-B9A8604FADE6}" dt="2021-08-20T13:20:20.924" v="318" actId="13822"/>
          <ac:spMkLst>
            <pc:docMk/>
            <pc:sldMk cId="120058335" sldId="345"/>
            <ac:spMk id="245" creationId="{D326C6B1-50A3-4573-94FC-C770CBAC2094}"/>
          </ac:spMkLst>
        </pc:spChg>
        <pc:spChg chg="mod">
          <ac:chgData name="Piehl, Alex" userId="f8f8cfdc-473f-45dc-8c8c-43ab78ff7fda" providerId="ADAL" clId="{257E00FB-520D-4B9A-B61F-B9A8604FADE6}" dt="2021-08-20T13:21:05.583" v="325" actId="13822"/>
          <ac:spMkLst>
            <pc:docMk/>
            <pc:sldMk cId="120058335" sldId="345"/>
            <ac:spMk id="246" creationId="{2F69D037-867A-45D6-BC8E-B44DEDD0A803}"/>
          </ac:spMkLst>
        </pc:spChg>
        <pc:spChg chg="mod">
          <ac:chgData name="Piehl, Alex" userId="f8f8cfdc-473f-45dc-8c8c-43ab78ff7fda" providerId="ADAL" clId="{257E00FB-520D-4B9A-B61F-B9A8604FADE6}" dt="2021-08-20T13:20:02.696" v="314" actId="13822"/>
          <ac:spMkLst>
            <pc:docMk/>
            <pc:sldMk cId="120058335" sldId="345"/>
            <ac:spMk id="247" creationId="{77D75573-0E71-47ED-8EC9-3206C2DDABFC}"/>
          </ac:spMkLst>
        </pc:spChg>
        <pc:spChg chg="mod">
          <ac:chgData name="Piehl, Alex" userId="f8f8cfdc-473f-45dc-8c8c-43ab78ff7fda" providerId="ADAL" clId="{257E00FB-520D-4B9A-B61F-B9A8604FADE6}" dt="2021-08-20T13:20:02.696" v="314" actId="13822"/>
          <ac:spMkLst>
            <pc:docMk/>
            <pc:sldMk cId="120058335" sldId="345"/>
            <ac:spMk id="248" creationId="{677535DD-2412-4B02-A5B4-A4FB8437F6CA}"/>
          </ac:spMkLst>
        </pc:spChg>
        <pc:spChg chg="mod">
          <ac:chgData name="Piehl, Alex" userId="f8f8cfdc-473f-45dc-8c8c-43ab78ff7fda" providerId="ADAL" clId="{257E00FB-520D-4B9A-B61F-B9A8604FADE6}" dt="2021-08-20T13:20:02.696" v="314" actId="13822"/>
          <ac:spMkLst>
            <pc:docMk/>
            <pc:sldMk cId="120058335" sldId="345"/>
            <ac:spMk id="249" creationId="{4053C109-5E72-4029-AFB8-9BF676FDDD30}"/>
          </ac:spMkLst>
        </pc:spChg>
        <pc:spChg chg="mod">
          <ac:chgData name="Piehl, Alex" userId="f8f8cfdc-473f-45dc-8c8c-43ab78ff7fda" providerId="ADAL" clId="{257E00FB-520D-4B9A-B61F-B9A8604FADE6}" dt="2021-08-20T13:20:02.696" v="314" actId="13822"/>
          <ac:spMkLst>
            <pc:docMk/>
            <pc:sldMk cId="120058335" sldId="345"/>
            <ac:spMk id="250" creationId="{1B373137-6F8C-4269-8584-F3CA81A97A1E}"/>
          </ac:spMkLst>
        </pc:spChg>
        <pc:spChg chg="mod">
          <ac:chgData name="Piehl, Alex" userId="f8f8cfdc-473f-45dc-8c8c-43ab78ff7fda" providerId="ADAL" clId="{257E00FB-520D-4B9A-B61F-B9A8604FADE6}" dt="2021-08-20T13:20:02.696" v="314" actId="13822"/>
          <ac:spMkLst>
            <pc:docMk/>
            <pc:sldMk cId="120058335" sldId="345"/>
            <ac:spMk id="251" creationId="{6F71FEC4-C0A2-4F9A-8EBA-06633D39541A}"/>
          </ac:spMkLst>
        </pc:spChg>
        <pc:spChg chg="mod">
          <ac:chgData name="Piehl, Alex" userId="f8f8cfdc-473f-45dc-8c8c-43ab78ff7fda" providerId="ADAL" clId="{257E00FB-520D-4B9A-B61F-B9A8604FADE6}" dt="2021-08-20T13:20:02.696" v="314" actId="13822"/>
          <ac:spMkLst>
            <pc:docMk/>
            <pc:sldMk cId="120058335" sldId="345"/>
            <ac:spMk id="252" creationId="{9A2B3EAA-D1A6-4D95-8971-712B411AE7A0}"/>
          </ac:spMkLst>
        </pc:spChg>
        <pc:spChg chg="mod">
          <ac:chgData name="Piehl, Alex" userId="f8f8cfdc-473f-45dc-8c8c-43ab78ff7fda" providerId="ADAL" clId="{257E00FB-520D-4B9A-B61F-B9A8604FADE6}" dt="2021-08-20T13:20:02.696" v="314" actId="13822"/>
          <ac:spMkLst>
            <pc:docMk/>
            <pc:sldMk cId="120058335" sldId="345"/>
            <ac:spMk id="253" creationId="{28486D0E-5EA6-40D6-B469-768BDDDCFD75}"/>
          </ac:spMkLst>
        </pc:spChg>
        <pc:spChg chg="mod">
          <ac:chgData name="Piehl, Alex" userId="f8f8cfdc-473f-45dc-8c8c-43ab78ff7fda" providerId="ADAL" clId="{257E00FB-520D-4B9A-B61F-B9A8604FADE6}" dt="2021-08-20T13:20:02.696" v="314" actId="13822"/>
          <ac:spMkLst>
            <pc:docMk/>
            <pc:sldMk cId="120058335" sldId="345"/>
            <ac:spMk id="254" creationId="{18E2308E-EB7A-4AB3-AE8C-83A28CDBB893}"/>
          </ac:spMkLst>
        </pc:spChg>
        <pc:spChg chg="mod">
          <ac:chgData name="Piehl, Alex" userId="f8f8cfdc-473f-45dc-8c8c-43ab78ff7fda" providerId="ADAL" clId="{257E00FB-520D-4B9A-B61F-B9A8604FADE6}" dt="2021-08-20T13:20:02.696" v="314" actId="13822"/>
          <ac:spMkLst>
            <pc:docMk/>
            <pc:sldMk cId="120058335" sldId="345"/>
            <ac:spMk id="255" creationId="{F408BCE7-1B2C-4692-9F18-14239CBF49D4}"/>
          </ac:spMkLst>
        </pc:spChg>
        <pc:spChg chg="mod">
          <ac:chgData name="Piehl, Alex" userId="f8f8cfdc-473f-45dc-8c8c-43ab78ff7fda" providerId="ADAL" clId="{257E00FB-520D-4B9A-B61F-B9A8604FADE6}" dt="2021-08-20T13:20:02.696" v="314" actId="13822"/>
          <ac:spMkLst>
            <pc:docMk/>
            <pc:sldMk cId="120058335" sldId="345"/>
            <ac:spMk id="262" creationId="{A0D3A4A2-5368-4727-900E-3FFC4D50401D}"/>
          </ac:spMkLst>
        </pc:spChg>
        <pc:spChg chg="mod">
          <ac:chgData name="Piehl, Alex" userId="f8f8cfdc-473f-45dc-8c8c-43ab78ff7fda" providerId="ADAL" clId="{257E00FB-520D-4B9A-B61F-B9A8604FADE6}" dt="2021-08-20T13:12:52.657" v="269" actId="13822"/>
          <ac:spMkLst>
            <pc:docMk/>
            <pc:sldMk cId="120058335" sldId="345"/>
            <ac:spMk id="264" creationId="{13266CC0-4776-4DC3-A694-49634B565418}"/>
          </ac:spMkLst>
        </pc:spChg>
        <pc:spChg chg="mod">
          <ac:chgData name="Piehl, Alex" userId="f8f8cfdc-473f-45dc-8c8c-43ab78ff7fda" providerId="ADAL" clId="{257E00FB-520D-4B9A-B61F-B9A8604FADE6}" dt="2021-08-20T13:12:52.657" v="269" actId="13822"/>
          <ac:spMkLst>
            <pc:docMk/>
            <pc:sldMk cId="120058335" sldId="345"/>
            <ac:spMk id="265" creationId="{6D0EDF93-04A4-42C5-B67C-2B568A30E187}"/>
          </ac:spMkLst>
        </pc:spChg>
        <pc:spChg chg="mod">
          <ac:chgData name="Piehl, Alex" userId="f8f8cfdc-473f-45dc-8c8c-43ab78ff7fda" providerId="ADAL" clId="{257E00FB-520D-4B9A-B61F-B9A8604FADE6}" dt="2021-08-20T13:12:52.657" v="269" actId="13822"/>
          <ac:spMkLst>
            <pc:docMk/>
            <pc:sldMk cId="120058335" sldId="345"/>
            <ac:spMk id="266" creationId="{7885DD1B-6FD4-47AA-B198-1AE6E1824CF7}"/>
          </ac:spMkLst>
        </pc:spChg>
        <pc:spChg chg="mod">
          <ac:chgData name="Piehl, Alex" userId="f8f8cfdc-473f-45dc-8c8c-43ab78ff7fda" providerId="ADAL" clId="{257E00FB-520D-4B9A-B61F-B9A8604FADE6}" dt="2021-08-20T13:16:52.894" v="292" actId="13822"/>
          <ac:spMkLst>
            <pc:docMk/>
            <pc:sldMk cId="120058335" sldId="345"/>
            <ac:spMk id="282" creationId="{DB4F730B-1FD2-4106-B6D5-650F91CE1716}"/>
          </ac:spMkLst>
        </pc:spChg>
        <pc:spChg chg="mod">
          <ac:chgData name="Piehl, Alex" userId="f8f8cfdc-473f-45dc-8c8c-43ab78ff7fda" providerId="ADAL" clId="{257E00FB-520D-4B9A-B61F-B9A8604FADE6}" dt="2021-08-20T13:12:10.321" v="265" actId="13822"/>
          <ac:spMkLst>
            <pc:docMk/>
            <pc:sldMk cId="120058335" sldId="345"/>
            <ac:spMk id="289" creationId="{6F040635-5FA4-4AC8-879B-4E4D85932692}"/>
          </ac:spMkLst>
        </pc:spChg>
        <pc:spChg chg="mod">
          <ac:chgData name="Piehl, Alex" userId="f8f8cfdc-473f-45dc-8c8c-43ab78ff7fda" providerId="ADAL" clId="{257E00FB-520D-4B9A-B61F-B9A8604FADE6}" dt="2021-08-20T13:12:40.599" v="268" actId="108"/>
          <ac:spMkLst>
            <pc:docMk/>
            <pc:sldMk cId="120058335" sldId="345"/>
            <ac:spMk id="290" creationId="{17394B54-B805-4A8D-AE8D-F102F3A4DDFA}"/>
          </ac:spMkLst>
        </pc:spChg>
        <pc:spChg chg="add mod">
          <ac:chgData name="Piehl, Alex" userId="f8f8cfdc-473f-45dc-8c8c-43ab78ff7fda" providerId="ADAL" clId="{257E00FB-520D-4B9A-B61F-B9A8604FADE6}" dt="2021-08-20T13:11:01.997" v="261"/>
          <ac:spMkLst>
            <pc:docMk/>
            <pc:sldMk cId="120058335" sldId="345"/>
            <ac:spMk id="301" creationId="{4AE640AD-49D9-4628-AD1A-C7733C9766BC}"/>
          </ac:spMkLst>
        </pc:spChg>
        <pc:spChg chg="mod">
          <ac:chgData name="Piehl, Alex" userId="f8f8cfdc-473f-45dc-8c8c-43ab78ff7fda" providerId="ADAL" clId="{257E00FB-520D-4B9A-B61F-B9A8604FADE6}" dt="2021-08-20T13:16:52.894" v="292" actId="13822"/>
          <ac:spMkLst>
            <pc:docMk/>
            <pc:sldMk cId="120058335" sldId="345"/>
            <ac:spMk id="303" creationId="{32824B5F-047C-42F0-8697-60715C54097A}"/>
          </ac:spMkLst>
        </pc:spChg>
        <pc:spChg chg="add mod">
          <ac:chgData name="Piehl, Alex" userId="f8f8cfdc-473f-45dc-8c8c-43ab78ff7fda" providerId="ADAL" clId="{257E00FB-520D-4B9A-B61F-B9A8604FADE6}" dt="2021-08-20T13:11:01.997" v="261"/>
          <ac:spMkLst>
            <pc:docMk/>
            <pc:sldMk cId="120058335" sldId="345"/>
            <ac:spMk id="304" creationId="{E27170E4-90CC-4DB9-9942-4E084D426B35}"/>
          </ac:spMkLst>
        </pc:spChg>
        <pc:spChg chg="add mod">
          <ac:chgData name="Piehl, Alex" userId="f8f8cfdc-473f-45dc-8c8c-43ab78ff7fda" providerId="ADAL" clId="{257E00FB-520D-4B9A-B61F-B9A8604FADE6}" dt="2021-08-20T13:11:01.997" v="261"/>
          <ac:spMkLst>
            <pc:docMk/>
            <pc:sldMk cId="120058335" sldId="345"/>
            <ac:spMk id="305" creationId="{5F8D7A7B-5166-4690-A70F-AFC876DCA406}"/>
          </ac:spMkLst>
        </pc:spChg>
        <pc:spChg chg="add mod">
          <ac:chgData name="Piehl, Alex" userId="f8f8cfdc-473f-45dc-8c8c-43ab78ff7fda" providerId="ADAL" clId="{257E00FB-520D-4B9A-B61F-B9A8604FADE6}" dt="2021-08-20T13:11:01.997" v="261"/>
          <ac:spMkLst>
            <pc:docMk/>
            <pc:sldMk cId="120058335" sldId="345"/>
            <ac:spMk id="306" creationId="{5671AE2E-9F87-4835-B2EF-A25F3A6A83D4}"/>
          </ac:spMkLst>
        </pc:spChg>
        <pc:spChg chg="add mod">
          <ac:chgData name="Piehl, Alex" userId="f8f8cfdc-473f-45dc-8c8c-43ab78ff7fda" providerId="ADAL" clId="{257E00FB-520D-4B9A-B61F-B9A8604FADE6}" dt="2021-08-20T13:11:01.997" v="261"/>
          <ac:spMkLst>
            <pc:docMk/>
            <pc:sldMk cId="120058335" sldId="345"/>
            <ac:spMk id="307" creationId="{1353AD45-D5B2-4F50-8569-0259ED44EE18}"/>
          </ac:spMkLst>
        </pc:spChg>
        <pc:spChg chg="add mod">
          <ac:chgData name="Piehl, Alex" userId="f8f8cfdc-473f-45dc-8c8c-43ab78ff7fda" providerId="ADAL" clId="{257E00FB-520D-4B9A-B61F-B9A8604FADE6}" dt="2021-08-20T13:11:49.010" v="263" actId="208"/>
          <ac:spMkLst>
            <pc:docMk/>
            <pc:sldMk cId="120058335" sldId="345"/>
            <ac:spMk id="311" creationId="{B35AD5AC-FE09-4E00-9ECB-A6FE0F95B908}"/>
          </ac:spMkLst>
        </pc:spChg>
        <pc:spChg chg="add mod">
          <ac:chgData name="Piehl, Alex" userId="f8f8cfdc-473f-45dc-8c8c-43ab78ff7fda" providerId="ADAL" clId="{257E00FB-520D-4B9A-B61F-B9A8604FADE6}" dt="2021-08-20T13:11:01.997" v="261"/>
          <ac:spMkLst>
            <pc:docMk/>
            <pc:sldMk cId="120058335" sldId="345"/>
            <ac:spMk id="315" creationId="{DD240BDF-6F3B-4F5F-AD00-10D1A76D9DA3}"/>
          </ac:spMkLst>
        </pc:spChg>
        <pc:spChg chg="add mod">
          <ac:chgData name="Piehl, Alex" userId="f8f8cfdc-473f-45dc-8c8c-43ab78ff7fda" providerId="ADAL" clId="{257E00FB-520D-4B9A-B61F-B9A8604FADE6}" dt="2021-08-20T13:11:01.997" v="261"/>
          <ac:spMkLst>
            <pc:docMk/>
            <pc:sldMk cId="120058335" sldId="345"/>
            <ac:spMk id="317" creationId="{E9EFEB8B-F7A8-46AA-82CE-E07E6D4797BF}"/>
          </ac:spMkLst>
        </pc:spChg>
        <pc:spChg chg="add mod">
          <ac:chgData name="Piehl, Alex" userId="f8f8cfdc-473f-45dc-8c8c-43ab78ff7fda" providerId="ADAL" clId="{257E00FB-520D-4B9A-B61F-B9A8604FADE6}" dt="2021-08-20T13:11:01.997" v="261"/>
          <ac:spMkLst>
            <pc:docMk/>
            <pc:sldMk cId="120058335" sldId="345"/>
            <ac:spMk id="318" creationId="{F4588E32-80F4-4B0C-9392-8D8F85F8904C}"/>
          </ac:spMkLst>
        </pc:spChg>
        <pc:spChg chg="mod">
          <ac:chgData name="Piehl, Alex" userId="f8f8cfdc-473f-45dc-8c8c-43ab78ff7fda" providerId="ADAL" clId="{257E00FB-520D-4B9A-B61F-B9A8604FADE6}" dt="2021-08-20T13:14:07.911" v="279" actId="13822"/>
          <ac:spMkLst>
            <pc:docMk/>
            <pc:sldMk cId="120058335" sldId="345"/>
            <ac:spMk id="334" creationId="{B749DCE5-C8F0-4747-9D0D-BF28C46D2C1A}"/>
          </ac:spMkLst>
        </pc:spChg>
        <pc:spChg chg="mod">
          <ac:chgData name="Piehl, Alex" userId="f8f8cfdc-473f-45dc-8c8c-43ab78ff7fda" providerId="ADAL" clId="{257E00FB-520D-4B9A-B61F-B9A8604FADE6}" dt="2021-08-20T13:14:07.911" v="279" actId="13822"/>
          <ac:spMkLst>
            <pc:docMk/>
            <pc:sldMk cId="120058335" sldId="345"/>
            <ac:spMk id="335" creationId="{4DEAE913-9C90-4D33-BCC3-4C90266C1B84}"/>
          </ac:spMkLst>
        </pc:spChg>
        <pc:spChg chg="del">
          <ac:chgData name="Piehl, Alex" userId="f8f8cfdc-473f-45dc-8c8c-43ab78ff7fda" providerId="ADAL" clId="{257E00FB-520D-4B9A-B61F-B9A8604FADE6}" dt="2021-08-20T13:18:56.912" v="312" actId="478"/>
          <ac:spMkLst>
            <pc:docMk/>
            <pc:sldMk cId="120058335" sldId="345"/>
            <ac:spMk id="343" creationId="{8FC1CA03-B6F7-49CC-A060-E21601267675}"/>
          </ac:spMkLst>
        </pc:spChg>
        <pc:spChg chg="add mod">
          <ac:chgData name="Piehl, Alex" userId="f8f8cfdc-473f-45dc-8c8c-43ab78ff7fda" providerId="ADAL" clId="{257E00FB-520D-4B9A-B61F-B9A8604FADE6}" dt="2021-08-20T13:11:01.997" v="261"/>
          <ac:spMkLst>
            <pc:docMk/>
            <pc:sldMk cId="120058335" sldId="345"/>
            <ac:spMk id="344" creationId="{3C8C9D08-7D1C-48C6-A534-185A4D014B8C}"/>
          </ac:spMkLst>
        </pc:spChg>
        <pc:spChg chg="add mod">
          <ac:chgData name="Piehl, Alex" userId="f8f8cfdc-473f-45dc-8c8c-43ab78ff7fda" providerId="ADAL" clId="{257E00FB-520D-4B9A-B61F-B9A8604FADE6}" dt="2021-08-20T13:11:01.997" v="261"/>
          <ac:spMkLst>
            <pc:docMk/>
            <pc:sldMk cId="120058335" sldId="345"/>
            <ac:spMk id="345" creationId="{DB00FFA5-4F2A-458E-B998-295C21A769BB}"/>
          </ac:spMkLst>
        </pc:spChg>
        <pc:spChg chg="add mod">
          <ac:chgData name="Piehl, Alex" userId="f8f8cfdc-473f-45dc-8c8c-43ab78ff7fda" providerId="ADAL" clId="{257E00FB-520D-4B9A-B61F-B9A8604FADE6}" dt="2021-08-20T13:11:01.997" v="261"/>
          <ac:spMkLst>
            <pc:docMk/>
            <pc:sldMk cId="120058335" sldId="345"/>
            <ac:spMk id="349" creationId="{2E6DCA22-3C80-4707-8A15-75D2FD4A61B2}"/>
          </ac:spMkLst>
        </pc:spChg>
        <pc:spChg chg="mod">
          <ac:chgData name="Piehl, Alex" userId="f8f8cfdc-473f-45dc-8c8c-43ab78ff7fda" providerId="ADAL" clId="{257E00FB-520D-4B9A-B61F-B9A8604FADE6}" dt="2021-08-20T13:20:02.696" v="314" actId="13822"/>
          <ac:spMkLst>
            <pc:docMk/>
            <pc:sldMk cId="120058335" sldId="345"/>
            <ac:spMk id="350" creationId="{339C1EFE-C6AD-42C6-81EF-CCEEA3A583DE}"/>
          </ac:spMkLst>
        </pc:spChg>
        <pc:spChg chg="mod">
          <ac:chgData name="Piehl, Alex" userId="f8f8cfdc-473f-45dc-8c8c-43ab78ff7fda" providerId="ADAL" clId="{257E00FB-520D-4B9A-B61F-B9A8604FADE6}" dt="2021-08-20T13:20:02.696" v="314" actId="13822"/>
          <ac:spMkLst>
            <pc:docMk/>
            <pc:sldMk cId="120058335" sldId="345"/>
            <ac:spMk id="409" creationId="{46E457ED-7E83-42F1-B4EF-C7D05972C0B1}"/>
          </ac:spMkLst>
        </pc:spChg>
        <pc:spChg chg="del">
          <ac:chgData name="Piehl, Alex" userId="f8f8cfdc-473f-45dc-8c8c-43ab78ff7fda" providerId="ADAL" clId="{257E00FB-520D-4B9A-B61F-B9A8604FADE6}" dt="2021-08-20T13:20:47.522" v="324" actId="478"/>
          <ac:spMkLst>
            <pc:docMk/>
            <pc:sldMk cId="120058335" sldId="345"/>
            <ac:spMk id="416" creationId="{EAEC51CA-F676-4D02-A969-A71A85FA2735}"/>
          </ac:spMkLst>
        </pc:spChg>
        <pc:spChg chg="add mod">
          <ac:chgData name="Piehl, Alex" userId="f8f8cfdc-473f-45dc-8c8c-43ab78ff7fda" providerId="ADAL" clId="{257E00FB-520D-4B9A-B61F-B9A8604FADE6}" dt="2021-08-20T13:11:01.997" v="261"/>
          <ac:spMkLst>
            <pc:docMk/>
            <pc:sldMk cId="120058335" sldId="345"/>
            <ac:spMk id="418" creationId="{C13DDDE7-D76C-4DCB-921A-BD7D27D9E52B}"/>
          </ac:spMkLst>
        </pc:spChg>
        <pc:spChg chg="mod">
          <ac:chgData name="Piehl, Alex" userId="f8f8cfdc-473f-45dc-8c8c-43ab78ff7fda" providerId="ADAL" clId="{257E00FB-520D-4B9A-B61F-B9A8604FADE6}" dt="2021-08-20T13:16:52.894" v="292" actId="13822"/>
          <ac:spMkLst>
            <pc:docMk/>
            <pc:sldMk cId="120058335" sldId="345"/>
            <ac:spMk id="420" creationId="{C23C6AF2-A4D0-4B08-A75F-CA73F5F7E402}"/>
          </ac:spMkLst>
        </pc:spChg>
        <pc:spChg chg="add mod">
          <ac:chgData name="Piehl, Alex" userId="f8f8cfdc-473f-45dc-8c8c-43ab78ff7fda" providerId="ADAL" clId="{257E00FB-520D-4B9A-B61F-B9A8604FADE6}" dt="2021-08-20T13:11:01.997" v="261"/>
          <ac:spMkLst>
            <pc:docMk/>
            <pc:sldMk cId="120058335" sldId="345"/>
            <ac:spMk id="421" creationId="{65E7C112-CB1D-49C6-BE9C-2E92DA8E1E38}"/>
          </ac:spMkLst>
        </pc:spChg>
        <pc:spChg chg="add mod">
          <ac:chgData name="Piehl, Alex" userId="f8f8cfdc-473f-45dc-8c8c-43ab78ff7fda" providerId="ADAL" clId="{257E00FB-520D-4B9A-B61F-B9A8604FADE6}" dt="2021-08-20T13:11:01.997" v="261"/>
          <ac:spMkLst>
            <pc:docMk/>
            <pc:sldMk cId="120058335" sldId="345"/>
            <ac:spMk id="424" creationId="{3557B43E-2EDF-4363-811C-753D1C17439C}"/>
          </ac:spMkLst>
        </pc:spChg>
        <pc:spChg chg="add mod">
          <ac:chgData name="Piehl, Alex" userId="f8f8cfdc-473f-45dc-8c8c-43ab78ff7fda" providerId="ADAL" clId="{257E00FB-520D-4B9A-B61F-B9A8604FADE6}" dt="2021-08-20T13:11:01.997" v="261"/>
          <ac:spMkLst>
            <pc:docMk/>
            <pc:sldMk cId="120058335" sldId="345"/>
            <ac:spMk id="425" creationId="{BE607C1C-AAD9-4D56-9EE4-3C2D3B71F808}"/>
          </ac:spMkLst>
        </pc:spChg>
        <pc:spChg chg="add mod">
          <ac:chgData name="Piehl, Alex" userId="f8f8cfdc-473f-45dc-8c8c-43ab78ff7fda" providerId="ADAL" clId="{257E00FB-520D-4B9A-B61F-B9A8604FADE6}" dt="2021-08-20T13:11:01.997" v="261"/>
          <ac:spMkLst>
            <pc:docMk/>
            <pc:sldMk cId="120058335" sldId="345"/>
            <ac:spMk id="426" creationId="{956DD8B2-62B5-4418-87E6-E189AE795D3F}"/>
          </ac:spMkLst>
        </pc:spChg>
        <pc:spChg chg="add mod">
          <ac:chgData name="Piehl, Alex" userId="f8f8cfdc-473f-45dc-8c8c-43ab78ff7fda" providerId="ADAL" clId="{257E00FB-520D-4B9A-B61F-B9A8604FADE6}" dt="2021-08-20T13:11:01.997" v="261"/>
          <ac:spMkLst>
            <pc:docMk/>
            <pc:sldMk cId="120058335" sldId="345"/>
            <ac:spMk id="427" creationId="{01EA103A-C975-42D0-B83E-8587A87F1228}"/>
          </ac:spMkLst>
        </pc:spChg>
        <pc:spChg chg="add mod">
          <ac:chgData name="Piehl, Alex" userId="f8f8cfdc-473f-45dc-8c8c-43ab78ff7fda" providerId="ADAL" clId="{257E00FB-520D-4B9A-B61F-B9A8604FADE6}" dt="2021-08-20T13:11:01.997" v="261"/>
          <ac:spMkLst>
            <pc:docMk/>
            <pc:sldMk cId="120058335" sldId="345"/>
            <ac:spMk id="428" creationId="{54E96AC0-99D3-4B31-AC21-CA494031D769}"/>
          </ac:spMkLst>
        </pc:spChg>
        <pc:spChg chg="add mod">
          <ac:chgData name="Piehl, Alex" userId="f8f8cfdc-473f-45dc-8c8c-43ab78ff7fda" providerId="ADAL" clId="{257E00FB-520D-4B9A-B61F-B9A8604FADE6}" dt="2021-08-20T13:11:01.997" v="261"/>
          <ac:spMkLst>
            <pc:docMk/>
            <pc:sldMk cId="120058335" sldId="345"/>
            <ac:spMk id="440" creationId="{78FD35DD-BFA1-4248-8CB5-96CA5BD3671A}"/>
          </ac:spMkLst>
        </pc:spChg>
        <pc:spChg chg="add mod">
          <ac:chgData name="Piehl, Alex" userId="f8f8cfdc-473f-45dc-8c8c-43ab78ff7fda" providerId="ADAL" clId="{257E00FB-520D-4B9A-B61F-B9A8604FADE6}" dt="2021-08-20T13:12:28.990" v="267" actId="207"/>
          <ac:spMkLst>
            <pc:docMk/>
            <pc:sldMk cId="120058335" sldId="345"/>
            <ac:spMk id="441" creationId="{AF0B15EC-9819-4B1D-8DDE-C735DC55DA42}"/>
          </ac:spMkLst>
        </pc:spChg>
        <pc:spChg chg="add mod">
          <ac:chgData name="Piehl, Alex" userId="f8f8cfdc-473f-45dc-8c8c-43ab78ff7fda" providerId="ADAL" clId="{257E00FB-520D-4B9A-B61F-B9A8604FADE6}" dt="2021-08-20T13:11:01.997" v="261"/>
          <ac:spMkLst>
            <pc:docMk/>
            <pc:sldMk cId="120058335" sldId="345"/>
            <ac:spMk id="442" creationId="{50BDE50F-ED3B-4E14-A4CF-1B2AE29092A5}"/>
          </ac:spMkLst>
        </pc:spChg>
        <pc:spChg chg="add mod">
          <ac:chgData name="Piehl, Alex" userId="f8f8cfdc-473f-45dc-8c8c-43ab78ff7fda" providerId="ADAL" clId="{257E00FB-520D-4B9A-B61F-B9A8604FADE6}" dt="2021-08-20T13:11:01.997" v="261"/>
          <ac:spMkLst>
            <pc:docMk/>
            <pc:sldMk cId="120058335" sldId="345"/>
            <ac:spMk id="446" creationId="{ADD19176-CB44-40D8-AFA8-61332C2E3785}"/>
          </ac:spMkLst>
        </pc:spChg>
        <pc:spChg chg="add mod">
          <ac:chgData name="Piehl, Alex" userId="f8f8cfdc-473f-45dc-8c8c-43ab78ff7fda" providerId="ADAL" clId="{257E00FB-520D-4B9A-B61F-B9A8604FADE6}" dt="2021-08-20T13:11:01.997" v="261"/>
          <ac:spMkLst>
            <pc:docMk/>
            <pc:sldMk cId="120058335" sldId="345"/>
            <ac:spMk id="454" creationId="{5CAFF5B1-7B82-423D-AAB3-92E33BB1512C}"/>
          </ac:spMkLst>
        </pc:spChg>
        <pc:spChg chg="add mod">
          <ac:chgData name="Piehl, Alex" userId="f8f8cfdc-473f-45dc-8c8c-43ab78ff7fda" providerId="ADAL" clId="{257E00FB-520D-4B9A-B61F-B9A8604FADE6}" dt="2021-08-20T13:11:01.997" v="261"/>
          <ac:spMkLst>
            <pc:docMk/>
            <pc:sldMk cId="120058335" sldId="345"/>
            <ac:spMk id="460" creationId="{68800095-E8F4-453A-915A-D98DB4169441}"/>
          </ac:spMkLst>
        </pc:spChg>
        <pc:spChg chg="add mod">
          <ac:chgData name="Piehl, Alex" userId="f8f8cfdc-473f-45dc-8c8c-43ab78ff7fda" providerId="ADAL" clId="{257E00FB-520D-4B9A-B61F-B9A8604FADE6}" dt="2021-08-20T13:11:01.997" v="261"/>
          <ac:spMkLst>
            <pc:docMk/>
            <pc:sldMk cId="120058335" sldId="345"/>
            <ac:spMk id="461" creationId="{9EB91208-CC5F-487F-98A8-A6A8FB3B7DEF}"/>
          </ac:spMkLst>
        </pc:spChg>
        <pc:spChg chg="add mod">
          <ac:chgData name="Piehl, Alex" userId="f8f8cfdc-473f-45dc-8c8c-43ab78ff7fda" providerId="ADAL" clId="{257E00FB-520D-4B9A-B61F-B9A8604FADE6}" dt="2021-08-20T13:12:01.704" v="264" actId="108"/>
          <ac:spMkLst>
            <pc:docMk/>
            <pc:sldMk cId="120058335" sldId="345"/>
            <ac:spMk id="462" creationId="{C3DC8730-482F-4347-8BCF-94C2743AE5BC}"/>
          </ac:spMkLst>
        </pc:spChg>
        <pc:spChg chg="add mod">
          <ac:chgData name="Piehl, Alex" userId="f8f8cfdc-473f-45dc-8c8c-43ab78ff7fda" providerId="ADAL" clId="{257E00FB-520D-4B9A-B61F-B9A8604FADE6}" dt="2021-08-20T13:12:28.990" v="267" actId="207"/>
          <ac:spMkLst>
            <pc:docMk/>
            <pc:sldMk cId="120058335" sldId="345"/>
            <ac:spMk id="464" creationId="{CFCCF66B-3BE2-424F-8E5C-952C5D436AA1}"/>
          </ac:spMkLst>
        </pc:spChg>
        <pc:spChg chg="mod">
          <ac:chgData name="Piehl, Alex" userId="f8f8cfdc-473f-45dc-8c8c-43ab78ff7fda" providerId="ADAL" clId="{257E00FB-520D-4B9A-B61F-B9A8604FADE6}" dt="2021-08-20T13:16:52.894" v="292" actId="13822"/>
          <ac:spMkLst>
            <pc:docMk/>
            <pc:sldMk cId="120058335" sldId="345"/>
            <ac:spMk id="465" creationId="{7BEB1C06-1613-49ED-BAC9-3277120B2817}"/>
          </ac:spMkLst>
        </pc:spChg>
        <pc:spChg chg="add mod">
          <ac:chgData name="Piehl, Alex" userId="f8f8cfdc-473f-45dc-8c8c-43ab78ff7fda" providerId="ADAL" clId="{257E00FB-520D-4B9A-B61F-B9A8604FADE6}" dt="2021-08-20T13:13:06.237" v="272" actId="207"/>
          <ac:spMkLst>
            <pc:docMk/>
            <pc:sldMk cId="120058335" sldId="345"/>
            <ac:spMk id="469" creationId="{7C26DBAB-92F1-4182-818A-782DB0DDADC3}"/>
          </ac:spMkLst>
        </pc:spChg>
        <pc:spChg chg="add mod">
          <ac:chgData name="Piehl, Alex" userId="f8f8cfdc-473f-45dc-8c8c-43ab78ff7fda" providerId="ADAL" clId="{257E00FB-520D-4B9A-B61F-B9A8604FADE6}" dt="2021-08-20T13:11:01.997" v="261"/>
          <ac:spMkLst>
            <pc:docMk/>
            <pc:sldMk cId="120058335" sldId="345"/>
            <ac:spMk id="470" creationId="{9A55A2CD-E7AC-4242-B516-DB79D56771C0}"/>
          </ac:spMkLst>
        </pc:spChg>
        <pc:spChg chg="add mod">
          <ac:chgData name="Piehl, Alex" userId="f8f8cfdc-473f-45dc-8c8c-43ab78ff7fda" providerId="ADAL" clId="{257E00FB-520D-4B9A-B61F-B9A8604FADE6}" dt="2021-08-20T13:11:01.997" v="261"/>
          <ac:spMkLst>
            <pc:docMk/>
            <pc:sldMk cId="120058335" sldId="345"/>
            <ac:spMk id="471" creationId="{5BB400B4-8499-4BFC-B114-18AC540CD9DF}"/>
          </ac:spMkLst>
        </pc:spChg>
        <pc:spChg chg="add mod">
          <ac:chgData name="Piehl, Alex" userId="f8f8cfdc-473f-45dc-8c8c-43ab78ff7fda" providerId="ADAL" clId="{257E00FB-520D-4B9A-B61F-B9A8604FADE6}" dt="2021-08-20T13:12:28.990" v="267" actId="207"/>
          <ac:spMkLst>
            <pc:docMk/>
            <pc:sldMk cId="120058335" sldId="345"/>
            <ac:spMk id="472" creationId="{0D965B0F-A944-40E7-9728-C84F71A4D22C}"/>
          </ac:spMkLst>
        </pc:spChg>
        <pc:spChg chg="add mod">
          <ac:chgData name="Piehl, Alex" userId="f8f8cfdc-473f-45dc-8c8c-43ab78ff7fda" providerId="ADAL" clId="{257E00FB-520D-4B9A-B61F-B9A8604FADE6}" dt="2021-08-20T13:11:01.997" v="261"/>
          <ac:spMkLst>
            <pc:docMk/>
            <pc:sldMk cId="120058335" sldId="345"/>
            <ac:spMk id="473" creationId="{71234C70-E4C0-45EE-B883-99F67BE9C797}"/>
          </ac:spMkLst>
        </pc:spChg>
        <pc:spChg chg="add mod">
          <ac:chgData name="Piehl, Alex" userId="f8f8cfdc-473f-45dc-8c8c-43ab78ff7fda" providerId="ADAL" clId="{257E00FB-520D-4B9A-B61F-B9A8604FADE6}" dt="2021-08-20T13:11:01.997" v="261"/>
          <ac:spMkLst>
            <pc:docMk/>
            <pc:sldMk cId="120058335" sldId="345"/>
            <ac:spMk id="474" creationId="{8B42EA08-6F91-4A9C-901B-7305762E4561}"/>
          </ac:spMkLst>
        </pc:spChg>
        <pc:spChg chg="add mod">
          <ac:chgData name="Piehl, Alex" userId="f8f8cfdc-473f-45dc-8c8c-43ab78ff7fda" providerId="ADAL" clId="{257E00FB-520D-4B9A-B61F-B9A8604FADE6}" dt="2021-08-20T13:11:01.997" v="261"/>
          <ac:spMkLst>
            <pc:docMk/>
            <pc:sldMk cId="120058335" sldId="345"/>
            <ac:spMk id="475" creationId="{9E09B9F6-B57E-4398-BACE-5B20E32CE724}"/>
          </ac:spMkLst>
        </pc:spChg>
        <pc:spChg chg="add mod">
          <ac:chgData name="Piehl, Alex" userId="f8f8cfdc-473f-45dc-8c8c-43ab78ff7fda" providerId="ADAL" clId="{257E00FB-520D-4B9A-B61F-B9A8604FADE6}" dt="2021-08-20T13:15:04.406" v="283" actId="207"/>
          <ac:spMkLst>
            <pc:docMk/>
            <pc:sldMk cId="120058335" sldId="345"/>
            <ac:spMk id="476" creationId="{A8A6F1D6-9612-4D00-AE15-2217AC15FB2F}"/>
          </ac:spMkLst>
        </pc:spChg>
        <pc:spChg chg="add mod">
          <ac:chgData name="Piehl, Alex" userId="f8f8cfdc-473f-45dc-8c8c-43ab78ff7fda" providerId="ADAL" clId="{257E00FB-520D-4B9A-B61F-B9A8604FADE6}" dt="2021-08-20T13:15:04.406" v="283" actId="207"/>
          <ac:spMkLst>
            <pc:docMk/>
            <pc:sldMk cId="120058335" sldId="345"/>
            <ac:spMk id="477" creationId="{A7B21F74-CB79-47EC-8BD8-A93BA0EAAFFA}"/>
          </ac:spMkLst>
        </pc:spChg>
        <pc:spChg chg="add mod">
          <ac:chgData name="Piehl, Alex" userId="f8f8cfdc-473f-45dc-8c8c-43ab78ff7fda" providerId="ADAL" clId="{257E00FB-520D-4B9A-B61F-B9A8604FADE6}" dt="2021-08-20T13:15:04.406" v="283" actId="207"/>
          <ac:spMkLst>
            <pc:docMk/>
            <pc:sldMk cId="120058335" sldId="345"/>
            <ac:spMk id="478" creationId="{4563D562-E9D3-4AF1-8B3C-83FA13267066}"/>
          </ac:spMkLst>
        </pc:spChg>
        <pc:spChg chg="add mod">
          <ac:chgData name="Piehl, Alex" userId="f8f8cfdc-473f-45dc-8c8c-43ab78ff7fda" providerId="ADAL" clId="{257E00FB-520D-4B9A-B61F-B9A8604FADE6}" dt="2021-08-20T13:15:04.406" v="283" actId="207"/>
          <ac:spMkLst>
            <pc:docMk/>
            <pc:sldMk cId="120058335" sldId="345"/>
            <ac:spMk id="479" creationId="{DBD6C1A4-BEE2-4B9E-A6C9-776397CF17FF}"/>
          </ac:spMkLst>
        </pc:spChg>
        <pc:spChg chg="add mod">
          <ac:chgData name="Piehl, Alex" userId="f8f8cfdc-473f-45dc-8c8c-43ab78ff7fda" providerId="ADAL" clId="{257E00FB-520D-4B9A-B61F-B9A8604FADE6}" dt="2021-08-20T13:15:04.406" v="283" actId="207"/>
          <ac:spMkLst>
            <pc:docMk/>
            <pc:sldMk cId="120058335" sldId="345"/>
            <ac:spMk id="480" creationId="{E4D44B4A-F9F6-4306-A0D1-32142FE98D65}"/>
          </ac:spMkLst>
        </pc:spChg>
        <pc:spChg chg="add mod">
          <ac:chgData name="Piehl, Alex" userId="f8f8cfdc-473f-45dc-8c8c-43ab78ff7fda" providerId="ADAL" clId="{257E00FB-520D-4B9A-B61F-B9A8604FADE6}" dt="2021-08-20T13:11:01.997" v="261"/>
          <ac:spMkLst>
            <pc:docMk/>
            <pc:sldMk cId="120058335" sldId="345"/>
            <ac:spMk id="481" creationId="{4CD03FEF-B6BC-4522-A676-632DDAACAD16}"/>
          </ac:spMkLst>
        </pc:spChg>
        <pc:spChg chg="add mod">
          <ac:chgData name="Piehl, Alex" userId="f8f8cfdc-473f-45dc-8c8c-43ab78ff7fda" providerId="ADAL" clId="{257E00FB-520D-4B9A-B61F-B9A8604FADE6}" dt="2021-08-20T13:11:01.997" v="261"/>
          <ac:spMkLst>
            <pc:docMk/>
            <pc:sldMk cId="120058335" sldId="345"/>
            <ac:spMk id="482" creationId="{D66D0A85-E30B-4C7C-BDCF-3EA93C57BA3B}"/>
          </ac:spMkLst>
        </pc:spChg>
        <pc:spChg chg="add mod">
          <ac:chgData name="Piehl, Alex" userId="f8f8cfdc-473f-45dc-8c8c-43ab78ff7fda" providerId="ADAL" clId="{257E00FB-520D-4B9A-B61F-B9A8604FADE6}" dt="2021-08-20T13:11:01.997" v="261"/>
          <ac:spMkLst>
            <pc:docMk/>
            <pc:sldMk cId="120058335" sldId="345"/>
            <ac:spMk id="483" creationId="{12CBAC07-9B24-4BB7-B0DE-BDB77D0A7D4E}"/>
          </ac:spMkLst>
        </pc:spChg>
        <pc:spChg chg="add mod">
          <ac:chgData name="Piehl, Alex" userId="f8f8cfdc-473f-45dc-8c8c-43ab78ff7fda" providerId="ADAL" clId="{257E00FB-520D-4B9A-B61F-B9A8604FADE6}" dt="2021-08-20T13:11:01.997" v="261"/>
          <ac:spMkLst>
            <pc:docMk/>
            <pc:sldMk cId="120058335" sldId="345"/>
            <ac:spMk id="484" creationId="{376471F2-0361-480E-9675-1BE1A3B0ED5C}"/>
          </ac:spMkLst>
        </pc:spChg>
        <pc:spChg chg="add mod">
          <ac:chgData name="Piehl, Alex" userId="f8f8cfdc-473f-45dc-8c8c-43ab78ff7fda" providerId="ADAL" clId="{257E00FB-520D-4B9A-B61F-B9A8604FADE6}" dt="2021-08-20T13:11:01.997" v="261"/>
          <ac:spMkLst>
            <pc:docMk/>
            <pc:sldMk cId="120058335" sldId="345"/>
            <ac:spMk id="485" creationId="{F2BE262A-D2BC-4948-8573-8049D7A10840}"/>
          </ac:spMkLst>
        </pc:spChg>
        <pc:spChg chg="add mod">
          <ac:chgData name="Piehl, Alex" userId="f8f8cfdc-473f-45dc-8c8c-43ab78ff7fda" providerId="ADAL" clId="{257E00FB-520D-4B9A-B61F-B9A8604FADE6}" dt="2021-08-20T13:11:01.997" v="261"/>
          <ac:spMkLst>
            <pc:docMk/>
            <pc:sldMk cId="120058335" sldId="345"/>
            <ac:spMk id="486" creationId="{DE2A6B5B-A92D-4992-8C0E-450ED6803948}"/>
          </ac:spMkLst>
        </pc:spChg>
        <pc:spChg chg="add mod">
          <ac:chgData name="Piehl, Alex" userId="f8f8cfdc-473f-45dc-8c8c-43ab78ff7fda" providerId="ADAL" clId="{257E00FB-520D-4B9A-B61F-B9A8604FADE6}" dt="2021-08-20T13:13:29.285" v="276" actId="208"/>
          <ac:spMkLst>
            <pc:docMk/>
            <pc:sldMk cId="120058335" sldId="345"/>
            <ac:spMk id="487" creationId="{959F6C3F-F86C-45A6-8672-5E586AAB285D}"/>
          </ac:spMkLst>
        </pc:spChg>
        <pc:spChg chg="add mod">
          <ac:chgData name="Piehl, Alex" userId="f8f8cfdc-473f-45dc-8c8c-43ab78ff7fda" providerId="ADAL" clId="{257E00FB-520D-4B9A-B61F-B9A8604FADE6}" dt="2021-08-20T13:11:01.997" v="261"/>
          <ac:spMkLst>
            <pc:docMk/>
            <pc:sldMk cId="120058335" sldId="345"/>
            <ac:spMk id="488" creationId="{BDFEB48B-C4CF-4BBD-A244-E9E0C087569C}"/>
          </ac:spMkLst>
        </pc:spChg>
        <pc:spChg chg="add mod">
          <ac:chgData name="Piehl, Alex" userId="f8f8cfdc-473f-45dc-8c8c-43ab78ff7fda" providerId="ADAL" clId="{257E00FB-520D-4B9A-B61F-B9A8604FADE6}" dt="2021-08-20T13:13:22.827" v="274" actId="207"/>
          <ac:spMkLst>
            <pc:docMk/>
            <pc:sldMk cId="120058335" sldId="345"/>
            <ac:spMk id="489" creationId="{62B719B3-CAD9-4A4B-916C-6E8AB59BD907}"/>
          </ac:spMkLst>
        </pc:spChg>
        <pc:spChg chg="add mod">
          <ac:chgData name="Piehl, Alex" userId="f8f8cfdc-473f-45dc-8c8c-43ab78ff7fda" providerId="ADAL" clId="{257E00FB-520D-4B9A-B61F-B9A8604FADE6}" dt="2021-08-20T13:11:01.997" v="261"/>
          <ac:spMkLst>
            <pc:docMk/>
            <pc:sldMk cId="120058335" sldId="345"/>
            <ac:spMk id="490" creationId="{BB791068-FA8E-4A12-B05E-4E62D313CB05}"/>
          </ac:spMkLst>
        </pc:spChg>
        <pc:spChg chg="add mod">
          <ac:chgData name="Piehl, Alex" userId="f8f8cfdc-473f-45dc-8c8c-43ab78ff7fda" providerId="ADAL" clId="{257E00FB-520D-4B9A-B61F-B9A8604FADE6}" dt="2021-08-20T13:11:01.997" v="261"/>
          <ac:spMkLst>
            <pc:docMk/>
            <pc:sldMk cId="120058335" sldId="345"/>
            <ac:spMk id="491" creationId="{0C72E797-312E-4303-9CD2-867288A89A7C}"/>
          </ac:spMkLst>
        </pc:spChg>
        <pc:spChg chg="add mod">
          <ac:chgData name="Piehl, Alex" userId="f8f8cfdc-473f-45dc-8c8c-43ab78ff7fda" providerId="ADAL" clId="{257E00FB-520D-4B9A-B61F-B9A8604FADE6}" dt="2021-08-20T13:11:01.997" v="261"/>
          <ac:spMkLst>
            <pc:docMk/>
            <pc:sldMk cId="120058335" sldId="345"/>
            <ac:spMk id="492" creationId="{FE59A259-29CA-4197-92B7-6B0ECE84509C}"/>
          </ac:spMkLst>
        </pc:spChg>
        <pc:spChg chg="add mod">
          <ac:chgData name="Piehl, Alex" userId="f8f8cfdc-473f-45dc-8c8c-43ab78ff7fda" providerId="ADAL" clId="{257E00FB-520D-4B9A-B61F-B9A8604FADE6}" dt="2021-08-20T13:11:01.997" v="261"/>
          <ac:spMkLst>
            <pc:docMk/>
            <pc:sldMk cId="120058335" sldId="345"/>
            <ac:spMk id="493" creationId="{0B836B38-890F-4C47-BB17-B57A580F508E}"/>
          </ac:spMkLst>
        </pc:spChg>
        <pc:spChg chg="add mod">
          <ac:chgData name="Piehl, Alex" userId="f8f8cfdc-473f-45dc-8c8c-43ab78ff7fda" providerId="ADAL" clId="{257E00FB-520D-4B9A-B61F-B9A8604FADE6}" dt="2021-08-20T13:11:01.997" v="261"/>
          <ac:spMkLst>
            <pc:docMk/>
            <pc:sldMk cId="120058335" sldId="345"/>
            <ac:spMk id="494" creationId="{C3214ED2-6606-4EAF-8FBE-E8DBE11C757B}"/>
          </ac:spMkLst>
        </pc:spChg>
        <pc:spChg chg="add mod">
          <ac:chgData name="Piehl, Alex" userId="f8f8cfdc-473f-45dc-8c8c-43ab78ff7fda" providerId="ADAL" clId="{257E00FB-520D-4B9A-B61F-B9A8604FADE6}" dt="2021-08-20T13:11:01.997" v="261"/>
          <ac:spMkLst>
            <pc:docMk/>
            <pc:sldMk cId="120058335" sldId="345"/>
            <ac:spMk id="495" creationId="{695AA6B0-67E2-4274-BD90-68D06B72CF36}"/>
          </ac:spMkLst>
        </pc:spChg>
        <pc:spChg chg="add mod">
          <ac:chgData name="Piehl, Alex" userId="f8f8cfdc-473f-45dc-8c8c-43ab78ff7fda" providerId="ADAL" clId="{257E00FB-520D-4B9A-B61F-B9A8604FADE6}" dt="2021-08-20T13:11:01.997" v="261"/>
          <ac:spMkLst>
            <pc:docMk/>
            <pc:sldMk cId="120058335" sldId="345"/>
            <ac:spMk id="496" creationId="{9EBBBEEF-590E-4BB1-8354-EE21620F4A8B}"/>
          </ac:spMkLst>
        </pc:spChg>
        <pc:spChg chg="add mod">
          <ac:chgData name="Piehl, Alex" userId="f8f8cfdc-473f-45dc-8c8c-43ab78ff7fda" providerId="ADAL" clId="{257E00FB-520D-4B9A-B61F-B9A8604FADE6}" dt="2021-08-20T13:11:01.997" v="261"/>
          <ac:spMkLst>
            <pc:docMk/>
            <pc:sldMk cId="120058335" sldId="345"/>
            <ac:spMk id="497" creationId="{504A35CF-CFDE-4776-BB3B-F6632393F6D5}"/>
          </ac:spMkLst>
        </pc:spChg>
        <pc:spChg chg="add mod">
          <ac:chgData name="Piehl, Alex" userId="f8f8cfdc-473f-45dc-8c8c-43ab78ff7fda" providerId="ADAL" clId="{257E00FB-520D-4B9A-B61F-B9A8604FADE6}" dt="2021-08-20T13:11:01.997" v="261"/>
          <ac:spMkLst>
            <pc:docMk/>
            <pc:sldMk cId="120058335" sldId="345"/>
            <ac:spMk id="498" creationId="{8B7C93F2-DDDD-4A70-9AA4-B52EE4B63553}"/>
          </ac:spMkLst>
        </pc:spChg>
        <pc:spChg chg="add mod">
          <ac:chgData name="Piehl, Alex" userId="f8f8cfdc-473f-45dc-8c8c-43ab78ff7fda" providerId="ADAL" clId="{257E00FB-520D-4B9A-B61F-B9A8604FADE6}" dt="2021-08-20T13:11:01.997" v="261"/>
          <ac:spMkLst>
            <pc:docMk/>
            <pc:sldMk cId="120058335" sldId="345"/>
            <ac:spMk id="499" creationId="{BDC918A2-66F9-415D-A8B9-72363E28DCB2}"/>
          </ac:spMkLst>
        </pc:spChg>
        <pc:spChg chg="add mod">
          <ac:chgData name="Piehl, Alex" userId="f8f8cfdc-473f-45dc-8c8c-43ab78ff7fda" providerId="ADAL" clId="{257E00FB-520D-4B9A-B61F-B9A8604FADE6}" dt="2021-08-20T13:11:01.997" v="261"/>
          <ac:spMkLst>
            <pc:docMk/>
            <pc:sldMk cId="120058335" sldId="345"/>
            <ac:spMk id="500" creationId="{A4C73781-0E42-4FC7-B7B1-D7055A57D87E}"/>
          </ac:spMkLst>
        </pc:spChg>
        <pc:spChg chg="add mod">
          <ac:chgData name="Piehl, Alex" userId="f8f8cfdc-473f-45dc-8c8c-43ab78ff7fda" providerId="ADAL" clId="{257E00FB-520D-4B9A-B61F-B9A8604FADE6}" dt="2021-08-20T13:11:01.997" v="261"/>
          <ac:spMkLst>
            <pc:docMk/>
            <pc:sldMk cId="120058335" sldId="345"/>
            <ac:spMk id="501" creationId="{A1BB5484-79D3-48A9-BBB8-FC11CD593709}"/>
          </ac:spMkLst>
        </pc:spChg>
        <pc:spChg chg="add mod">
          <ac:chgData name="Piehl, Alex" userId="f8f8cfdc-473f-45dc-8c8c-43ab78ff7fda" providerId="ADAL" clId="{257E00FB-520D-4B9A-B61F-B9A8604FADE6}" dt="2021-08-20T13:11:01.997" v="261"/>
          <ac:spMkLst>
            <pc:docMk/>
            <pc:sldMk cId="120058335" sldId="345"/>
            <ac:spMk id="502" creationId="{6BE99155-A954-4A2C-A52F-9FFAF9DA28D1}"/>
          </ac:spMkLst>
        </pc:spChg>
        <pc:spChg chg="add mod">
          <ac:chgData name="Piehl, Alex" userId="f8f8cfdc-473f-45dc-8c8c-43ab78ff7fda" providerId="ADAL" clId="{257E00FB-520D-4B9A-B61F-B9A8604FADE6}" dt="2021-08-20T13:11:01.997" v="261"/>
          <ac:spMkLst>
            <pc:docMk/>
            <pc:sldMk cId="120058335" sldId="345"/>
            <ac:spMk id="503" creationId="{9079E9DB-FEE1-48B4-97D6-81E9E36FB688}"/>
          </ac:spMkLst>
        </pc:spChg>
        <pc:spChg chg="add mod">
          <ac:chgData name="Piehl, Alex" userId="f8f8cfdc-473f-45dc-8c8c-43ab78ff7fda" providerId="ADAL" clId="{257E00FB-520D-4B9A-B61F-B9A8604FADE6}" dt="2021-08-20T13:11:01.997" v="261"/>
          <ac:spMkLst>
            <pc:docMk/>
            <pc:sldMk cId="120058335" sldId="345"/>
            <ac:spMk id="504" creationId="{F82C468B-5C1F-4FEF-B2CD-5D5E7DC94B4D}"/>
          </ac:spMkLst>
        </pc:spChg>
        <pc:spChg chg="add mod">
          <ac:chgData name="Piehl, Alex" userId="f8f8cfdc-473f-45dc-8c8c-43ab78ff7fda" providerId="ADAL" clId="{257E00FB-520D-4B9A-B61F-B9A8604FADE6}" dt="2021-08-20T13:14:12.219" v="281" actId="207"/>
          <ac:spMkLst>
            <pc:docMk/>
            <pc:sldMk cId="120058335" sldId="345"/>
            <ac:spMk id="505" creationId="{9D754A19-2C70-4E0A-9896-913ECF2C6E8A}"/>
          </ac:spMkLst>
        </pc:spChg>
        <pc:spChg chg="add mod">
          <ac:chgData name="Piehl, Alex" userId="f8f8cfdc-473f-45dc-8c8c-43ab78ff7fda" providerId="ADAL" clId="{257E00FB-520D-4B9A-B61F-B9A8604FADE6}" dt="2021-08-20T13:14:12.219" v="281" actId="207"/>
          <ac:spMkLst>
            <pc:docMk/>
            <pc:sldMk cId="120058335" sldId="345"/>
            <ac:spMk id="506" creationId="{37F10448-AB2C-4AEB-AF8C-71FD13207DF7}"/>
          </ac:spMkLst>
        </pc:spChg>
        <pc:spChg chg="add mod">
          <ac:chgData name="Piehl, Alex" userId="f8f8cfdc-473f-45dc-8c8c-43ab78ff7fda" providerId="ADAL" clId="{257E00FB-520D-4B9A-B61F-B9A8604FADE6}" dt="2021-08-20T13:11:01.997" v="261"/>
          <ac:spMkLst>
            <pc:docMk/>
            <pc:sldMk cId="120058335" sldId="345"/>
            <ac:spMk id="507" creationId="{7CE3DE52-8BF6-46DA-9298-DBEE9B622D74}"/>
          </ac:spMkLst>
        </pc:spChg>
        <pc:spChg chg="add mod">
          <ac:chgData name="Piehl, Alex" userId="f8f8cfdc-473f-45dc-8c8c-43ab78ff7fda" providerId="ADAL" clId="{257E00FB-520D-4B9A-B61F-B9A8604FADE6}" dt="2021-08-20T13:11:01.997" v="261"/>
          <ac:spMkLst>
            <pc:docMk/>
            <pc:sldMk cId="120058335" sldId="345"/>
            <ac:spMk id="508" creationId="{01A5C436-4E74-4AFC-ADD9-9E1FC0845FFE}"/>
          </ac:spMkLst>
        </pc:spChg>
        <pc:spChg chg="add mod">
          <ac:chgData name="Piehl, Alex" userId="f8f8cfdc-473f-45dc-8c8c-43ab78ff7fda" providerId="ADAL" clId="{257E00FB-520D-4B9A-B61F-B9A8604FADE6}" dt="2021-08-20T13:11:01.997" v="261"/>
          <ac:spMkLst>
            <pc:docMk/>
            <pc:sldMk cId="120058335" sldId="345"/>
            <ac:spMk id="509" creationId="{93ADC7BC-2EB9-4495-BC7E-CCBADB2ABAB8}"/>
          </ac:spMkLst>
        </pc:spChg>
        <pc:spChg chg="add mod">
          <ac:chgData name="Piehl, Alex" userId="f8f8cfdc-473f-45dc-8c8c-43ab78ff7fda" providerId="ADAL" clId="{257E00FB-520D-4B9A-B61F-B9A8604FADE6}" dt="2021-08-20T13:11:01.997" v="261"/>
          <ac:spMkLst>
            <pc:docMk/>
            <pc:sldMk cId="120058335" sldId="345"/>
            <ac:spMk id="510" creationId="{6F5E07B8-F9EC-4C28-9833-F7A68F9D9294}"/>
          </ac:spMkLst>
        </pc:spChg>
        <pc:spChg chg="add mod">
          <ac:chgData name="Piehl, Alex" userId="f8f8cfdc-473f-45dc-8c8c-43ab78ff7fda" providerId="ADAL" clId="{257E00FB-520D-4B9A-B61F-B9A8604FADE6}" dt="2021-08-20T13:11:01.997" v="261"/>
          <ac:spMkLst>
            <pc:docMk/>
            <pc:sldMk cId="120058335" sldId="345"/>
            <ac:spMk id="511" creationId="{A53CEA66-1236-4A1A-B579-D6ABD1AF0CC9}"/>
          </ac:spMkLst>
        </pc:spChg>
        <pc:spChg chg="add mod">
          <ac:chgData name="Piehl, Alex" userId="f8f8cfdc-473f-45dc-8c8c-43ab78ff7fda" providerId="ADAL" clId="{257E00FB-520D-4B9A-B61F-B9A8604FADE6}" dt="2021-08-20T13:11:01.997" v="261"/>
          <ac:spMkLst>
            <pc:docMk/>
            <pc:sldMk cId="120058335" sldId="345"/>
            <ac:spMk id="512" creationId="{8B342DE0-CF1B-4592-86BA-D0D5237B0063}"/>
          </ac:spMkLst>
        </pc:spChg>
        <pc:spChg chg="add mod">
          <ac:chgData name="Piehl, Alex" userId="f8f8cfdc-473f-45dc-8c8c-43ab78ff7fda" providerId="ADAL" clId="{257E00FB-520D-4B9A-B61F-B9A8604FADE6}" dt="2021-08-20T13:11:01.997" v="261"/>
          <ac:spMkLst>
            <pc:docMk/>
            <pc:sldMk cId="120058335" sldId="345"/>
            <ac:spMk id="513" creationId="{2C2C25AC-AE73-45CA-945A-E8BB8CB3C2BD}"/>
          </ac:spMkLst>
        </pc:spChg>
        <pc:spChg chg="add mod">
          <ac:chgData name="Piehl, Alex" userId="f8f8cfdc-473f-45dc-8c8c-43ab78ff7fda" providerId="ADAL" clId="{257E00FB-520D-4B9A-B61F-B9A8604FADE6}" dt="2021-08-20T13:11:01.997" v="261"/>
          <ac:spMkLst>
            <pc:docMk/>
            <pc:sldMk cId="120058335" sldId="345"/>
            <ac:spMk id="514" creationId="{0C9F85CB-45E7-45B4-8515-0131B7B916B0}"/>
          </ac:spMkLst>
        </pc:spChg>
        <pc:spChg chg="add mod">
          <ac:chgData name="Piehl, Alex" userId="f8f8cfdc-473f-45dc-8c8c-43ab78ff7fda" providerId="ADAL" clId="{257E00FB-520D-4B9A-B61F-B9A8604FADE6}" dt="2021-08-20T13:11:01.997" v="261"/>
          <ac:spMkLst>
            <pc:docMk/>
            <pc:sldMk cId="120058335" sldId="345"/>
            <ac:spMk id="515" creationId="{1EA43894-7810-4358-9FA4-C39F203BF84E}"/>
          </ac:spMkLst>
        </pc:spChg>
        <pc:spChg chg="add mod">
          <ac:chgData name="Piehl, Alex" userId="f8f8cfdc-473f-45dc-8c8c-43ab78ff7fda" providerId="ADAL" clId="{257E00FB-520D-4B9A-B61F-B9A8604FADE6}" dt="2021-08-20T13:11:01.997" v="261"/>
          <ac:spMkLst>
            <pc:docMk/>
            <pc:sldMk cId="120058335" sldId="345"/>
            <ac:spMk id="516" creationId="{23EF0A75-EEBA-4160-8B69-7B1F75CFFEBE}"/>
          </ac:spMkLst>
        </pc:spChg>
        <pc:spChg chg="add mod">
          <ac:chgData name="Piehl, Alex" userId="f8f8cfdc-473f-45dc-8c8c-43ab78ff7fda" providerId="ADAL" clId="{257E00FB-520D-4B9A-B61F-B9A8604FADE6}" dt="2021-08-20T13:11:01.997" v="261"/>
          <ac:spMkLst>
            <pc:docMk/>
            <pc:sldMk cId="120058335" sldId="345"/>
            <ac:spMk id="517" creationId="{CC0C0FAD-EF44-46FE-AD9C-A94D90A30AC6}"/>
          </ac:spMkLst>
        </pc:spChg>
        <pc:spChg chg="add mod">
          <ac:chgData name="Piehl, Alex" userId="f8f8cfdc-473f-45dc-8c8c-43ab78ff7fda" providerId="ADAL" clId="{257E00FB-520D-4B9A-B61F-B9A8604FADE6}" dt="2021-08-20T13:11:01.997" v="261"/>
          <ac:spMkLst>
            <pc:docMk/>
            <pc:sldMk cId="120058335" sldId="345"/>
            <ac:spMk id="518" creationId="{6A23DA83-581A-4AF3-8F4D-CF4F60030478}"/>
          </ac:spMkLst>
        </pc:spChg>
        <pc:spChg chg="add mod">
          <ac:chgData name="Piehl, Alex" userId="f8f8cfdc-473f-45dc-8c8c-43ab78ff7fda" providerId="ADAL" clId="{257E00FB-520D-4B9A-B61F-B9A8604FADE6}" dt="2021-08-20T13:11:01.997" v="261"/>
          <ac:spMkLst>
            <pc:docMk/>
            <pc:sldMk cId="120058335" sldId="345"/>
            <ac:spMk id="519" creationId="{59089971-A9C5-4F11-8B96-AC4B3574E9A9}"/>
          </ac:spMkLst>
        </pc:spChg>
        <pc:spChg chg="add mod">
          <ac:chgData name="Piehl, Alex" userId="f8f8cfdc-473f-45dc-8c8c-43ab78ff7fda" providerId="ADAL" clId="{257E00FB-520D-4B9A-B61F-B9A8604FADE6}" dt="2021-08-20T13:20:26.982" v="320" actId="208"/>
          <ac:spMkLst>
            <pc:docMk/>
            <pc:sldMk cId="120058335" sldId="345"/>
            <ac:spMk id="520" creationId="{056F7D40-2BFF-45B2-BD20-0C1E38F4464C}"/>
          </ac:spMkLst>
        </pc:spChg>
        <pc:spChg chg="add mod">
          <ac:chgData name="Piehl, Alex" userId="f8f8cfdc-473f-45dc-8c8c-43ab78ff7fda" providerId="ADAL" clId="{257E00FB-520D-4B9A-B61F-B9A8604FADE6}" dt="2021-08-20T13:11:01.997" v="261"/>
          <ac:spMkLst>
            <pc:docMk/>
            <pc:sldMk cId="120058335" sldId="345"/>
            <ac:spMk id="521" creationId="{6D895039-1348-498F-9DBC-E147FDBB9F53}"/>
          </ac:spMkLst>
        </pc:spChg>
        <pc:spChg chg="add mod">
          <ac:chgData name="Piehl, Alex" userId="f8f8cfdc-473f-45dc-8c8c-43ab78ff7fda" providerId="ADAL" clId="{257E00FB-520D-4B9A-B61F-B9A8604FADE6}" dt="2021-08-20T13:11:01.997" v="261"/>
          <ac:spMkLst>
            <pc:docMk/>
            <pc:sldMk cId="120058335" sldId="345"/>
            <ac:spMk id="522" creationId="{A03BB609-14A7-427B-92F3-B1CF42C9776D}"/>
          </ac:spMkLst>
        </pc:spChg>
        <pc:spChg chg="add mod">
          <ac:chgData name="Piehl, Alex" userId="f8f8cfdc-473f-45dc-8c8c-43ab78ff7fda" providerId="ADAL" clId="{257E00FB-520D-4B9A-B61F-B9A8604FADE6}" dt="2021-08-20T13:11:01.997" v="261"/>
          <ac:spMkLst>
            <pc:docMk/>
            <pc:sldMk cId="120058335" sldId="345"/>
            <ac:spMk id="523" creationId="{2785D491-74B5-4B2C-AB7E-7161453738D3}"/>
          </ac:spMkLst>
        </pc:spChg>
        <pc:spChg chg="add mod">
          <ac:chgData name="Piehl, Alex" userId="f8f8cfdc-473f-45dc-8c8c-43ab78ff7fda" providerId="ADAL" clId="{257E00FB-520D-4B9A-B61F-B9A8604FADE6}" dt="2021-08-20T13:11:01.997" v="261"/>
          <ac:spMkLst>
            <pc:docMk/>
            <pc:sldMk cId="120058335" sldId="345"/>
            <ac:spMk id="524" creationId="{3286576F-01F2-4D5C-9E2F-A23CCC2710C0}"/>
          </ac:spMkLst>
        </pc:spChg>
        <pc:spChg chg="add mod">
          <ac:chgData name="Piehl, Alex" userId="f8f8cfdc-473f-45dc-8c8c-43ab78ff7fda" providerId="ADAL" clId="{257E00FB-520D-4B9A-B61F-B9A8604FADE6}" dt="2021-08-20T13:20:26.982" v="320" actId="208"/>
          <ac:spMkLst>
            <pc:docMk/>
            <pc:sldMk cId="120058335" sldId="345"/>
            <ac:spMk id="525" creationId="{1DE5B51B-1221-413F-AA38-51E0CD40E62B}"/>
          </ac:spMkLst>
        </pc:spChg>
        <pc:spChg chg="add mod">
          <ac:chgData name="Piehl, Alex" userId="f8f8cfdc-473f-45dc-8c8c-43ab78ff7fda" providerId="ADAL" clId="{257E00FB-520D-4B9A-B61F-B9A8604FADE6}" dt="2021-08-20T13:20:41.803" v="323" actId="208"/>
          <ac:spMkLst>
            <pc:docMk/>
            <pc:sldMk cId="120058335" sldId="345"/>
            <ac:spMk id="526" creationId="{8FF7B86F-B1AC-43E3-BE19-7B0738657B68}"/>
          </ac:spMkLst>
        </pc:spChg>
        <pc:spChg chg="add mod">
          <ac:chgData name="Piehl, Alex" userId="f8f8cfdc-473f-45dc-8c8c-43ab78ff7fda" providerId="ADAL" clId="{257E00FB-520D-4B9A-B61F-B9A8604FADE6}" dt="2021-08-20T13:20:41.803" v="323" actId="208"/>
          <ac:spMkLst>
            <pc:docMk/>
            <pc:sldMk cId="120058335" sldId="345"/>
            <ac:spMk id="527" creationId="{22B012D5-10E6-4F1E-A430-66B884D3A9F8}"/>
          </ac:spMkLst>
        </pc:spChg>
        <pc:spChg chg="add mod">
          <ac:chgData name="Piehl, Alex" userId="f8f8cfdc-473f-45dc-8c8c-43ab78ff7fda" providerId="ADAL" clId="{257E00FB-520D-4B9A-B61F-B9A8604FADE6}" dt="2021-08-20T13:11:01.997" v="261"/>
          <ac:spMkLst>
            <pc:docMk/>
            <pc:sldMk cId="120058335" sldId="345"/>
            <ac:spMk id="528" creationId="{8C9F4578-F756-4903-96C8-7CF49C906A29}"/>
          </ac:spMkLst>
        </pc:spChg>
        <pc:spChg chg="add mod">
          <ac:chgData name="Piehl, Alex" userId="f8f8cfdc-473f-45dc-8c8c-43ab78ff7fda" providerId="ADAL" clId="{257E00FB-520D-4B9A-B61F-B9A8604FADE6}" dt="2021-08-20T13:16:40.342" v="291" actId="207"/>
          <ac:spMkLst>
            <pc:docMk/>
            <pc:sldMk cId="120058335" sldId="345"/>
            <ac:spMk id="529" creationId="{280934E8-1D5F-4192-83AF-73F605AE18A3}"/>
          </ac:spMkLst>
        </pc:spChg>
        <pc:spChg chg="add mod">
          <ac:chgData name="Piehl, Alex" userId="f8f8cfdc-473f-45dc-8c8c-43ab78ff7fda" providerId="ADAL" clId="{257E00FB-520D-4B9A-B61F-B9A8604FADE6}" dt="2021-08-20T13:16:40.342" v="291" actId="207"/>
          <ac:spMkLst>
            <pc:docMk/>
            <pc:sldMk cId="120058335" sldId="345"/>
            <ac:spMk id="530" creationId="{C3E951C3-0D54-4936-8C78-43E479A5FD75}"/>
          </ac:spMkLst>
        </pc:spChg>
        <pc:spChg chg="add mod">
          <ac:chgData name="Piehl, Alex" userId="f8f8cfdc-473f-45dc-8c8c-43ab78ff7fda" providerId="ADAL" clId="{257E00FB-520D-4B9A-B61F-B9A8604FADE6}" dt="2021-08-20T13:16:40.342" v="291" actId="207"/>
          <ac:spMkLst>
            <pc:docMk/>
            <pc:sldMk cId="120058335" sldId="345"/>
            <ac:spMk id="531" creationId="{55012133-BAA2-406B-AD28-E4C2701198B7}"/>
          </ac:spMkLst>
        </pc:spChg>
        <pc:spChg chg="add mod">
          <ac:chgData name="Piehl, Alex" userId="f8f8cfdc-473f-45dc-8c8c-43ab78ff7fda" providerId="ADAL" clId="{257E00FB-520D-4B9A-B61F-B9A8604FADE6}" dt="2021-08-20T13:16:40.342" v="291" actId="207"/>
          <ac:spMkLst>
            <pc:docMk/>
            <pc:sldMk cId="120058335" sldId="345"/>
            <ac:spMk id="532" creationId="{A3D92C3A-22C1-45AE-B6A7-9E6601116F12}"/>
          </ac:spMkLst>
        </pc:spChg>
        <pc:spChg chg="add mod">
          <ac:chgData name="Piehl, Alex" userId="f8f8cfdc-473f-45dc-8c8c-43ab78ff7fda" providerId="ADAL" clId="{257E00FB-520D-4B9A-B61F-B9A8604FADE6}" dt="2021-08-20T13:11:01.997" v="261"/>
          <ac:spMkLst>
            <pc:docMk/>
            <pc:sldMk cId="120058335" sldId="345"/>
            <ac:spMk id="533" creationId="{BEE57B07-EB17-4AF6-83CD-2523CDE2F51C}"/>
          </ac:spMkLst>
        </pc:spChg>
        <pc:spChg chg="add mod">
          <ac:chgData name="Piehl, Alex" userId="f8f8cfdc-473f-45dc-8c8c-43ab78ff7fda" providerId="ADAL" clId="{257E00FB-520D-4B9A-B61F-B9A8604FADE6}" dt="2021-08-20T13:11:01.997" v="261"/>
          <ac:spMkLst>
            <pc:docMk/>
            <pc:sldMk cId="120058335" sldId="345"/>
            <ac:spMk id="534" creationId="{06C42997-43CD-4DA6-BDB6-F21300F59BAC}"/>
          </ac:spMkLst>
        </pc:spChg>
        <pc:spChg chg="add mod">
          <ac:chgData name="Piehl, Alex" userId="f8f8cfdc-473f-45dc-8c8c-43ab78ff7fda" providerId="ADAL" clId="{257E00FB-520D-4B9A-B61F-B9A8604FADE6}" dt="2021-08-20T13:11:01.997" v="261"/>
          <ac:spMkLst>
            <pc:docMk/>
            <pc:sldMk cId="120058335" sldId="345"/>
            <ac:spMk id="535" creationId="{C3E7FE42-F99A-4553-87B6-9DC273798CE4}"/>
          </ac:spMkLst>
        </pc:spChg>
        <pc:spChg chg="add mod">
          <ac:chgData name="Piehl, Alex" userId="f8f8cfdc-473f-45dc-8c8c-43ab78ff7fda" providerId="ADAL" clId="{257E00FB-520D-4B9A-B61F-B9A8604FADE6}" dt="2021-08-20T13:11:01.997" v="261"/>
          <ac:spMkLst>
            <pc:docMk/>
            <pc:sldMk cId="120058335" sldId="345"/>
            <ac:spMk id="536" creationId="{8BE5113F-D7E7-4559-A73D-A0CBB0465806}"/>
          </ac:spMkLst>
        </pc:spChg>
        <pc:spChg chg="add mod">
          <ac:chgData name="Piehl, Alex" userId="f8f8cfdc-473f-45dc-8c8c-43ab78ff7fda" providerId="ADAL" clId="{257E00FB-520D-4B9A-B61F-B9A8604FADE6}" dt="2021-08-20T13:11:01.997" v="261"/>
          <ac:spMkLst>
            <pc:docMk/>
            <pc:sldMk cId="120058335" sldId="345"/>
            <ac:spMk id="537" creationId="{92990B05-7870-4511-A8C0-5CE60A71D36A}"/>
          </ac:spMkLst>
        </pc:spChg>
        <pc:spChg chg="add mod">
          <ac:chgData name="Piehl, Alex" userId="f8f8cfdc-473f-45dc-8c8c-43ab78ff7fda" providerId="ADAL" clId="{257E00FB-520D-4B9A-B61F-B9A8604FADE6}" dt="2021-08-20T13:11:01.997" v="261"/>
          <ac:spMkLst>
            <pc:docMk/>
            <pc:sldMk cId="120058335" sldId="345"/>
            <ac:spMk id="538" creationId="{C1276871-0ED4-485A-895A-25B7F2B0086D}"/>
          </ac:spMkLst>
        </pc:spChg>
        <pc:spChg chg="add mod">
          <ac:chgData name="Piehl, Alex" userId="f8f8cfdc-473f-45dc-8c8c-43ab78ff7fda" providerId="ADAL" clId="{257E00FB-520D-4B9A-B61F-B9A8604FADE6}" dt="2021-08-20T13:11:01.997" v="261"/>
          <ac:spMkLst>
            <pc:docMk/>
            <pc:sldMk cId="120058335" sldId="345"/>
            <ac:spMk id="539" creationId="{93AB2998-143E-4B3B-BDAF-20D44962CA12}"/>
          </ac:spMkLst>
        </pc:spChg>
        <pc:spChg chg="add mod">
          <ac:chgData name="Piehl, Alex" userId="f8f8cfdc-473f-45dc-8c8c-43ab78ff7fda" providerId="ADAL" clId="{257E00FB-520D-4B9A-B61F-B9A8604FADE6}" dt="2021-08-20T13:11:01.997" v="261"/>
          <ac:spMkLst>
            <pc:docMk/>
            <pc:sldMk cId="120058335" sldId="345"/>
            <ac:spMk id="540" creationId="{C86AF918-97D9-475B-9A97-8FD5937CA811}"/>
          </ac:spMkLst>
        </pc:spChg>
        <pc:spChg chg="add mod">
          <ac:chgData name="Piehl, Alex" userId="f8f8cfdc-473f-45dc-8c8c-43ab78ff7fda" providerId="ADAL" clId="{257E00FB-520D-4B9A-B61F-B9A8604FADE6}" dt="2021-08-20T13:11:01.997" v="261"/>
          <ac:spMkLst>
            <pc:docMk/>
            <pc:sldMk cId="120058335" sldId="345"/>
            <ac:spMk id="541" creationId="{B6791D95-9B62-4581-93EB-1FD8074745D3}"/>
          </ac:spMkLst>
        </pc:spChg>
        <pc:spChg chg="add mod">
          <ac:chgData name="Piehl, Alex" userId="f8f8cfdc-473f-45dc-8c8c-43ab78ff7fda" providerId="ADAL" clId="{257E00FB-520D-4B9A-B61F-B9A8604FADE6}" dt="2021-08-20T13:11:01.997" v="261"/>
          <ac:spMkLst>
            <pc:docMk/>
            <pc:sldMk cId="120058335" sldId="345"/>
            <ac:spMk id="542" creationId="{748CC1AA-6490-4B03-B8D0-9530C7E18BCB}"/>
          </ac:spMkLst>
        </pc:spChg>
        <pc:spChg chg="add mod">
          <ac:chgData name="Piehl, Alex" userId="f8f8cfdc-473f-45dc-8c8c-43ab78ff7fda" providerId="ADAL" clId="{257E00FB-520D-4B9A-B61F-B9A8604FADE6}" dt="2021-08-20T13:11:01.997" v="261"/>
          <ac:spMkLst>
            <pc:docMk/>
            <pc:sldMk cId="120058335" sldId="345"/>
            <ac:spMk id="543" creationId="{8D92D702-4758-4A49-BBED-CA10DCAF436D}"/>
          </ac:spMkLst>
        </pc:spChg>
        <pc:spChg chg="add mod">
          <ac:chgData name="Piehl, Alex" userId="f8f8cfdc-473f-45dc-8c8c-43ab78ff7fda" providerId="ADAL" clId="{257E00FB-520D-4B9A-B61F-B9A8604FADE6}" dt="2021-08-20T13:11:01.997" v="261"/>
          <ac:spMkLst>
            <pc:docMk/>
            <pc:sldMk cId="120058335" sldId="345"/>
            <ac:spMk id="544" creationId="{F706C4BB-E027-4980-AFD0-827DD650E5A2}"/>
          </ac:spMkLst>
        </pc:spChg>
        <pc:spChg chg="add mod">
          <ac:chgData name="Piehl, Alex" userId="f8f8cfdc-473f-45dc-8c8c-43ab78ff7fda" providerId="ADAL" clId="{257E00FB-520D-4B9A-B61F-B9A8604FADE6}" dt="2021-08-20T13:11:01.997" v="261"/>
          <ac:spMkLst>
            <pc:docMk/>
            <pc:sldMk cId="120058335" sldId="345"/>
            <ac:spMk id="545" creationId="{330C1828-D3BB-4F88-A2C7-C719E9D21AD3}"/>
          </ac:spMkLst>
        </pc:spChg>
        <pc:spChg chg="add mod">
          <ac:chgData name="Piehl, Alex" userId="f8f8cfdc-473f-45dc-8c8c-43ab78ff7fda" providerId="ADAL" clId="{257E00FB-520D-4B9A-B61F-B9A8604FADE6}" dt="2021-08-20T13:11:01.997" v="261"/>
          <ac:spMkLst>
            <pc:docMk/>
            <pc:sldMk cId="120058335" sldId="345"/>
            <ac:spMk id="546" creationId="{AAB14E75-6D28-4FBD-95FA-ACD455172630}"/>
          </ac:spMkLst>
        </pc:spChg>
        <pc:spChg chg="add mod">
          <ac:chgData name="Piehl, Alex" userId="f8f8cfdc-473f-45dc-8c8c-43ab78ff7fda" providerId="ADAL" clId="{257E00FB-520D-4B9A-B61F-B9A8604FADE6}" dt="2021-08-20T13:11:01.997" v="261"/>
          <ac:spMkLst>
            <pc:docMk/>
            <pc:sldMk cId="120058335" sldId="345"/>
            <ac:spMk id="547" creationId="{4E5FA6F3-4EA1-4C70-96A3-61DC59D76AEC}"/>
          </ac:spMkLst>
        </pc:spChg>
        <pc:spChg chg="add mod">
          <ac:chgData name="Piehl, Alex" userId="f8f8cfdc-473f-45dc-8c8c-43ab78ff7fda" providerId="ADAL" clId="{257E00FB-520D-4B9A-B61F-B9A8604FADE6}" dt="2021-08-20T13:11:01.997" v="261"/>
          <ac:spMkLst>
            <pc:docMk/>
            <pc:sldMk cId="120058335" sldId="345"/>
            <ac:spMk id="548" creationId="{3C4C1010-E810-446D-B582-DB17E7B6FD34}"/>
          </ac:spMkLst>
        </pc:spChg>
        <pc:spChg chg="add mod">
          <ac:chgData name="Piehl, Alex" userId="f8f8cfdc-473f-45dc-8c8c-43ab78ff7fda" providerId="ADAL" clId="{257E00FB-520D-4B9A-B61F-B9A8604FADE6}" dt="2021-08-20T13:15:04.406" v="283" actId="207"/>
          <ac:spMkLst>
            <pc:docMk/>
            <pc:sldMk cId="120058335" sldId="345"/>
            <ac:spMk id="549" creationId="{D36A59DF-F81E-45D8-8462-60989494181B}"/>
          </ac:spMkLst>
        </pc:spChg>
        <pc:spChg chg="add mod">
          <ac:chgData name="Piehl, Alex" userId="f8f8cfdc-473f-45dc-8c8c-43ab78ff7fda" providerId="ADAL" clId="{257E00FB-520D-4B9A-B61F-B9A8604FADE6}" dt="2021-08-20T13:15:04.406" v="283" actId="207"/>
          <ac:spMkLst>
            <pc:docMk/>
            <pc:sldMk cId="120058335" sldId="345"/>
            <ac:spMk id="550" creationId="{FAC55810-3D1B-4CC6-93AB-ED4E33A61A2A}"/>
          </ac:spMkLst>
        </pc:spChg>
        <pc:spChg chg="add mod">
          <ac:chgData name="Piehl, Alex" userId="f8f8cfdc-473f-45dc-8c8c-43ab78ff7fda" providerId="ADAL" clId="{257E00FB-520D-4B9A-B61F-B9A8604FADE6}" dt="2021-08-20T13:15:04.406" v="283" actId="207"/>
          <ac:spMkLst>
            <pc:docMk/>
            <pc:sldMk cId="120058335" sldId="345"/>
            <ac:spMk id="551" creationId="{15FFA940-642B-42E9-BB0D-A7A343F5FE97}"/>
          </ac:spMkLst>
        </pc:spChg>
        <pc:spChg chg="add mod">
          <ac:chgData name="Piehl, Alex" userId="f8f8cfdc-473f-45dc-8c8c-43ab78ff7fda" providerId="ADAL" clId="{257E00FB-520D-4B9A-B61F-B9A8604FADE6}" dt="2021-08-20T13:16:07.060" v="287" actId="207"/>
          <ac:spMkLst>
            <pc:docMk/>
            <pc:sldMk cId="120058335" sldId="345"/>
            <ac:spMk id="552" creationId="{E9D6B1E2-B1BC-4A5C-9C2D-92377E71F034}"/>
          </ac:spMkLst>
        </pc:spChg>
        <pc:spChg chg="add mod">
          <ac:chgData name="Piehl, Alex" userId="f8f8cfdc-473f-45dc-8c8c-43ab78ff7fda" providerId="ADAL" clId="{257E00FB-520D-4B9A-B61F-B9A8604FADE6}" dt="2021-08-20T13:16:07.060" v="287" actId="207"/>
          <ac:spMkLst>
            <pc:docMk/>
            <pc:sldMk cId="120058335" sldId="345"/>
            <ac:spMk id="553" creationId="{7E16A86A-6DA4-49AE-A039-4DADD692F94D}"/>
          </ac:spMkLst>
        </pc:spChg>
        <pc:spChg chg="add mod">
          <ac:chgData name="Piehl, Alex" userId="f8f8cfdc-473f-45dc-8c8c-43ab78ff7fda" providerId="ADAL" clId="{257E00FB-520D-4B9A-B61F-B9A8604FADE6}" dt="2021-08-20T13:16:07.060" v="287" actId="207"/>
          <ac:spMkLst>
            <pc:docMk/>
            <pc:sldMk cId="120058335" sldId="345"/>
            <ac:spMk id="554" creationId="{7F884D83-D4A9-4067-B788-AF3CCDA9FCD7}"/>
          </ac:spMkLst>
        </pc:spChg>
        <pc:spChg chg="add mod">
          <ac:chgData name="Piehl, Alex" userId="f8f8cfdc-473f-45dc-8c8c-43ab78ff7fda" providerId="ADAL" clId="{257E00FB-520D-4B9A-B61F-B9A8604FADE6}" dt="2021-08-20T13:11:01.997" v="261"/>
          <ac:spMkLst>
            <pc:docMk/>
            <pc:sldMk cId="120058335" sldId="345"/>
            <ac:spMk id="555" creationId="{A694A6BE-2788-479B-BCDD-E97B7B680BA5}"/>
          </ac:spMkLst>
        </pc:spChg>
        <pc:spChg chg="add mod">
          <ac:chgData name="Piehl, Alex" userId="f8f8cfdc-473f-45dc-8c8c-43ab78ff7fda" providerId="ADAL" clId="{257E00FB-520D-4B9A-B61F-B9A8604FADE6}" dt="2021-08-20T13:11:01.997" v="261"/>
          <ac:spMkLst>
            <pc:docMk/>
            <pc:sldMk cId="120058335" sldId="345"/>
            <ac:spMk id="556" creationId="{374466F1-3BDF-41BD-B1D2-42A678155B64}"/>
          </ac:spMkLst>
        </pc:spChg>
        <pc:spChg chg="add mod">
          <ac:chgData name="Piehl, Alex" userId="f8f8cfdc-473f-45dc-8c8c-43ab78ff7fda" providerId="ADAL" clId="{257E00FB-520D-4B9A-B61F-B9A8604FADE6}" dt="2021-08-20T13:11:01.997" v="261"/>
          <ac:spMkLst>
            <pc:docMk/>
            <pc:sldMk cId="120058335" sldId="345"/>
            <ac:spMk id="557" creationId="{7D4A5E61-6761-44A5-8DB1-480ACE186768}"/>
          </ac:spMkLst>
        </pc:spChg>
        <pc:spChg chg="add mod">
          <ac:chgData name="Piehl, Alex" userId="f8f8cfdc-473f-45dc-8c8c-43ab78ff7fda" providerId="ADAL" clId="{257E00FB-520D-4B9A-B61F-B9A8604FADE6}" dt="2021-08-20T13:16:40.342" v="291" actId="207"/>
          <ac:spMkLst>
            <pc:docMk/>
            <pc:sldMk cId="120058335" sldId="345"/>
            <ac:spMk id="558" creationId="{D58C7705-E715-4734-B678-81DAF126C090}"/>
          </ac:spMkLst>
        </pc:spChg>
        <pc:spChg chg="add mod">
          <ac:chgData name="Piehl, Alex" userId="f8f8cfdc-473f-45dc-8c8c-43ab78ff7fda" providerId="ADAL" clId="{257E00FB-520D-4B9A-B61F-B9A8604FADE6}" dt="2021-08-20T13:11:01.997" v="261"/>
          <ac:spMkLst>
            <pc:docMk/>
            <pc:sldMk cId="120058335" sldId="345"/>
            <ac:spMk id="559" creationId="{51ECF372-DCAB-4CB1-AC71-E525E8E90ACF}"/>
          </ac:spMkLst>
        </pc:spChg>
        <pc:spChg chg="add mod">
          <ac:chgData name="Piehl, Alex" userId="f8f8cfdc-473f-45dc-8c8c-43ab78ff7fda" providerId="ADAL" clId="{257E00FB-520D-4B9A-B61F-B9A8604FADE6}" dt="2021-08-20T13:11:01.997" v="261"/>
          <ac:spMkLst>
            <pc:docMk/>
            <pc:sldMk cId="120058335" sldId="345"/>
            <ac:spMk id="582" creationId="{93DC4E69-EB82-4615-8B8D-E985B641763A}"/>
          </ac:spMkLst>
        </pc:spChg>
        <pc:spChg chg="add mod">
          <ac:chgData name="Piehl, Alex" userId="f8f8cfdc-473f-45dc-8c8c-43ab78ff7fda" providerId="ADAL" clId="{257E00FB-520D-4B9A-B61F-B9A8604FADE6}" dt="2021-08-20T13:11:01.997" v="261"/>
          <ac:spMkLst>
            <pc:docMk/>
            <pc:sldMk cId="120058335" sldId="345"/>
            <ac:spMk id="583" creationId="{D6328BDB-C302-4C3D-A917-1D8434BF12EB}"/>
          </ac:spMkLst>
        </pc:spChg>
        <pc:spChg chg="add mod">
          <ac:chgData name="Piehl, Alex" userId="f8f8cfdc-473f-45dc-8c8c-43ab78ff7fda" providerId="ADAL" clId="{257E00FB-520D-4B9A-B61F-B9A8604FADE6}" dt="2021-08-20T13:18:47.192" v="311" actId="13822"/>
          <ac:spMkLst>
            <pc:docMk/>
            <pc:sldMk cId="120058335" sldId="345"/>
            <ac:spMk id="589" creationId="{8F4DDB69-D55E-4366-BC1B-D25A7B54F8E1}"/>
          </ac:spMkLst>
        </pc:spChg>
        <pc:picChg chg="mod">
          <ac:chgData name="Piehl, Alex" userId="f8f8cfdc-473f-45dc-8c8c-43ab78ff7fda" providerId="ADAL" clId="{257E00FB-520D-4B9A-B61F-B9A8604FADE6}" dt="2021-08-20T13:20:14.183" v="316" actId="1076"/>
          <ac:picMkLst>
            <pc:docMk/>
            <pc:sldMk cId="120058335" sldId="345"/>
            <ac:picMk id="4" creationId="{00000000-0000-0000-0000-000000000000}"/>
          </ac:picMkLst>
        </pc:picChg>
        <pc:cxnChg chg="mod">
          <ac:chgData name="Piehl, Alex" userId="f8f8cfdc-473f-45dc-8c8c-43ab78ff7fda" providerId="ADAL" clId="{257E00FB-520D-4B9A-B61F-B9A8604FADE6}" dt="2021-08-20T13:20:47.522" v="324" actId="478"/>
          <ac:cxnSpMkLst>
            <pc:docMk/>
            <pc:sldMk cId="120058335" sldId="345"/>
            <ac:cxnSpMk id="458" creationId="{C34E91D9-E0F4-48B6-9F3F-E401D6FFFFB3}"/>
          </ac:cxnSpMkLst>
        </pc:cxnChg>
        <pc:cxnChg chg="mod">
          <ac:chgData name="Piehl, Alex" userId="f8f8cfdc-473f-45dc-8c8c-43ab78ff7fda" providerId="ADAL" clId="{257E00FB-520D-4B9A-B61F-B9A8604FADE6}" dt="2021-08-20T13:20:47.522" v="324" actId="478"/>
          <ac:cxnSpMkLst>
            <pc:docMk/>
            <pc:sldMk cId="120058335" sldId="345"/>
            <ac:cxnSpMk id="459" creationId="{3D315F7B-2D62-4B16-A2B4-F6E15483D6EA}"/>
          </ac:cxnSpMkLst>
        </pc:cxnChg>
        <pc:cxnChg chg="add mod">
          <ac:chgData name="Piehl, Alex" userId="f8f8cfdc-473f-45dc-8c8c-43ab78ff7fda" providerId="ADAL" clId="{257E00FB-520D-4B9A-B61F-B9A8604FADE6}" dt="2021-08-20T13:11:01.997" v="261"/>
          <ac:cxnSpMkLst>
            <pc:docMk/>
            <pc:sldMk cId="120058335" sldId="345"/>
            <ac:cxnSpMk id="560" creationId="{8AC6417E-D9D5-45F6-BBD0-26FA92AB84FA}"/>
          </ac:cxnSpMkLst>
        </pc:cxnChg>
        <pc:cxnChg chg="add mod">
          <ac:chgData name="Piehl, Alex" userId="f8f8cfdc-473f-45dc-8c8c-43ab78ff7fda" providerId="ADAL" clId="{257E00FB-520D-4B9A-B61F-B9A8604FADE6}" dt="2021-08-20T13:11:01.997" v="261"/>
          <ac:cxnSpMkLst>
            <pc:docMk/>
            <pc:sldMk cId="120058335" sldId="345"/>
            <ac:cxnSpMk id="561" creationId="{AF6A6343-5B82-4C9C-8664-050C1F2C048C}"/>
          </ac:cxnSpMkLst>
        </pc:cxnChg>
        <pc:cxnChg chg="add mod">
          <ac:chgData name="Piehl, Alex" userId="f8f8cfdc-473f-45dc-8c8c-43ab78ff7fda" providerId="ADAL" clId="{257E00FB-520D-4B9A-B61F-B9A8604FADE6}" dt="2021-08-20T13:11:01.997" v="261"/>
          <ac:cxnSpMkLst>
            <pc:docMk/>
            <pc:sldMk cId="120058335" sldId="345"/>
            <ac:cxnSpMk id="562" creationId="{373117BD-A082-4DF8-9872-924EACBD3160}"/>
          </ac:cxnSpMkLst>
        </pc:cxnChg>
        <pc:cxnChg chg="add mod">
          <ac:chgData name="Piehl, Alex" userId="f8f8cfdc-473f-45dc-8c8c-43ab78ff7fda" providerId="ADAL" clId="{257E00FB-520D-4B9A-B61F-B9A8604FADE6}" dt="2021-08-20T13:11:01.997" v="261"/>
          <ac:cxnSpMkLst>
            <pc:docMk/>
            <pc:sldMk cId="120058335" sldId="345"/>
            <ac:cxnSpMk id="563" creationId="{95A3B49D-0692-4E19-A330-73DBB77E5BB0}"/>
          </ac:cxnSpMkLst>
        </pc:cxnChg>
        <pc:cxnChg chg="add mod">
          <ac:chgData name="Piehl, Alex" userId="f8f8cfdc-473f-45dc-8c8c-43ab78ff7fda" providerId="ADAL" clId="{257E00FB-520D-4B9A-B61F-B9A8604FADE6}" dt="2021-08-20T13:11:01.997" v="261"/>
          <ac:cxnSpMkLst>
            <pc:docMk/>
            <pc:sldMk cId="120058335" sldId="345"/>
            <ac:cxnSpMk id="564" creationId="{B1213C8F-9625-4AD4-8FFA-F11937A46FC6}"/>
          </ac:cxnSpMkLst>
        </pc:cxnChg>
        <pc:cxnChg chg="add mod">
          <ac:chgData name="Piehl, Alex" userId="f8f8cfdc-473f-45dc-8c8c-43ab78ff7fda" providerId="ADAL" clId="{257E00FB-520D-4B9A-B61F-B9A8604FADE6}" dt="2021-08-20T13:11:01.997" v="261"/>
          <ac:cxnSpMkLst>
            <pc:docMk/>
            <pc:sldMk cId="120058335" sldId="345"/>
            <ac:cxnSpMk id="565" creationId="{D8224B1E-3AA3-4CCD-8CA1-6CD5F975EDEC}"/>
          </ac:cxnSpMkLst>
        </pc:cxnChg>
        <pc:cxnChg chg="add mod">
          <ac:chgData name="Piehl, Alex" userId="f8f8cfdc-473f-45dc-8c8c-43ab78ff7fda" providerId="ADAL" clId="{257E00FB-520D-4B9A-B61F-B9A8604FADE6}" dt="2021-08-20T13:11:01.997" v="261"/>
          <ac:cxnSpMkLst>
            <pc:docMk/>
            <pc:sldMk cId="120058335" sldId="345"/>
            <ac:cxnSpMk id="566" creationId="{9B802B6B-4ABB-4B68-B976-67F4791ABFE4}"/>
          </ac:cxnSpMkLst>
        </pc:cxnChg>
        <pc:cxnChg chg="add mod">
          <ac:chgData name="Piehl, Alex" userId="f8f8cfdc-473f-45dc-8c8c-43ab78ff7fda" providerId="ADAL" clId="{257E00FB-520D-4B9A-B61F-B9A8604FADE6}" dt="2021-08-20T13:11:01.997" v="261"/>
          <ac:cxnSpMkLst>
            <pc:docMk/>
            <pc:sldMk cId="120058335" sldId="345"/>
            <ac:cxnSpMk id="567" creationId="{03BBF09B-8D6C-4636-B63E-ECDD15FC833F}"/>
          </ac:cxnSpMkLst>
        </pc:cxnChg>
        <pc:cxnChg chg="add mod">
          <ac:chgData name="Piehl, Alex" userId="f8f8cfdc-473f-45dc-8c8c-43ab78ff7fda" providerId="ADAL" clId="{257E00FB-520D-4B9A-B61F-B9A8604FADE6}" dt="2021-08-20T13:11:01.997" v="261"/>
          <ac:cxnSpMkLst>
            <pc:docMk/>
            <pc:sldMk cId="120058335" sldId="345"/>
            <ac:cxnSpMk id="568" creationId="{2A778672-6C97-4149-9C19-FC46CAFD2612}"/>
          </ac:cxnSpMkLst>
        </pc:cxnChg>
        <pc:cxnChg chg="add mod">
          <ac:chgData name="Piehl, Alex" userId="f8f8cfdc-473f-45dc-8c8c-43ab78ff7fda" providerId="ADAL" clId="{257E00FB-520D-4B9A-B61F-B9A8604FADE6}" dt="2021-08-20T13:11:01.997" v="261"/>
          <ac:cxnSpMkLst>
            <pc:docMk/>
            <pc:sldMk cId="120058335" sldId="345"/>
            <ac:cxnSpMk id="569" creationId="{A4601551-C9EB-48C3-846C-27B8AD492995}"/>
          </ac:cxnSpMkLst>
        </pc:cxnChg>
        <pc:cxnChg chg="add mod">
          <ac:chgData name="Piehl, Alex" userId="f8f8cfdc-473f-45dc-8c8c-43ab78ff7fda" providerId="ADAL" clId="{257E00FB-520D-4B9A-B61F-B9A8604FADE6}" dt="2021-08-20T13:11:01.997" v="261"/>
          <ac:cxnSpMkLst>
            <pc:docMk/>
            <pc:sldMk cId="120058335" sldId="345"/>
            <ac:cxnSpMk id="570" creationId="{42216CFB-FFDA-427E-9638-D42FA5C3F0FE}"/>
          </ac:cxnSpMkLst>
        </pc:cxnChg>
        <pc:cxnChg chg="add mod">
          <ac:chgData name="Piehl, Alex" userId="f8f8cfdc-473f-45dc-8c8c-43ab78ff7fda" providerId="ADAL" clId="{257E00FB-520D-4B9A-B61F-B9A8604FADE6}" dt="2021-08-20T13:11:01.997" v="261"/>
          <ac:cxnSpMkLst>
            <pc:docMk/>
            <pc:sldMk cId="120058335" sldId="345"/>
            <ac:cxnSpMk id="571" creationId="{02302328-5431-44AB-8D34-6DBEC8A271E9}"/>
          </ac:cxnSpMkLst>
        </pc:cxnChg>
        <pc:cxnChg chg="add mod">
          <ac:chgData name="Piehl, Alex" userId="f8f8cfdc-473f-45dc-8c8c-43ab78ff7fda" providerId="ADAL" clId="{257E00FB-520D-4B9A-B61F-B9A8604FADE6}" dt="2021-08-20T13:11:01.997" v="261"/>
          <ac:cxnSpMkLst>
            <pc:docMk/>
            <pc:sldMk cId="120058335" sldId="345"/>
            <ac:cxnSpMk id="572" creationId="{AB6946EC-E5DB-4639-B17C-E33E4B62F769}"/>
          </ac:cxnSpMkLst>
        </pc:cxnChg>
        <pc:cxnChg chg="add mod">
          <ac:chgData name="Piehl, Alex" userId="f8f8cfdc-473f-45dc-8c8c-43ab78ff7fda" providerId="ADAL" clId="{257E00FB-520D-4B9A-B61F-B9A8604FADE6}" dt="2021-08-20T13:11:01.997" v="261"/>
          <ac:cxnSpMkLst>
            <pc:docMk/>
            <pc:sldMk cId="120058335" sldId="345"/>
            <ac:cxnSpMk id="573" creationId="{44D9ACE9-56DB-4A7A-9F10-634F4395D987}"/>
          </ac:cxnSpMkLst>
        </pc:cxnChg>
        <pc:cxnChg chg="add mod">
          <ac:chgData name="Piehl, Alex" userId="f8f8cfdc-473f-45dc-8c8c-43ab78ff7fda" providerId="ADAL" clId="{257E00FB-520D-4B9A-B61F-B9A8604FADE6}" dt="2021-08-20T13:11:01.997" v="261"/>
          <ac:cxnSpMkLst>
            <pc:docMk/>
            <pc:sldMk cId="120058335" sldId="345"/>
            <ac:cxnSpMk id="574" creationId="{81F9592B-D0C9-49B9-97C9-F9A7F3116878}"/>
          </ac:cxnSpMkLst>
        </pc:cxnChg>
        <pc:cxnChg chg="add mod">
          <ac:chgData name="Piehl, Alex" userId="f8f8cfdc-473f-45dc-8c8c-43ab78ff7fda" providerId="ADAL" clId="{257E00FB-520D-4B9A-B61F-B9A8604FADE6}" dt="2021-08-20T13:11:01.997" v="261"/>
          <ac:cxnSpMkLst>
            <pc:docMk/>
            <pc:sldMk cId="120058335" sldId="345"/>
            <ac:cxnSpMk id="575" creationId="{76267963-9AD7-45A7-A45C-6892181D4200}"/>
          </ac:cxnSpMkLst>
        </pc:cxnChg>
        <pc:cxnChg chg="add mod">
          <ac:chgData name="Piehl, Alex" userId="f8f8cfdc-473f-45dc-8c8c-43ab78ff7fda" providerId="ADAL" clId="{257E00FB-520D-4B9A-B61F-B9A8604FADE6}" dt="2021-08-20T13:11:01.997" v="261"/>
          <ac:cxnSpMkLst>
            <pc:docMk/>
            <pc:sldMk cId="120058335" sldId="345"/>
            <ac:cxnSpMk id="576" creationId="{124BE019-4720-4043-91B5-E6D29F5A33B1}"/>
          </ac:cxnSpMkLst>
        </pc:cxnChg>
        <pc:cxnChg chg="add mod">
          <ac:chgData name="Piehl, Alex" userId="f8f8cfdc-473f-45dc-8c8c-43ab78ff7fda" providerId="ADAL" clId="{257E00FB-520D-4B9A-B61F-B9A8604FADE6}" dt="2021-08-20T13:11:01.997" v="261"/>
          <ac:cxnSpMkLst>
            <pc:docMk/>
            <pc:sldMk cId="120058335" sldId="345"/>
            <ac:cxnSpMk id="577" creationId="{B8193346-B49C-4128-860F-934ABF788235}"/>
          </ac:cxnSpMkLst>
        </pc:cxnChg>
        <pc:cxnChg chg="add mod">
          <ac:chgData name="Piehl, Alex" userId="f8f8cfdc-473f-45dc-8c8c-43ab78ff7fda" providerId="ADAL" clId="{257E00FB-520D-4B9A-B61F-B9A8604FADE6}" dt="2021-08-20T13:11:01.997" v="261"/>
          <ac:cxnSpMkLst>
            <pc:docMk/>
            <pc:sldMk cId="120058335" sldId="345"/>
            <ac:cxnSpMk id="578" creationId="{38466D1D-1F84-42C1-B4A1-3F4B774EF877}"/>
          </ac:cxnSpMkLst>
        </pc:cxnChg>
        <pc:cxnChg chg="add mod">
          <ac:chgData name="Piehl, Alex" userId="f8f8cfdc-473f-45dc-8c8c-43ab78ff7fda" providerId="ADAL" clId="{257E00FB-520D-4B9A-B61F-B9A8604FADE6}" dt="2021-08-20T13:11:01.997" v="261"/>
          <ac:cxnSpMkLst>
            <pc:docMk/>
            <pc:sldMk cId="120058335" sldId="345"/>
            <ac:cxnSpMk id="579" creationId="{39F3BF28-61FC-48FD-AE32-5EC3345ADC94}"/>
          </ac:cxnSpMkLst>
        </pc:cxnChg>
        <pc:cxnChg chg="add mod">
          <ac:chgData name="Piehl, Alex" userId="f8f8cfdc-473f-45dc-8c8c-43ab78ff7fda" providerId="ADAL" clId="{257E00FB-520D-4B9A-B61F-B9A8604FADE6}" dt="2021-08-20T13:11:01.997" v="261"/>
          <ac:cxnSpMkLst>
            <pc:docMk/>
            <pc:sldMk cId="120058335" sldId="345"/>
            <ac:cxnSpMk id="580" creationId="{3FF3DD73-716B-4EBD-B86B-0096782D1539}"/>
          </ac:cxnSpMkLst>
        </pc:cxnChg>
        <pc:cxnChg chg="add mod">
          <ac:chgData name="Piehl, Alex" userId="f8f8cfdc-473f-45dc-8c8c-43ab78ff7fda" providerId="ADAL" clId="{257E00FB-520D-4B9A-B61F-B9A8604FADE6}" dt="2021-08-20T13:11:01.997" v="261"/>
          <ac:cxnSpMkLst>
            <pc:docMk/>
            <pc:sldMk cId="120058335" sldId="345"/>
            <ac:cxnSpMk id="581" creationId="{3B8EB28D-7436-4922-ACEC-81DB72A30157}"/>
          </ac:cxnSpMkLst>
        </pc:cxnChg>
        <pc:cxnChg chg="add mod">
          <ac:chgData name="Piehl, Alex" userId="f8f8cfdc-473f-45dc-8c8c-43ab78ff7fda" providerId="ADAL" clId="{257E00FB-520D-4B9A-B61F-B9A8604FADE6}" dt="2021-08-20T13:11:01.997" v="261"/>
          <ac:cxnSpMkLst>
            <pc:docMk/>
            <pc:sldMk cId="120058335" sldId="345"/>
            <ac:cxnSpMk id="584" creationId="{B710C38C-7132-4C0A-BC5F-CC1603838D92}"/>
          </ac:cxnSpMkLst>
        </pc:cxnChg>
        <pc:cxnChg chg="add mod">
          <ac:chgData name="Piehl, Alex" userId="f8f8cfdc-473f-45dc-8c8c-43ab78ff7fda" providerId="ADAL" clId="{257E00FB-520D-4B9A-B61F-B9A8604FADE6}" dt="2021-08-20T13:11:01.997" v="261"/>
          <ac:cxnSpMkLst>
            <pc:docMk/>
            <pc:sldMk cId="120058335" sldId="345"/>
            <ac:cxnSpMk id="585" creationId="{EEE0BD10-0C12-4682-AF7C-4A275A667883}"/>
          </ac:cxnSpMkLst>
        </pc:cxnChg>
        <pc:cxnChg chg="add mod">
          <ac:chgData name="Piehl, Alex" userId="f8f8cfdc-473f-45dc-8c8c-43ab78ff7fda" providerId="ADAL" clId="{257E00FB-520D-4B9A-B61F-B9A8604FADE6}" dt="2021-08-20T13:11:01.997" v="261"/>
          <ac:cxnSpMkLst>
            <pc:docMk/>
            <pc:sldMk cId="120058335" sldId="345"/>
            <ac:cxnSpMk id="586" creationId="{227E8B21-80E7-47F0-807F-2733091DC278}"/>
          </ac:cxnSpMkLst>
        </pc:cxnChg>
        <pc:cxnChg chg="add mod">
          <ac:chgData name="Piehl, Alex" userId="f8f8cfdc-473f-45dc-8c8c-43ab78ff7fda" providerId="ADAL" clId="{257E00FB-520D-4B9A-B61F-B9A8604FADE6}" dt="2021-08-20T13:20:30.236" v="321" actId="14100"/>
          <ac:cxnSpMkLst>
            <pc:docMk/>
            <pc:sldMk cId="120058335" sldId="345"/>
            <ac:cxnSpMk id="587" creationId="{EFB83DE5-DAAE-473A-83D1-BCC63BCF8E65}"/>
          </ac:cxnSpMkLst>
        </pc:cxnChg>
        <pc:cxnChg chg="add mod">
          <ac:chgData name="Piehl, Alex" userId="f8f8cfdc-473f-45dc-8c8c-43ab78ff7fda" providerId="ADAL" clId="{257E00FB-520D-4B9A-B61F-B9A8604FADE6}" dt="2021-08-20T13:11:01.997" v="261"/>
          <ac:cxnSpMkLst>
            <pc:docMk/>
            <pc:sldMk cId="120058335" sldId="345"/>
            <ac:cxnSpMk id="588" creationId="{D3F86C2E-766D-46F3-8AB9-B13996351E8D}"/>
          </ac:cxnSpMkLst>
        </pc:cxnChg>
      </pc:sldChg>
    </pc:docChg>
  </pc:docChgLst>
  <pc:docChgLst>
    <pc:chgData name="Piehl, Alex" userId="f8f8cfdc-473f-45dc-8c8c-43ab78ff7fda" providerId="ADAL" clId="{7D55916B-214A-4CEA-A5CE-0724143FB615}"/>
    <pc:docChg chg="undo redo custSel addSld modSld sldOrd">
      <pc:chgData name="Piehl, Alex" userId="f8f8cfdc-473f-45dc-8c8c-43ab78ff7fda" providerId="ADAL" clId="{7D55916B-214A-4CEA-A5CE-0724143FB615}" dt="2022-03-21T13:38:48.342" v="1810"/>
      <pc:docMkLst>
        <pc:docMk/>
      </pc:docMkLst>
      <pc:sldChg chg="add">
        <pc:chgData name="Piehl, Alex" userId="f8f8cfdc-473f-45dc-8c8c-43ab78ff7fda" providerId="ADAL" clId="{7D55916B-214A-4CEA-A5CE-0724143FB615}" dt="2022-03-21T13:36:08.932" v="1800"/>
        <pc:sldMkLst>
          <pc:docMk/>
          <pc:sldMk cId="44123384" sldId="275"/>
        </pc:sldMkLst>
      </pc:sldChg>
      <pc:sldChg chg="modSp add mod">
        <pc:chgData name="Piehl, Alex" userId="f8f8cfdc-473f-45dc-8c8c-43ab78ff7fda" providerId="ADAL" clId="{7D55916B-214A-4CEA-A5CE-0724143FB615}" dt="2022-03-21T13:36:15.093" v="1803" actId="20577"/>
        <pc:sldMkLst>
          <pc:docMk/>
          <pc:sldMk cId="3614388293" sldId="277"/>
        </pc:sldMkLst>
        <pc:spChg chg="mod">
          <ac:chgData name="Piehl, Alex" userId="f8f8cfdc-473f-45dc-8c8c-43ab78ff7fda" providerId="ADAL" clId="{7D55916B-214A-4CEA-A5CE-0724143FB615}" dt="2022-03-21T13:36:15.093" v="1803" actId="20577"/>
          <ac:spMkLst>
            <pc:docMk/>
            <pc:sldMk cId="3614388293" sldId="277"/>
            <ac:spMk id="6" creationId="{01936307-DC95-4EE7-A576-E80909E0CBF8}"/>
          </ac:spMkLst>
        </pc:spChg>
      </pc:sldChg>
      <pc:sldChg chg="add mod modShow">
        <pc:chgData name="Piehl, Alex" userId="f8f8cfdc-473f-45dc-8c8c-43ab78ff7fda" providerId="ADAL" clId="{7D55916B-214A-4CEA-A5CE-0724143FB615}" dt="2022-03-21T13:38:30.891" v="1809" actId="729"/>
        <pc:sldMkLst>
          <pc:docMk/>
          <pc:sldMk cId="2793147434" sldId="278"/>
        </pc:sldMkLst>
      </pc:sldChg>
      <pc:sldChg chg="delSp add setBg delDesignElem">
        <pc:chgData name="Piehl, Alex" userId="f8f8cfdc-473f-45dc-8c8c-43ab78ff7fda" providerId="ADAL" clId="{7D55916B-214A-4CEA-A5CE-0724143FB615}" dt="2022-03-21T13:34:02.461" v="1798"/>
        <pc:sldMkLst>
          <pc:docMk/>
          <pc:sldMk cId="3139654767" sldId="287"/>
        </pc:sldMkLst>
        <pc:spChg chg="del">
          <ac:chgData name="Piehl, Alex" userId="f8f8cfdc-473f-45dc-8c8c-43ab78ff7fda" providerId="ADAL" clId="{7D55916B-214A-4CEA-A5CE-0724143FB615}" dt="2022-03-21T13:34:02.461" v="1798"/>
          <ac:spMkLst>
            <pc:docMk/>
            <pc:sldMk cId="3139654767" sldId="287"/>
            <ac:spMk id="9" creationId="{A4AC5506-6312-4701-8D3C-40187889A947}"/>
          </ac:spMkLst>
        </pc:spChg>
      </pc:sldChg>
      <pc:sldChg chg="delSp add setBg delDesignElem">
        <pc:chgData name="Piehl, Alex" userId="f8f8cfdc-473f-45dc-8c8c-43ab78ff7fda" providerId="ADAL" clId="{7D55916B-214A-4CEA-A5CE-0724143FB615}" dt="2022-03-21T13:34:02.461" v="1798"/>
        <pc:sldMkLst>
          <pc:docMk/>
          <pc:sldMk cId="1164792293" sldId="288"/>
        </pc:sldMkLst>
        <pc:spChg chg="del">
          <ac:chgData name="Piehl, Alex" userId="f8f8cfdc-473f-45dc-8c8c-43ab78ff7fda" providerId="ADAL" clId="{7D55916B-214A-4CEA-A5CE-0724143FB615}" dt="2022-03-21T13:34:02.461" v="1798"/>
          <ac:spMkLst>
            <pc:docMk/>
            <pc:sldMk cId="1164792293" sldId="288"/>
            <ac:spMk id="9" creationId="{A4AC5506-6312-4701-8D3C-40187889A947}"/>
          </ac:spMkLst>
        </pc:spChg>
      </pc:sldChg>
      <pc:sldChg chg="delSp add setBg delDesignElem">
        <pc:chgData name="Piehl, Alex" userId="f8f8cfdc-473f-45dc-8c8c-43ab78ff7fda" providerId="ADAL" clId="{7D55916B-214A-4CEA-A5CE-0724143FB615}" dt="2022-03-21T13:34:02.461" v="1798"/>
        <pc:sldMkLst>
          <pc:docMk/>
          <pc:sldMk cId="3076037199" sldId="289"/>
        </pc:sldMkLst>
        <pc:spChg chg="del">
          <ac:chgData name="Piehl, Alex" userId="f8f8cfdc-473f-45dc-8c8c-43ab78ff7fda" providerId="ADAL" clId="{7D55916B-214A-4CEA-A5CE-0724143FB615}" dt="2022-03-21T13:34:02.461" v="1798"/>
          <ac:spMkLst>
            <pc:docMk/>
            <pc:sldMk cId="3076037199" sldId="289"/>
            <ac:spMk id="9" creationId="{A4AC5506-6312-4701-8D3C-40187889A947}"/>
          </ac:spMkLst>
        </pc:spChg>
      </pc:sldChg>
      <pc:sldChg chg="add">
        <pc:chgData name="Piehl, Alex" userId="f8f8cfdc-473f-45dc-8c8c-43ab78ff7fda" providerId="ADAL" clId="{7D55916B-214A-4CEA-A5CE-0724143FB615}" dt="2022-03-21T13:34:02.461" v="1798"/>
        <pc:sldMkLst>
          <pc:docMk/>
          <pc:sldMk cId="2245773313" sldId="292"/>
        </pc:sldMkLst>
      </pc:sldChg>
      <pc:sldChg chg="add">
        <pc:chgData name="Piehl, Alex" userId="f8f8cfdc-473f-45dc-8c8c-43ab78ff7fda" providerId="ADAL" clId="{7D55916B-214A-4CEA-A5CE-0724143FB615}" dt="2022-03-21T13:34:02.461" v="1798"/>
        <pc:sldMkLst>
          <pc:docMk/>
          <pc:sldMk cId="4244171861" sldId="293"/>
        </pc:sldMkLst>
      </pc:sldChg>
      <pc:sldChg chg="add">
        <pc:chgData name="Piehl, Alex" userId="f8f8cfdc-473f-45dc-8c8c-43ab78ff7fda" providerId="ADAL" clId="{7D55916B-214A-4CEA-A5CE-0724143FB615}" dt="2022-03-21T13:34:02.461" v="1798"/>
        <pc:sldMkLst>
          <pc:docMk/>
          <pc:sldMk cId="331047097" sldId="294"/>
        </pc:sldMkLst>
      </pc:sldChg>
      <pc:sldChg chg="add">
        <pc:chgData name="Piehl, Alex" userId="f8f8cfdc-473f-45dc-8c8c-43ab78ff7fda" providerId="ADAL" clId="{7D55916B-214A-4CEA-A5CE-0724143FB615}" dt="2022-03-21T13:34:02.461" v="1798"/>
        <pc:sldMkLst>
          <pc:docMk/>
          <pc:sldMk cId="3375389649" sldId="295"/>
        </pc:sldMkLst>
      </pc:sldChg>
      <pc:sldChg chg="add">
        <pc:chgData name="Piehl, Alex" userId="f8f8cfdc-473f-45dc-8c8c-43ab78ff7fda" providerId="ADAL" clId="{7D55916B-214A-4CEA-A5CE-0724143FB615}" dt="2022-03-21T13:33:44.188" v="1792"/>
        <pc:sldMkLst>
          <pc:docMk/>
          <pc:sldMk cId="992053262" sldId="297"/>
        </pc:sldMkLst>
      </pc:sldChg>
      <pc:sldChg chg="delSp add setBg delDesignElem">
        <pc:chgData name="Piehl, Alex" userId="f8f8cfdc-473f-45dc-8c8c-43ab78ff7fda" providerId="ADAL" clId="{7D55916B-214A-4CEA-A5CE-0724143FB615}" dt="2022-03-21T13:34:02.461" v="1798"/>
        <pc:sldMkLst>
          <pc:docMk/>
          <pc:sldMk cId="1132116096" sldId="299"/>
        </pc:sldMkLst>
        <pc:spChg chg="del">
          <ac:chgData name="Piehl, Alex" userId="f8f8cfdc-473f-45dc-8c8c-43ab78ff7fda" providerId="ADAL" clId="{7D55916B-214A-4CEA-A5CE-0724143FB615}" dt="2022-03-21T13:34:02.461" v="1798"/>
          <ac:spMkLst>
            <pc:docMk/>
            <pc:sldMk cId="1132116096" sldId="299"/>
            <ac:spMk id="32" creationId="{5E39A796-BE83-48B1-B33F-35C4A32AAB57}"/>
          </ac:spMkLst>
        </pc:spChg>
        <pc:spChg chg="del">
          <ac:chgData name="Piehl, Alex" userId="f8f8cfdc-473f-45dc-8c8c-43ab78ff7fda" providerId="ADAL" clId="{7D55916B-214A-4CEA-A5CE-0724143FB615}" dt="2022-03-21T13:34:02.461" v="1798"/>
          <ac:spMkLst>
            <pc:docMk/>
            <pc:sldMk cId="1132116096" sldId="299"/>
            <ac:spMk id="33" creationId="{72F84B47-E267-4194-8194-831DB7B5547F}"/>
          </ac:spMkLst>
        </pc:spChg>
      </pc:sldChg>
      <pc:sldChg chg="delSp add setBg delDesignElem">
        <pc:chgData name="Piehl, Alex" userId="f8f8cfdc-473f-45dc-8c8c-43ab78ff7fda" providerId="ADAL" clId="{7D55916B-214A-4CEA-A5CE-0724143FB615}" dt="2022-03-21T13:34:02.461" v="1798"/>
        <pc:sldMkLst>
          <pc:docMk/>
          <pc:sldMk cId="632075512" sldId="300"/>
        </pc:sldMkLst>
        <pc:spChg chg="del">
          <ac:chgData name="Piehl, Alex" userId="f8f8cfdc-473f-45dc-8c8c-43ab78ff7fda" providerId="ADAL" clId="{7D55916B-214A-4CEA-A5CE-0724143FB615}" dt="2022-03-21T13:34:02.461" v="1798"/>
          <ac:spMkLst>
            <pc:docMk/>
            <pc:sldMk cId="632075512" sldId="300"/>
            <ac:spMk id="32" creationId="{5E39A796-BE83-48B1-B33F-35C4A32AAB57}"/>
          </ac:spMkLst>
        </pc:spChg>
        <pc:spChg chg="del">
          <ac:chgData name="Piehl, Alex" userId="f8f8cfdc-473f-45dc-8c8c-43ab78ff7fda" providerId="ADAL" clId="{7D55916B-214A-4CEA-A5CE-0724143FB615}" dt="2022-03-21T13:34:02.461" v="1798"/>
          <ac:spMkLst>
            <pc:docMk/>
            <pc:sldMk cId="632075512" sldId="300"/>
            <ac:spMk id="33" creationId="{72F84B47-E267-4194-8194-831DB7B5547F}"/>
          </ac:spMkLst>
        </pc:spChg>
      </pc:sldChg>
      <pc:sldChg chg="add">
        <pc:chgData name="Piehl, Alex" userId="f8f8cfdc-473f-45dc-8c8c-43ab78ff7fda" providerId="ADAL" clId="{7D55916B-214A-4CEA-A5CE-0724143FB615}" dt="2022-03-21T13:36:40.363" v="1804"/>
        <pc:sldMkLst>
          <pc:docMk/>
          <pc:sldMk cId="1197853634" sldId="301"/>
        </pc:sldMkLst>
      </pc:sldChg>
      <pc:sldChg chg="addSp delSp modSp add mod ord">
        <pc:chgData name="Piehl, Alex" userId="f8f8cfdc-473f-45dc-8c8c-43ab78ff7fda" providerId="ADAL" clId="{7D55916B-214A-4CEA-A5CE-0724143FB615}" dt="2021-09-30T18:38:33.986" v="1791" actId="1076"/>
        <pc:sldMkLst>
          <pc:docMk/>
          <pc:sldMk cId="4043606349" sldId="346"/>
        </pc:sldMkLst>
        <pc:spChg chg="add del mod">
          <ac:chgData name="Piehl, Alex" userId="f8f8cfdc-473f-45dc-8c8c-43ab78ff7fda" providerId="ADAL" clId="{7D55916B-214A-4CEA-A5CE-0724143FB615}" dt="2021-09-28T14:59:36.846" v="402" actId="478"/>
          <ac:spMkLst>
            <pc:docMk/>
            <pc:sldMk cId="4043606349" sldId="346"/>
            <ac:spMk id="2" creationId="{9BB93E31-5D8D-464C-846B-79730F6C09B5}"/>
          </ac:spMkLst>
        </pc:spChg>
        <pc:spChg chg="add mod">
          <ac:chgData name="Piehl, Alex" userId="f8f8cfdc-473f-45dc-8c8c-43ab78ff7fda" providerId="ADAL" clId="{7D55916B-214A-4CEA-A5CE-0724143FB615}" dt="2021-09-30T14:02:03.423" v="487" actId="1038"/>
          <ac:spMkLst>
            <pc:docMk/>
            <pc:sldMk cId="4043606349" sldId="346"/>
            <ac:spMk id="2" creationId="{FA02DB38-9310-4774-945D-2F8E9D085507}"/>
          </ac:spMkLst>
        </pc:spChg>
        <pc:spChg chg="add del">
          <ac:chgData name="Piehl, Alex" userId="f8f8cfdc-473f-45dc-8c8c-43ab78ff7fda" providerId="ADAL" clId="{7D55916B-214A-4CEA-A5CE-0724143FB615}" dt="2021-09-30T17:52:25.335" v="1297" actId="478"/>
          <ac:spMkLst>
            <pc:docMk/>
            <pc:sldMk cId="4043606349" sldId="346"/>
            <ac:spMk id="3" creationId="{5D3EE03A-123A-4546-86B6-EB07430BFC2D}"/>
          </ac:spMkLst>
        </pc:spChg>
        <pc:spChg chg="add del">
          <ac:chgData name="Piehl, Alex" userId="f8f8cfdc-473f-45dc-8c8c-43ab78ff7fda" providerId="ADAL" clId="{7D55916B-214A-4CEA-A5CE-0724143FB615}" dt="2021-09-27T14:29:48.285" v="243" actId="478"/>
          <ac:spMkLst>
            <pc:docMk/>
            <pc:sldMk cId="4043606349" sldId="346"/>
            <ac:spMk id="3" creationId="{9CC140DC-477C-477E-98C5-8F75E96C9C36}"/>
          </ac:spMkLst>
        </pc:spChg>
        <pc:spChg chg="add del">
          <ac:chgData name="Piehl, Alex" userId="f8f8cfdc-473f-45dc-8c8c-43ab78ff7fda" providerId="ADAL" clId="{7D55916B-214A-4CEA-A5CE-0724143FB615}" dt="2021-09-27T14:30:35.773" v="247" actId="478"/>
          <ac:spMkLst>
            <pc:docMk/>
            <pc:sldMk cId="4043606349" sldId="346"/>
            <ac:spMk id="5" creationId="{40AFB634-8ED2-4922-9A14-10988BF4F107}"/>
          </ac:spMkLst>
        </pc:spChg>
        <pc:spChg chg="add mod">
          <ac:chgData name="Piehl, Alex" userId="f8f8cfdc-473f-45dc-8c8c-43ab78ff7fda" providerId="ADAL" clId="{7D55916B-214A-4CEA-A5CE-0724143FB615}" dt="2021-09-30T14:12:03.969" v="599" actId="1076"/>
          <ac:spMkLst>
            <pc:docMk/>
            <pc:sldMk cId="4043606349" sldId="346"/>
            <ac:spMk id="5" creationId="{4132006A-3630-4900-A5A9-E2D45315A8AA}"/>
          </ac:spMkLst>
        </pc:spChg>
        <pc:spChg chg="add del">
          <ac:chgData name="Piehl, Alex" userId="f8f8cfdc-473f-45dc-8c8c-43ab78ff7fda" providerId="ADAL" clId="{7D55916B-214A-4CEA-A5CE-0724143FB615}" dt="2021-09-27T14:32:37.972" v="264" actId="478"/>
          <ac:spMkLst>
            <pc:docMk/>
            <pc:sldMk cId="4043606349" sldId="346"/>
            <ac:spMk id="7" creationId="{64708B72-F63A-4BE3-829B-4C98003B2DF0}"/>
          </ac:spMkLst>
        </pc:spChg>
        <pc:spChg chg="add del mod">
          <ac:chgData name="Piehl, Alex" userId="f8f8cfdc-473f-45dc-8c8c-43ab78ff7fda" providerId="ADAL" clId="{7D55916B-214A-4CEA-A5CE-0724143FB615}" dt="2021-09-30T17:43:57.736" v="1127" actId="478"/>
          <ac:spMkLst>
            <pc:docMk/>
            <pc:sldMk cId="4043606349" sldId="346"/>
            <ac:spMk id="7" creationId="{DD23B42C-CCD6-4463-B8CB-C2C1BC26FCE0}"/>
          </ac:spMkLst>
        </pc:spChg>
        <pc:spChg chg="add del mod">
          <ac:chgData name="Piehl, Alex" userId="f8f8cfdc-473f-45dc-8c8c-43ab78ff7fda" providerId="ADAL" clId="{7D55916B-214A-4CEA-A5CE-0724143FB615}" dt="2021-09-27T14:32:36.897" v="263" actId="478"/>
          <ac:spMkLst>
            <pc:docMk/>
            <pc:sldMk cId="4043606349" sldId="346"/>
            <ac:spMk id="8" creationId="{E6D97902-EAEF-4997-AB6B-99893EB40A19}"/>
          </ac:spMkLst>
        </pc:spChg>
        <pc:spChg chg="add del">
          <ac:chgData name="Piehl, Alex" userId="f8f8cfdc-473f-45dc-8c8c-43ab78ff7fda" providerId="ADAL" clId="{7D55916B-214A-4CEA-A5CE-0724143FB615}" dt="2021-09-27T14:33:42.165" v="267" actId="478"/>
          <ac:spMkLst>
            <pc:docMk/>
            <pc:sldMk cId="4043606349" sldId="346"/>
            <ac:spMk id="9" creationId="{89A32CDF-7BE3-4556-970C-983834099DD0}"/>
          </ac:spMkLst>
        </pc:spChg>
        <pc:spChg chg="add del">
          <ac:chgData name="Piehl, Alex" userId="f8f8cfdc-473f-45dc-8c8c-43ab78ff7fda" providerId="ADAL" clId="{7D55916B-214A-4CEA-A5CE-0724143FB615}" dt="2021-09-27T14:38:18.092" v="272" actId="478"/>
          <ac:spMkLst>
            <pc:docMk/>
            <pc:sldMk cId="4043606349" sldId="346"/>
            <ac:spMk id="10" creationId="{0BCD625B-2B34-459A-A6D7-2B3AC9A4F140}"/>
          </ac:spMkLst>
        </pc:spChg>
        <pc:spChg chg="add del">
          <ac:chgData name="Piehl, Alex" userId="f8f8cfdc-473f-45dc-8c8c-43ab78ff7fda" providerId="ADAL" clId="{7D55916B-214A-4CEA-A5CE-0724143FB615}" dt="2021-09-27T14:38:15.767" v="271" actId="478"/>
          <ac:spMkLst>
            <pc:docMk/>
            <pc:sldMk cId="4043606349" sldId="346"/>
            <ac:spMk id="11" creationId="{82554BD2-BF5D-4086-861D-F66CB817139D}"/>
          </ac:spMkLst>
        </pc:spChg>
        <pc:spChg chg="add del mod">
          <ac:chgData name="Piehl, Alex" userId="f8f8cfdc-473f-45dc-8c8c-43ab78ff7fda" providerId="ADAL" clId="{7D55916B-214A-4CEA-A5CE-0724143FB615}" dt="2021-09-30T18:02:03.468" v="1434" actId="478"/>
          <ac:spMkLst>
            <pc:docMk/>
            <pc:sldMk cId="4043606349" sldId="346"/>
            <ac:spMk id="12" creationId="{49F82980-5B65-4A02-8E32-87529CABA233}"/>
          </ac:spMkLst>
        </pc:spChg>
        <pc:spChg chg="del">
          <ac:chgData name="Piehl, Alex" userId="f8f8cfdc-473f-45dc-8c8c-43ab78ff7fda" providerId="ADAL" clId="{7D55916B-214A-4CEA-A5CE-0724143FB615}" dt="2021-09-16T18:23:33.964" v="3" actId="478"/>
          <ac:spMkLst>
            <pc:docMk/>
            <pc:sldMk cId="4043606349" sldId="346"/>
            <ac:spMk id="13" creationId="{30C0C476-1CCC-42AE-80B0-79144ABB7103}"/>
          </ac:spMkLst>
        </pc:spChg>
        <pc:spChg chg="add del">
          <ac:chgData name="Piehl, Alex" userId="f8f8cfdc-473f-45dc-8c8c-43ab78ff7fda" providerId="ADAL" clId="{7D55916B-214A-4CEA-A5CE-0724143FB615}" dt="2021-09-28T15:04:06.151" v="415" actId="478"/>
          <ac:spMkLst>
            <pc:docMk/>
            <pc:sldMk cId="4043606349" sldId="346"/>
            <ac:spMk id="13" creationId="{7FC26505-9601-466E-9BD6-5778F799EA0B}"/>
          </ac:spMkLst>
        </pc:spChg>
        <pc:spChg chg="add mod">
          <ac:chgData name="Piehl, Alex" userId="f8f8cfdc-473f-45dc-8c8c-43ab78ff7fda" providerId="ADAL" clId="{7D55916B-214A-4CEA-A5CE-0724143FB615}" dt="2021-09-30T17:57:14.485" v="1365" actId="1076"/>
          <ac:spMkLst>
            <pc:docMk/>
            <pc:sldMk cId="4043606349" sldId="346"/>
            <ac:spMk id="13" creationId="{DEA6A542-E6D0-422C-8D6C-BF53D78FDB37}"/>
          </ac:spMkLst>
        </pc:spChg>
        <pc:spChg chg="del">
          <ac:chgData name="Piehl, Alex" userId="f8f8cfdc-473f-45dc-8c8c-43ab78ff7fda" providerId="ADAL" clId="{7D55916B-214A-4CEA-A5CE-0724143FB615}" dt="2021-09-16T18:23:33.964" v="3" actId="478"/>
          <ac:spMkLst>
            <pc:docMk/>
            <pc:sldMk cId="4043606349" sldId="346"/>
            <ac:spMk id="14" creationId="{3A34B1B0-17AA-40C1-A3F5-B9479D90338D}"/>
          </ac:spMkLst>
        </pc:spChg>
        <pc:spChg chg="add mod">
          <ac:chgData name="Piehl, Alex" userId="f8f8cfdc-473f-45dc-8c8c-43ab78ff7fda" providerId="ADAL" clId="{7D55916B-214A-4CEA-A5CE-0724143FB615}" dt="2021-09-30T17:58:20.252" v="1374" actId="208"/>
          <ac:spMkLst>
            <pc:docMk/>
            <pc:sldMk cId="4043606349" sldId="346"/>
            <ac:spMk id="14" creationId="{B9699AA6-A575-4CA9-B8DF-3BD95D5E470B}"/>
          </ac:spMkLst>
        </pc:spChg>
        <pc:spChg chg="add mod">
          <ac:chgData name="Piehl, Alex" userId="f8f8cfdc-473f-45dc-8c8c-43ab78ff7fda" providerId="ADAL" clId="{7D55916B-214A-4CEA-A5CE-0724143FB615}" dt="2021-09-30T17:57:48.778" v="1368"/>
          <ac:spMkLst>
            <pc:docMk/>
            <pc:sldMk cId="4043606349" sldId="346"/>
            <ac:spMk id="15" creationId="{8C79E924-DD50-4568-8D3F-96CBEA0436FD}"/>
          </ac:spMkLst>
        </pc:spChg>
        <pc:spChg chg="del">
          <ac:chgData name="Piehl, Alex" userId="f8f8cfdc-473f-45dc-8c8c-43ab78ff7fda" providerId="ADAL" clId="{7D55916B-214A-4CEA-A5CE-0724143FB615}" dt="2021-09-16T18:23:33.964" v="3" actId="478"/>
          <ac:spMkLst>
            <pc:docMk/>
            <pc:sldMk cId="4043606349" sldId="346"/>
            <ac:spMk id="15" creationId="{D104C948-16D2-4CD2-8565-941C84C1C945}"/>
          </ac:spMkLst>
        </pc:spChg>
        <pc:spChg chg="add del mod">
          <ac:chgData name="Piehl, Alex" userId="f8f8cfdc-473f-45dc-8c8c-43ab78ff7fda" providerId="ADAL" clId="{7D55916B-214A-4CEA-A5CE-0724143FB615}" dt="2021-09-27T14:43:38.467" v="332" actId="478"/>
          <ac:spMkLst>
            <pc:docMk/>
            <pc:sldMk cId="4043606349" sldId="346"/>
            <ac:spMk id="15" creationId="{D8504D97-6BE6-4BBB-B9AA-A52F78370009}"/>
          </ac:spMkLst>
        </pc:spChg>
        <pc:spChg chg="add del mod">
          <ac:chgData name="Piehl, Alex" userId="f8f8cfdc-473f-45dc-8c8c-43ab78ff7fda" providerId="ADAL" clId="{7D55916B-214A-4CEA-A5CE-0724143FB615}" dt="2021-09-28T14:59:44.720" v="403" actId="478"/>
          <ac:spMkLst>
            <pc:docMk/>
            <pc:sldMk cId="4043606349" sldId="346"/>
            <ac:spMk id="16" creationId="{73A849DA-C6CC-4784-9B1E-CA2A45E7A7F3}"/>
          </ac:spMkLst>
        </pc:spChg>
        <pc:spChg chg="del">
          <ac:chgData name="Piehl, Alex" userId="f8f8cfdc-473f-45dc-8c8c-43ab78ff7fda" providerId="ADAL" clId="{7D55916B-214A-4CEA-A5CE-0724143FB615}" dt="2021-09-16T18:23:33.964" v="3" actId="478"/>
          <ac:spMkLst>
            <pc:docMk/>
            <pc:sldMk cId="4043606349" sldId="346"/>
            <ac:spMk id="16" creationId="{BCA3E06C-80A6-4EE4-B055-18CECB0F2C1E}"/>
          </ac:spMkLst>
        </pc:spChg>
        <pc:spChg chg="add mod">
          <ac:chgData name="Piehl, Alex" userId="f8f8cfdc-473f-45dc-8c8c-43ab78ff7fda" providerId="ADAL" clId="{7D55916B-214A-4CEA-A5CE-0724143FB615}" dt="2021-09-30T17:58:32.005" v="1375" actId="1582"/>
          <ac:spMkLst>
            <pc:docMk/>
            <pc:sldMk cId="4043606349" sldId="346"/>
            <ac:spMk id="16" creationId="{C62C581E-8742-4905-8D43-06FE2EB21196}"/>
          </ac:spMkLst>
        </pc:spChg>
        <pc:spChg chg="add del">
          <ac:chgData name="Piehl, Alex" userId="f8f8cfdc-473f-45dc-8c8c-43ab78ff7fda" providerId="ADAL" clId="{7D55916B-214A-4CEA-A5CE-0724143FB615}" dt="2021-09-28T15:04:04.905" v="414" actId="478"/>
          <ac:spMkLst>
            <pc:docMk/>
            <pc:sldMk cId="4043606349" sldId="346"/>
            <ac:spMk id="17" creationId="{5052F835-DD92-4706-A4A3-A61D193963E6}"/>
          </ac:spMkLst>
        </pc:spChg>
        <pc:spChg chg="add del">
          <ac:chgData name="Piehl, Alex" userId="f8f8cfdc-473f-45dc-8c8c-43ab78ff7fda" providerId="ADAL" clId="{7D55916B-214A-4CEA-A5CE-0724143FB615}" dt="2021-09-30T14:08:20.557" v="535" actId="478"/>
          <ac:spMkLst>
            <pc:docMk/>
            <pc:sldMk cId="4043606349" sldId="346"/>
            <ac:spMk id="18" creationId="{EB0C1A70-E4EF-44D2-A293-81DB2687460C}"/>
          </ac:spMkLst>
        </pc:spChg>
        <pc:spChg chg="add del mod">
          <ac:chgData name="Piehl, Alex" userId="f8f8cfdc-473f-45dc-8c8c-43ab78ff7fda" providerId="ADAL" clId="{7D55916B-214A-4CEA-A5CE-0724143FB615}" dt="2021-09-28T15:12:10.061" v="470" actId="478"/>
          <ac:spMkLst>
            <pc:docMk/>
            <pc:sldMk cId="4043606349" sldId="346"/>
            <ac:spMk id="19" creationId="{705F9B67-81E7-406A-BB41-A8E0609EB02C}"/>
          </ac:spMkLst>
        </pc:spChg>
        <pc:spChg chg="add del">
          <ac:chgData name="Piehl, Alex" userId="f8f8cfdc-473f-45dc-8c8c-43ab78ff7fda" providerId="ADAL" clId="{7D55916B-214A-4CEA-A5CE-0724143FB615}" dt="2021-09-28T15:12:12.819" v="472" actId="478"/>
          <ac:spMkLst>
            <pc:docMk/>
            <pc:sldMk cId="4043606349" sldId="346"/>
            <ac:spMk id="20" creationId="{15487505-309F-441B-9442-D9384616854D}"/>
          </ac:spMkLst>
        </pc:spChg>
        <pc:spChg chg="add del">
          <ac:chgData name="Piehl, Alex" userId="f8f8cfdc-473f-45dc-8c8c-43ab78ff7fda" providerId="ADAL" clId="{7D55916B-214A-4CEA-A5CE-0724143FB615}" dt="2021-09-28T15:12:11.241" v="471" actId="478"/>
          <ac:spMkLst>
            <pc:docMk/>
            <pc:sldMk cId="4043606349" sldId="346"/>
            <ac:spMk id="21" creationId="{CBFB88B5-181F-4A62-93D2-C26C68774C23}"/>
          </ac:spMkLst>
        </pc:spChg>
        <pc:spChg chg="add mod">
          <ac:chgData name="Piehl, Alex" userId="f8f8cfdc-473f-45dc-8c8c-43ab78ff7fda" providerId="ADAL" clId="{7D55916B-214A-4CEA-A5CE-0724143FB615}" dt="2021-09-30T17:16:06.810" v="876" actId="688"/>
          <ac:spMkLst>
            <pc:docMk/>
            <pc:sldMk cId="4043606349" sldId="346"/>
            <ac:spMk id="23" creationId="{7056BCDB-53BD-4E66-BC99-5B0CF7F01BC9}"/>
          </ac:spMkLst>
        </pc:spChg>
        <pc:spChg chg="add mod">
          <ac:chgData name="Piehl, Alex" userId="f8f8cfdc-473f-45dc-8c8c-43ab78ff7fda" providerId="ADAL" clId="{7D55916B-214A-4CEA-A5CE-0724143FB615}" dt="2021-09-30T14:02:47.507" v="510" actId="1035"/>
          <ac:spMkLst>
            <pc:docMk/>
            <pc:sldMk cId="4043606349" sldId="346"/>
            <ac:spMk id="24" creationId="{6C6E480E-6DD3-45EF-A407-E11BE4F2EAA0}"/>
          </ac:spMkLst>
        </pc:spChg>
        <pc:spChg chg="add mod">
          <ac:chgData name="Piehl, Alex" userId="f8f8cfdc-473f-45dc-8c8c-43ab78ff7fda" providerId="ADAL" clId="{7D55916B-214A-4CEA-A5CE-0724143FB615}" dt="2021-09-30T14:02:16.516" v="493" actId="1076"/>
          <ac:spMkLst>
            <pc:docMk/>
            <pc:sldMk cId="4043606349" sldId="346"/>
            <ac:spMk id="25" creationId="{3748ED60-6747-4C8F-8432-874EB676ACC5}"/>
          </ac:spMkLst>
        </pc:spChg>
        <pc:spChg chg="add mod">
          <ac:chgData name="Piehl, Alex" userId="f8f8cfdc-473f-45dc-8c8c-43ab78ff7fda" providerId="ADAL" clId="{7D55916B-214A-4CEA-A5CE-0724143FB615}" dt="2021-09-30T14:02:25.212" v="497" actId="1035"/>
          <ac:spMkLst>
            <pc:docMk/>
            <pc:sldMk cId="4043606349" sldId="346"/>
            <ac:spMk id="26" creationId="{A2BD290E-C094-4CD3-8966-2FE6D82FF137}"/>
          </ac:spMkLst>
        </pc:spChg>
        <pc:spChg chg="add mod">
          <ac:chgData name="Piehl, Alex" userId="f8f8cfdc-473f-45dc-8c8c-43ab78ff7fda" providerId="ADAL" clId="{7D55916B-214A-4CEA-A5CE-0724143FB615}" dt="2021-09-30T14:02:29.960" v="502" actId="1038"/>
          <ac:spMkLst>
            <pc:docMk/>
            <pc:sldMk cId="4043606349" sldId="346"/>
            <ac:spMk id="27" creationId="{02B2188B-B51C-47B7-A3F0-0828FF96B128}"/>
          </ac:spMkLst>
        </pc:spChg>
        <pc:spChg chg="add mod">
          <ac:chgData name="Piehl, Alex" userId="f8f8cfdc-473f-45dc-8c8c-43ab78ff7fda" providerId="ADAL" clId="{7D55916B-214A-4CEA-A5CE-0724143FB615}" dt="2021-09-30T14:02:35.194" v="506" actId="1035"/>
          <ac:spMkLst>
            <pc:docMk/>
            <pc:sldMk cId="4043606349" sldId="346"/>
            <ac:spMk id="28" creationId="{DAEA75FD-7E32-4F8E-9920-2478F4C3AB40}"/>
          </ac:spMkLst>
        </pc:spChg>
        <pc:spChg chg="add mod">
          <ac:chgData name="Piehl, Alex" userId="f8f8cfdc-473f-45dc-8c8c-43ab78ff7fda" providerId="ADAL" clId="{7D55916B-214A-4CEA-A5CE-0724143FB615}" dt="2021-09-30T14:02:56.652" v="512" actId="1076"/>
          <ac:spMkLst>
            <pc:docMk/>
            <pc:sldMk cId="4043606349" sldId="346"/>
            <ac:spMk id="29" creationId="{849D499F-E63B-4358-ADC0-987DE01532D5}"/>
          </ac:spMkLst>
        </pc:spChg>
        <pc:spChg chg="add mod">
          <ac:chgData name="Piehl, Alex" userId="f8f8cfdc-473f-45dc-8c8c-43ab78ff7fda" providerId="ADAL" clId="{7D55916B-214A-4CEA-A5CE-0724143FB615}" dt="2021-09-30T14:03:02.726" v="514" actId="1076"/>
          <ac:spMkLst>
            <pc:docMk/>
            <pc:sldMk cId="4043606349" sldId="346"/>
            <ac:spMk id="30" creationId="{8038143D-3FB6-4C42-B3E9-403FCE7C9987}"/>
          </ac:spMkLst>
        </pc:spChg>
        <pc:spChg chg="add mod">
          <ac:chgData name="Piehl, Alex" userId="f8f8cfdc-473f-45dc-8c8c-43ab78ff7fda" providerId="ADAL" clId="{7D55916B-214A-4CEA-A5CE-0724143FB615}" dt="2021-09-30T14:03:11.967" v="520" actId="1035"/>
          <ac:spMkLst>
            <pc:docMk/>
            <pc:sldMk cId="4043606349" sldId="346"/>
            <ac:spMk id="31" creationId="{4E3AE678-C924-4B35-B491-478266F62CEB}"/>
          </ac:spMkLst>
        </pc:spChg>
        <pc:spChg chg="add mod">
          <ac:chgData name="Piehl, Alex" userId="f8f8cfdc-473f-45dc-8c8c-43ab78ff7fda" providerId="ADAL" clId="{7D55916B-214A-4CEA-A5CE-0724143FB615}" dt="2021-09-30T14:03:16.436" v="522" actId="1076"/>
          <ac:spMkLst>
            <pc:docMk/>
            <pc:sldMk cId="4043606349" sldId="346"/>
            <ac:spMk id="32" creationId="{11CF3A73-22FE-4A93-AAA3-E13943ED74A8}"/>
          </ac:spMkLst>
        </pc:spChg>
        <pc:spChg chg="add mod">
          <ac:chgData name="Piehl, Alex" userId="f8f8cfdc-473f-45dc-8c8c-43ab78ff7fda" providerId="ADAL" clId="{7D55916B-214A-4CEA-A5CE-0724143FB615}" dt="2021-09-30T14:03:22.427" v="524" actId="1076"/>
          <ac:spMkLst>
            <pc:docMk/>
            <pc:sldMk cId="4043606349" sldId="346"/>
            <ac:spMk id="33" creationId="{4D6E728D-74F1-420D-AA2E-3962F8845033}"/>
          </ac:spMkLst>
        </pc:spChg>
        <pc:spChg chg="add mod">
          <ac:chgData name="Piehl, Alex" userId="f8f8cfdc-473f-45dc-8c8c-43ab78ff7fda" providerId="ADAL" clId="{7D55916B-214A-4CEA-A5CE-0724143FB615}" dt="2021-09-30T17:16:18.140" v="882" actId="688"/>
          <ac:spMkLst>
            <pc:docMk/>
            <pc:sldMk cId="4043606349" sldId="346"/>
            <ac:spMk id="36" creationId="{36437E55-BC42-43B6-B8B5-00702B8862C7}"/>
          </ac:spMkLst>
        </pc:spChg>
        <pc:spChg chg="add mod">
          <ac:chgData name="Piehl, Alex" userId="f8f8cfdc-473f-45dc-8c8c-43ab78ff7fda" providerId="ADAL" clId="{7D55916B-214A-4CEA-A5CE-0724143FB615}" dt="2021-09-30T18:03:37.042" v="1476" actId="1076"/>
          <ac:spMkLst>
            <pc:docMk/>
            <pc:sldMk cId="4043606349" sldId="346"/>
            <ac:spMk id="37" creationId="{04FCD222-A1D4-4937-89D1-89A897DE08C6}"/>
          </ac:spMkLst>
        </pc:spChg>
        <pc:spChg chg="add mod">
          <ac:chgData name="Piehl, Alex" userId="f8f8cfdc-473f-45dc-8c8c-43ab78ff7fda" providerId="ADAL" clId="{7D55916B-214A-4CEA-A5CE-0724143FB615}" dt="2021-09-30T18:05:24.798" v="1521" actId="688"/>
          <ac:spMkLst>
            <pc:docMk/>
            <pc:sldMk cId="4043606349" sldId="346"/>
            <ac:spMk id="38" creationId="{D3A611F1-5F73-4689-8921-BEEEC8FB8408}"/>
          </ac:spMkLst>
        </pc:spChg>
        <pc:spChg chg="add mod">
          <ac:chgData name="Piehl, Alex" userId="f8f8cfdc-473f-45dc-8c8c-43ab78ff7fda" providerId="ADAL" clId="{7D55916B-214A-4CEA-A5CE-0724143FB615}" dt="2021-09-30T17:16:11.035" v="878" actId="1076"/>
          <ac:spMkLst>
            <pc:docMk/>
            <pc:sldMk cId="4043606349" sldId="346"/>
            <ac:spMk id="39" creationId="{1A2DC56B-5817-4C77-84A1-772ACA4125A6}"/>
          </ac:spMkLst>
        </pc:spChg>
        <pc:spChg chg="add mod">
          <ac:chgData name="Piehl, Alex" userId="f8f8cfdc-473f-45dc-8c8c-43ab78ff7fda" providerId="ADAL" clId="{7D55916B-214A-4CEA-A5CE-0724143FB615}" dt="2021-09-30T14:09:05.014" v="552" actId="1076"/>
          <ac:spMkLst>
            <pc:docMk/>
            <pc:sldMk cId="4043606349" sldId="346"/>
            <ac:spMk id="40" creationId="{BC054EDC-7C22-44B2-BF4B-157619D6DD63}"/>
          </ac:spMkLst>
        </pc:spChg>
        <pc:spChg chg="add mod">
          <ac:chgData name="Piehl, Alex" userId="f8f8cfdc-473f-45dc-8c8c-43ab78ff7fda" providerId="ADAL" clId="{7D55916B-214A-4CEA-A5CE-0724143FB615}" dt="2021-09-30T14:09:09.404" v="554" actId="1076"/>
          <ac:spMkLst>
            <pc:docMk/>
            <pc:sldMk cId="4043606349" sldId="346"/>
            <ac:spMk id="41" creationId="{AF45C58B-C650-4624-93CC-6384AA758FF8}"/>
          </ac:spMkLst>
        </pc:spChg>
        <pc:spChg chg="add mod">
          <ac:chgData name="Piehl, Alex" userId="f8f8cfdc-473f-45dc-8c8c-43ab78ff7fda" providerId="ADAL" clId="{7D55916B-214A-4CEA-A5CE-0724143FB615}" dt="2021-09-30T18:05:18.813" v="1518" actId="1076"/>
          <ac:spMkLst>
            <pc:docMk/>
            <pc:sldMk cId="4043606349" sldId="346"/>
            <ac:spMk id="42" creationId="{0EB81658-7699-4EA3-AC04-359FB6E48972}"/>
          </ac:spMkLst>
        </pc:spChg>
        <pc:spChg chg="add mod">
          <ac:chgData name="Piehl, Alex" userId="f8f8cfdc-473f-45dc-8c8c-43ab78ff7fda" providerId="ADAL" clId="{7D55916B-214A-4CEA-A5CE-0724143FB615}" dt="2021-09-30T18:05:17.148" v="1517" actId="1076"/>
          <ac:spMkLst>
            <pc:docMk/>
            <pc:sldMk cId="4043606349" sldId="346"/>
            <ac:spMk id="43" creationId="{1308A838-BC99-457A-B44C-1D1F2AEF9D47}"/>
          </ac:spMkLst>
        </pc:spChg>
        <pc:spChg chg="add mod">
          <ac:chgData name="Piehl, Alex" userId="f8f8cfdc-473f-45dc-8c8c-43ab78ff7fda" providerId="ADAL" clId="{7D55916B-214A-4CEA-A5CE-0724143FB615}" dt="2021-09-30T14:09:37.008" v="564" actId="1038"/>
          <ac:spMkLst>
            <pc:docMk/>
            <pc:sldMk cId="4043606349" sldId="346"/>
            <ac:spMk id="44" creationId="{14CF1FC2-E6B4-4BF3-BAC4-E002F5B9075B}"/>
          </ac:spMkLst>
        </pc:spChg>
        <pc:spChg chg="add mod">
          <ac:chgData name="Piehl, Alex" userId="f8f8cfdc-473f-45dc-8c8c-43ab78ff7fda" providerId="ADAL" clId="{7D55916B-214A-4CEA-A5CE-0724143FB615}" dt="2021-09-30T14:09:43.201" v="566" actId="1076"/>
          <ac:spMkLst>
            <pc:docMk/>
            <pc:sldMk cId="4043606349" sldId="346"/>
            <ac:spMk id="45" creationId="{94CEF45C-68BE-4760-BA08-3E8D00B69963}"/>
          </ac:spMkLst>
        </pc:spChg>
        <pc:spChg chg="add mod">
          <ac:chgData name="Piehl, Alex" userId="f8f8cfdc-473f-45dc-8c8c-43ab78ff7fda" providerId="ADAL" clId="{7D55916B-214A-4CEA-A5CE-0724143FB615}" dt="2021-09-30T14:09:50.427" v="568" actId="1076"/>
          <ac:spMkLst>
            <pc:docMk/>
            <pc:sldMk cId="4043606349" sldId="346"/>
            <ac:spMk id="46" creationId="{1383E26D-F3FF-49CA-ADAD-71B315703F57}"/>
          </ac:spMkLst>
        </pc:spChg>
        <pc:spChg chg="add mod">
          <ac:chgData name="Piehl, Alex" userId="f8f8cfdc-473f-45dc-8c8c-43ab78ff7fda" providerId="ADAL" clId="{7D55916B-214A-4CEA-A5CE-0724143FB615}" dt="2021-09-30T14:09:50.427" v="568" actId="1076"/>
          <ac:spMkLst>
            <pc:docMk/>
            <pc:sldMk cId="4043606349" sldId="346"/>
            <ac:spMk id="47" creationId="{BEF95E55-87F1-42B9-A95A-EF0B24714375}"/>
          </ac:spMkLst>
        </pc:spChg>
        <pc:spChg chg="add mod">
          <ac:chgData name="Piehl, Alex" userId="f8f8cfdc-473f-45dc-8c8c-43ab78ff7fda" providerId="ADAL" clId="{7D55916B-214A-4CEA-A5CE-0724143FB615}" dt="2021-09-30T14:09:50.427" v="568" actId="1076"/>
          <ac:spMkLst>
            <pc:docMk/>
            <pc:sldMk cId="4043606349" sldId="346"/>
            <ac:spMk id="48" creationId="{16A6860F-1DF6-4160-B56A-5768D8344C38}"/>
          </ac:spMkLst>
        </pc:spChg>
        <pc:spChg chg="add mod">
          <ac:chgData name="Piehl, Alex" userId="f8f8cfdc-473f-45dc-8c8c-43ab78ff7fda" providerId="ADAL" clId="{7D55916B-214A-4CEA-A5CE-0724143FB615}" dt="2021-09-30T14:09:56.001" v="570" actId="1076"/>
          <ac:spMkLst>
            <pc:docMk/>
            <pc:sldMk cId="4043606349" sldId="346"/>
            <ac:spMk id="49" creationId="{D3636CF2-9C13-4164-98AB-D99C52FCE62F}"/>
          </ac:spMkLst>
        </pc:spChg>
        <pc:spChg chg="add mod">
          <ac:chgData name="Piehl, Alex" userId="f8f8cfdc-473f-45dc-8c8c-43ab78ff7fda" providerId="ADAL" clId="{7D55916B-214A-4CEA-A5CE-0724143FB615}" dt="2021-09-30T14:09:56.001" v="570" actId="1076"/>
          <ac:spMkLst>
            <pc:docMk/>
            <pc:sldMk cId="4043606349" sldId="346"/>
            <ac:spMk id="50" creationId="{C2CD6976-8B32-4633-8BEC-064A331F33F8}"/>
          </ac:spMkLst>
        </pc:spChg>
        <pc:spChg chg="add mod">
          <ac:chgData name="Piehl, Alex" userId="f8f8cfdc-473f-45dc-8c8c-43ab78ff7fda" providerId="ADAL" clId="{7D55916B-214A-4CEA-A5CE-0724143FB615}" dt="2021-09-30T14:09:56.001" v="570" actId="1076"/>
          <ac:spMkLst>
            <pc:docMk/>
            <pc:sldMk cId="4043606349" sldId="346"/>
            <ac:spMk id="51" creationId="{7BB998AD-78DE-475A-9D01-7B536AD3E58D}"/>
          </ac:spMkLst>
        </pc:spChg>
        <pc:spChg chg="add mod">
          <ac:chgData name="Piehl, Alex" userId="f8f8cfdc-473f-45dc-8c8c-43ab78ff7fda" providerId="ADAL" clId="{7D55916B-214A-4CEA-A5CE-0724143FB615}" dt="2021-09-30T14:09:59.554" v="572" actId="1076"/>
          <ac:spMkLst>
            <pc:docMk/>
            <pc:sldMk cId="4043606349" sldId="346"/>
            <ac:spMk id="52" creationId="{0DD9E38F-DADC-4A4F-9F84-89D83B29203E}"/>
          </ac:spMkLst>
        </pc:spChg>
        <pc:spChg chg="add mod">
          <ac:chgData name="Piehl, Alex" userId="f8f8cfdc-473f-45dc-8c8c-43ab78ff7fda" providerId="ADAL" clId="{7D55916B-214A-4CEA-A5CE-0724143FB615}" dt="2021-09-30T14:09:59.554" v="572" actId="1076"/>
          <ac:spMkLst>
            <pc:docMk/>
            <pc:sldMk cId="4043606349" sldId="346"/>
            <ac:spMk id="53" creationId="{6350728A-53DC-4CD6-A577-9C526FCE69A6}"/>
          </ac:spMkLst>
        </pc:spChg>
        <pc:spChg chg="add mod">
          <ac:chgData name="Piehl, Alex" userId="f8f8cfdc-473f-45dc-8c8c-43ab78ff7fda" providerId="ADAL" clId="{7D55916B-214A-4CEA-A5CE-0724143FB615}" dt="2021-09-30T14:09:59.554" v="572" actId="1076"/>
          <ac:spMkLst>
            <pc:docMk/>
            <pc:sldMk cId="4043606349" sldId="346"/>
            <ac:spMk id="54" creationId="{111970EE-3910-4D08-9FBA-DB3550F3BD6E}"/>
          </ac:spMkLst>
        </pc:spChg>
        <pc:spChg chg="add mod">
          <ac:chgData name="Piehl, Alex" userId="f8f8cfdc-473f-45dc-8c8c-43ab78ff7fda" providerId="ADAL" clId="{7D55916B-214A-4CEA-A5CE-0724143FB615}" dt="2021-09-30T14:10:02.258" v="574" actId="1076"/>
          <ac:spMkLst>
            <pc:docMk/>
            <pc:sldMk cId="4043606349" sldId="346"/>
            <ac:spMk id="55" creationId="{F5F94F41-9D1A-47F2-AEBC-5F016CFA4ACD}"/>
          </ac:spMkLst>
        </pc:spChg>
        <pc:spChg chg="add mod">
          <ac:chgData name="Piehl, Alex" userId="f8f8cfdc-473f-45dc-8c8c-43ab78ff7fda" providerId="ADAL" clId="{7D55916B-214A-4CEA-A5CE-0724143FB615}" dt="2021-09-30T14:10:02.258" v="574" actId="1076"/>
          <ac:spMkLst>
            <pc:docMk/>
            <pc:sldMk cId="4043606349" sldId="346"/>
            <ac:spMk id="56" creationId="{CA7C934D-E512-4BC5-8765-C096F896A2C2}"/>
          </ac:spMkLst>
        </pc:spChg>
        <pc:spChg chg="add mod">
          <ac:chgData name="Piehl, Alex" userId="f8f8cfdc-473f-45dc-8c8c-43ab78ff7fda" providerId="ADAL" clId="{7D55916B-214A-4CEA-A5CE-0724143FB615}" dt="2021-09-30T14:10:02.258" v="574" actId="1076"/>
          <ac:spMkLst>
            <pc:docMk/>
            <pc:sldMk cId="4043606349" sldId="346"/>
            <ac:spMk id="57" creationId="{CE7CFBA1-85A3-4418-9A77-52C13142F249}"/>
          </ac:spMkLst>
        </pc:spChg>
        <pc:spChg chg="add mod">
          <ac:chgData name="Piehl, Alex" userId="f8f8cfdc-473f-45dc-8c8c-43ab78ff7fda" providerId="ADAL" clId="{7D55916B-214A-4CEA-A5CE-0724143FB615}" dt="2021-09-30T14:10:05.202" v="576" actId="1076"/>
          <ac:spMkLst>
            <pc:docMk/>
            <pc:sldMk cId="4043606349" sldId="346"/>
            <ac:spMk id="58" creationId="{7906B4C2-C2FE-44BD-BA27-125E7C351995}"/>
          </ac:spMkLst>
        </pc:spChg>
        <pc:spChg chg="add mod">
          <ac:chgData name="Piehl, Alex" userId="f8f8cfdc-473f-45dc-8c8c-43ab78ff7fda" providerId="ADAL" clId="{7D55916B-214A-4CEA-A5CE-0724143FB615}" dt="2021-09-30T14:10:05.202" v="576" actId="1076"/>
          <ac:spMkLst>
            <pc:docMk/>
            <pc:sldMk cId="4043606349" sldId="346"/>
            <ac:spMk id="59" creationId="{882F8142-AB61-48CC-86B6-22E8B463E1C5}"/>
          </ac:spMkLst>
        </pc:spChg>
        <pc:spChg chg="add mod">
          <ac:chgData name="Piehl, Alex" userId="f8f8cfdc-473f-45dc-8c8c-43ab78ff7fda" providerId="ADAL" clId="{7D55916B-214A-4CEA-A5CE-0724143FB615}" dt="2021-09-30T14:10:05.202" v="576" actId="1076"/>
          <ac:spMkLst>
            <pc:docMk/>
            <pc:sldMk cId="4043606349" sldId="346"/>
            <ac:spMk id="60" creationId="{DF5FEB6A-0A10-4401-AA0D-82EF22D42484}"/>
          </ac:spMkLst>
        </pc:spChg>
        <pc:spChg chg="add mod">
          <ac:chgData name="Piehl, Alex" userId="f8f8cfdc-473f-45dc-8c8c-43ab78ff7fda" providerId="ADAL" clId="{7D55916B-214A-4CEA-A5CE-0724143FB615}" dt="2021-09-30T14:10:10.394" v="578" actId="1076"/>
          <ac:spMkLst>
            <pc:docMk/>
            <pc:sldMk cId="4043606349" sldId="346"/>
            <ac:spMk id="61" creationId="{D45DE749-1A5B-4ADF-BB7E-E7692128B057}"/>
          </ac:spMkLst>
        </pc:spChg>
        <pc:spChg chg="add mod">
          <ac:chgData name="Piehl, Alex" userId="f8f8cfdc-473f-45dc-8c8c-43ab78ff7fda" providerId="ADAL" clId="{7D55916B-214A-4CEA-A5CE-0724143FB615}" dt="2021-09-30T14:10:10.394" v="578" actId="1076"/>
          <ac:spMkLst>
            <pc:docMk/>
            <pc:sldMk cId="4043606349" sldId="346"/>
            <ac:spMk id="62" creationId="{09CE1F73-A831-41C6-B020-3B4B60CDF679}"/>
          </ac:spMkLst>
        </pc:spChg>
        <pc:spChg chg="add mod">
          <ac:chgData name="Piehl, Alex" userId="f8f8cfdc-473f-45dc-8c8c-43ab78ff7fda" providerId="ADAL" clId="{7D55916B-214A-4CEA-A5CE-0724143FB615}" dt="2021-09-30T14:10:10.394" v="578" actId="1076"/>
          <ac:spMkLst>
            <pc:docMk/>
            <pc:sldMk cId="4043606349" sldId="346"/>
            <ac:spMk id="63" creationId="{AD10E5C3-1242-437E-965A-C9FF0EA55622}"/>
          </ac:spMkLst>
        </pc:spChg>
        <pc:spChg chg="add mod">
          <ac:chgData name="Piehl, Alex" userId="f8f8cfdc-473f-45dc-8c8c-43ab78ff7fda" providerId="ADAL" clId="{7D55916B-214A-4CEA-A5CE-0724143FB615}" dt="2021-09-30T14:10:15.784" v="580" actId="1076"/>
          <ac:spMkLst>
            <pc:docMk/>
            <pc:sldMk cId="4043606349" sldId="346"/>
            <ac:spMk id="64" creationId="{B5058E6D-6410-4D97-AF69-6F653795D63F}"/>
          </ac:spMkLst>
        </pc:spChg>
        <pc:spChg chg="add del mod">
          <ac:chgData name="Piehl, Alex" userId="f8f8cfdc-473f-45dc-8c8c-43ab78ff7fda" providerId="ADAL" clId="{7D55916B-214A-4CEA-A5CE-0724143FB615}" dt="2021-09-30T18:03:18.593" v="1471" actId="478"/>
          <ac:spMkLst>
            <pc:docMk/>
            <pc:sldMk cId="4043606349" sldId="346"/>
            <ac:spMk id="65" creationId="{33C1DF2F-9364-4FB2-849A-D98F79AF4F98}"/>
          </ac:spMkLst>
        </pc:spChg>
        <pc:spChg chg="add del mod">
          <ac:chgData name="Piehl, Alex" userId="f8f8cfdc-473f-45dc-8c8c-43ab78ff7fda" providerId="ADAL" clId="{7D55916B-214A-4CEA-A5CE-0724143FB615}" dt="2021-09-30T14:10:44.775" v="590" actId="478"/>
          <ac:spMkLst>
            <pc:docMk/>
            <pc:sldMk cId="4043606349" sldId="346"/>
            <ac:spMk id="66" creationId="{D205382C-DF4D-4537-8B92-C84068ECB10C}"/>
          </ac:spMkLst>
        </pc:spChg>
        <pc:spChg chg="add mod">
          <ac:chgData name="Piehl, Alex" userId="f8f8cfdc-473f-45dc-8c8c-43ab78ff7fda" providerId="ADAL" clId="{7D55916B-214A-4CEA-A5CE-0724143FB615}" dt="2021-09-30T17:42:42.420" v="1110" actId="688"/>
          <ac:spMkLst>
            <pc:docMk/>
            <pc:sldMk cId="4043606349" sldId="346"/>
            <ac:spMk id="67" creationId="{29441F75-F9DD-491E-AF6B-EA8BD5B70438}"/>
          </ac:spMkLst>
        </pc:spChg>
        <pc:spChg chg="add del mod">
          <ac:chgData name="Piehl, Alex" userId="f8f8cfdc-473f-45dc-8c8c-43ab78ff7fda" providerId="ADAL" clId="{7D55916B-214A-4CEA-A5CE-0724143FB615}" dt="2021-09-30T17:39:08.005" v="1068" actId="478"/>
          <ac:spMkLst>
            <pc:docMk/>
            <pc:sldMk cId="4043606349" sldId="346"/>
            <ac:spMk id="68" creationId="{14A5CBC0-FB33-4C34-9D7C-28FEA99FDDD4}"/>
          </ac:spMkLst>
        </pc:spChg>
        <pc:spChg chg="add mod">
          <ac:chgData name="Piehl, Alex" userId="f8f8cfdc-473f-45dc-8c8c-43ab78ff7fda" providerId="ADAL" clId="{7D55916B-214A-4CEA-A5CE-0724143FB615}" dt="2021-09-30T17:52:08.882" v="1296" actId="1076"/>
          <ac:spMkLst>
            <pc:docMk/>
            <pc:sldMk cId="4043606349" sldId="346"/>
            <ac:spMk id="69" creationId="{7BFCF892-9E1C-42FD-9A0A-DE0A9A2CF2B6}"/>
          </ac:spMkLst>
        </pc:spChg>
        <pc:spChg chg="add del mod">
          <ac:chgData name="Piehl, Alex" userId="f8f8cfdc-473f-45dc-8c8c-43ab78ff7fda" providerId="ADAL" clId="{7D55916B-214A-4CEA-A5CE-0724143FB615}" dt="2021-09-30T17:51:38.228" v="1295" actId="478"/>
          <ac:spMkLst>
            <pc:docMk/>
            <pc:sldMk cId="4043606349" sldId="346"/>
            <ac:spMk id="70" creationId="{8D1E80EF-1383-437C-8ADB-6A4A61BC58EF}"/>
          </ac:spMkLst>
        </pc:spChg>
        <pc:spChg chg="add mod">
          <ac:chgData name="Piehl, Alex" userId="f8f8cfdc-473f-45dc-8c8c-43ab78ff7fda" providerId="ADAL" clId="{7D55916B-214A-4CEA-A5CE-0724143FB615}" dt="2021-09-30T17:11:06.671" v="851" actId="1076"/>
          <ac:spMkLst>
            <pc:docMk/>
            <pc:sldMk cId="4043606349" sldId="346"/>
            <ac:spMk id="71" creationId="{4BC53A5F-CD1E-4792-9B73-ECA35B7EB024}"/>
          </ac:spMkLst>
        </pc:spChg>
        <pc:spChg chg="add mod">
          <ac:chgData name="Piehl, Alex" userId="f8f8cfdc-473f-45dc-8c8c-43ab78ff7fda" providerId="ADAL" clId="{7D55916B-214A-4CEA-A5CE-0724143FB615}" dt="2021-09-30T18:14:45.282" v="1719" actId="1076"/>
          <ac:spMkLst>
            <pc:docMk/>
            <pc:sldMk cId="4043606349" sldId="346"/>
            <ac:spMk id="72" creationId="{55FD93E3-FB0D-4BBF-AB78-D2B5E29EC33F}"/>
          </ac:spMkLst>
        </pc:spChg>
        <pc:spChg chg="add del mod">
          <ac:chgData name="Piehl, Alex" userId="f8f8cfdc-473f-45dc-8c8c-43ab78ff7fda" providerId="ADAL" clId="{7D55916B-214A-4CEA-A5CE-0724143FB615}" dt="2021-09-30T17:11:19.139" v="854" actId="478"/>
          <ac:spMkLst>
            <pc:docMk/>
            <pc:sldMk cId="4043606349" sldId="346"/>
            <ac:spMk id="73" creationId="{99CB1B56-E960-42EC-A2C8-F5BE3605AFB7}"/>
          </ac:spMkLst>
        </pc:spChg>
        <pc:spChg chg="add del mod">
          <ac:chgData name="Piehl, Alex" userId="f8f8cfdc-473f-45dc-8c8c-43ab78ff7fda" providerId="ADAL" clId="{7D55916B-214A-4CEA-A5CE-0724143FB615}" dt="2021-09-30T17:11:19.734" v="855" actId="478"/>
          <ac:spMkLst>
            <pc:docMk/>
            <pc:sldMk cId="4043606349" sldId="346"/>
            <ac:spMk id="74" creationId="{A7D250A4-3D46-49DF-8E98-64EAC8B55215}"/>
          </ac:spMkLst>
        </pc:spChg>
        <pc:spChg chg="add mod">
          <ac:chgData name="Piehl, Alex" userId="f8f8cfdc-473f-45dc-8c8c-43ab78ff7fda" providerId="ADAL" clId="{7D55916B-214A-4CEA-A5CE-0724143FB615}" dt="2021-09-30T18:11:02.307" v="1674" actId="1076"/>
          <ac:spMkLst>
            <pc:docMk/>
            <pc:sldMk cId="4043606349" sldId="346"/>
            <ac:spMk id="75" creationId="{210B875B-FE87-4013-AF13-374160B1AE50}"/>
          </ac:spMkLst>
        </pc:spChg>
        <pc:spChg chg="add del mod">
          <ac:chgData name="Piehl, Alex" userId="f8f8cfdc-473f-45dc-8c8c-43ab78ff7fda" providerId="ADAL" clId="{7D55916B-214A-4CEA-A5CE-0724143FB615}" dt="2021-09-30T14:14:31.274" v="631" actId="478"/>
          <ac:spMkLst>
            <pc:docMk/>
            <pc:sldMk cId="4043606349" sldId="346"/>
            <ac:spMk id="76" creationId="{E3CE2144-48A6-4202-AD4E-13F6923C5A51}"/>
          </ac:spMkLst>
        </pc:spChg>
        <pc:spChg chg="add del mod">
          <ac:chgData name="Piehl, Alex" userId="f8f8cfdc-473f-45dc-8c8c-43ab78ff7fda" providerId="ADAL" clId="{7D55916B-214A-4CEA-A5CE-0724143FB615}" dt="2021-09-30T17:11:20.520" v="856" actId="478"/>
          <ac:spMkLst>
            <pc:docMk/>
            <pc:sldMk cId="4043606349" sldId="346"/>
            <ac:spMk id="77" creationId="{01BCB7EB-24DD-47DC-A724-8B9F1BE3C509}"/>
          </ac:spMkLst>
        </pc:spChg>
        <pc:spChg chg="add del mod">
          <ac:chgData name="Piehl, Alex" userId="f8f8cfdc-473f-45dc-8c8c-43ab78ff7fda" providerId="ADAL" clId="{7D55916B-214A-4CEA-A5CE-0724143FB615}" dt="2021-09-30T17:11:21.193" v="857" actId="478"/>
          <ac:spMkLst>
            <pc:docMk/>
            <pc:sldMk cId="4043606349" sldId="346"/>
            <ac:spMk id="78" creationId="{20BC09D9-37C0-4CB9-B5C3-85309A0FDD40}"/>
          </ac:spMkLst>
        </pc:spChg>
        <pc:spChg chg="add del mod">
          <ac:chgData name="Piehl, Alex" userId="f8f8cfdc-473f-45dc-8c8c-43ab78ff7fda" providerId="ADAL" clId="{7D55916B-214A-4CEA-A5CE-0724143FB615}" dt="2021-09-30T17:11:21.824" v="858" actId="478"/>
          <ac:spMkLst>
            <pc:docMk/>
            <pc:sldMk cId="4043606349" sldId="346"/>
            <ac:spMk id="79" creationId="{9718FB01-73C2-4997-B18A-45145BB16225}"/>
          </ac:spMkLst>
        </pc:spChg>
        <pc:spChg chg="add del mod">
          <ac:chgData name="Piehl, Alex" userId="f8f8cfdc-473f-45dc-8c8c-43ab78ff7fda" providerId="ADAL" clId="{7D55916B-214A-4CEA-A5CE-0724143FB615}" dt="2021-09-30T17:11:22.453" v="859" actId="478"/>
          <ac:spMkLst>
            <pc:docMk/>
            <pc:sldMk cId="4043606349" sldId="346"/>
            <ac:spMk id="80" creationId="{275E4ABA-0782-4AE5-8EEF-B2E8EFA5BD57}"/>
          </ac:spMkLst>
        </pc:spChg>
        <pc:spChg chg="add del mod">
          <ac:chgData name="Piehl, Alex" userId="f8f8cfdc-473f-45dc-8c8c-43ab78ff7fda" providerId="ADAL" clId="{7D55916B-214A-4CEA-A5CE-0724143FB615}" dt="2021-09-30T17:11:23.049" v="860" actId="478"/>
          <ac:spMkLst>
            <pc:docMk/>
            <pc:sldMk cId="4043606349" sldId="346"/>
            <ac:spMk id="81" creationId="{6209EBEB-1CA2-40BF-A6EB-85A985964F16}"/>
          </ac:spMkLst>
        </pc:spChg>
        <pc:spChg chg="add mod">
          <ac:chgData name="Piehl, Alex" userId="f8f8cfdc-473f-45dc-8c8c-43ab78ff7fda" providerId="ADAL" clId="{7D55916B-214A-4CEA-A5CE-0724143FB615}" dt="2021-09-30T17:52:08.882" v="1296" actId="1076"/>
          <ac:spMkLst>
            <pc:docMk/>
            <pc:sldMk cId="4043606349" sldId="346"/>
            <ac:spMk id="82" creationId="{AAD31126-8621-464E-A22F-6AEBFD8153E1}"/>
          </ac:spMkLst>
        </pc:spChg>
        <pc:spChg chg="add mod">
          <ac:chgData name="Piehl, Alex" userId="f8f8cfdc-473f-45dc-8c8c-43ab78ff7fda" providerId="ADAL" clId="{7D55916B-214A-4CEA-A5CE-0724143FB615}" dt="2021-09-30T17:11:06.671" v="851" actId="1076"/>
          <ac:spMkLst>
            <pc:docMk/>
            <pc:sldMk cId="4043606349" sldId="346"/>
            <ac:spMk id="83" creationId="{4392AC5B-0346-4906-9F1F-842F4F512089}"/>
          </ac:spMkLst>
        </pc:spChg>
        <pc:spChg chg="add mod">
          <ac:chgData name="Piehl, Alex" userId="f8f8cfdc-473f-45dc-8c8c-43ab78ff7fda" providerId="ADAL" clId="{7D55916B-214A-4CEA-A5CE-0724143FB615}" dt="2021-09-30T17:11:06.671" v="851" actId="1076"/>
          <ac:spMkLst>
            <pc:docMk/>
            <pc:sldMk cId="4043606349" sldId="346"/>
            <ac:spMk id="84" creationId="{08F730CC-EB56-44B8-96A3-DA60BE3FD547}"/>
          </ac:spMkLst>
        </pc:spChg>
        <pc:spChg chg="add mod">
          <ac:chgData name="Piehl, Alex" userId="f8f8cfdc-473f-45dc-8c8c-43ab78ff7fda" providerId="ADAL" clId="{7D55916B-214A-4CEA-A5CE-0724143FB615}" dt="2021-09-30T17:04:22.615" v="812" actId="1076"/>
          <ac:spMkLst>
            <pc:docMk/>
            <pc:sldMk cId="4043606349" sldId="346"/>
            <ac:spMk id="85" creationId="{9FB27560-04BC-494A-82BE-E8FB2B19CAB3}"/>
          </ac:spMkLst>
        </pc:spChg>
        <pc:spChg chg="add mod">
          <ac:chgData name="Piehl, Alex" userId="f8f8cfdc-473f-45dc-8c8c-43ab78ff7fda" providerId="ADAL" clId="{7D55916B-214A-4CEA-A5CE-0724143FB615}" dt="2021-09-30T17:04:24.549" v="813" actId="1076"/>
          <ac:spMkLst>
            <pc:docMk/>
            <pc:sldMk cId="4043606349" sldId="346"/>
            <ac:spMk id="86" creationId="{13986139-A98C-485C-B7A4-FDBF2AB4400C}"/>
          </ac:spMkLst>
        </pc:spChg>
        <pc:spChg chg="add del mod">
          <ac:chgData name="Piehl, Alex" userId="f8f8cfdc-473f-45dc-8c8c-43ab78ff7fda" providerId="ADAL" clId="{7D55916B-214A-4CEA-A5CE-0724143FB615}" dt="2021-09-30T17:04:19.513" v="811" actId="478"/>
          <ac:spMkLst>
            <pc:docMk/>
            <pc:sldMk cId="4043606349" sldId="346"/>
            <ac:spMk id="87" creationId="{8F6A7105-3316-4903-BB8B-BBA19185E76C}"/>
          </ac:spMkLst>
        </pc:spChg>
        <pc:spChg chg="add mod">
          <ac:chgData name="Piehl, Alex" userId="f8f8cfdc-473f-45dc-8c8c-43ab78ff7fda" providerId="ADAL" clId="{7D55916B-214A-4CEA-A5CE-0724143FB615}" dt="2021-09-30T18:17:25.982" v="1754" actId="1076"/>
          <ac:spMkLst>
            <pc:docMk/>
            <pc:sldMk cId="4043606349" sldId="346"/>
            <ac:spMk id="88" creationId="{0D085C19-F47A-4A31-B114-A71E5CE8ED96}"/>
          </ac:spMkLst>
        </pc:spChg>
        <pc:spChg chg="add del mod">
          <ac:chgData name="Piehl, Alex" userId="f8f8cfdc-473f-45dc-8c8c-43ab78ff7fda" providerId="ADAL" clId="{7D55916B-214A-4CEA-A5CE-0724143FB615}" dt="2021-09-30T18:01:46.091" v="1423" actId="478"/>
          <ac:spMkLst>
            <pc:docMk/>
            <pc:sldMk cId="4043606349" sldId="346"/>
            <ac:spMk id="89" creationId="{4E48BC23-304A-41AF-B7FF-4A4007D35EE7}"/>
          </ac:spMkLst>
        </pc:spChg>
        <pc:spChg chg="add mod">
          <ac:chgData name="Piehl, Alex" userId="f8f8cfdc-473f-45dc-8c8c-43ab78ff7fda" providerId="ADAL" clId="{7D55916B-214A-4CEA-A5CE-0724143FB615}" dt="2021-09-30T18:17:24.601" v="1753" actId="1076"/>
          <ac:spMkLst>
            <pc:docMk/>
            <pc:sldMk cId="4043606349" sldId="346"/>
            <ac:spMk id="90" creationId="{84D3DF30-5DC1-4C0B-9FB1-C8ACB4E46E6F}"/>
          </ac:spMkLst>
        </pc:spChg>
        <pc:spChg chg="add mod">
          <ac:chgData name="Piehl, Alex" userId="f8f8cfdc-473f-45dc-8c8c-43ab78ff7fda" providerId="ADAL" clId="{7D55916B-214A-4CEA-A5CE-0724143FB615}" dt="2021-09-30T14:30:12.651" v="790" actId="1076"/>
          <ac:spMkLst>
            <pc:docMk/>
            <pc:sldMk cId="4043606349" sldId="346"/>
            <ac:spMk id="91" creationId="{70827CBE-671A-45D5-835F-E63AC9BC4D66}"/>
          </ac:spMkLst>
        </pc:spChg>
        <pc:spChg chg="add mod">
          <ac:chgData name="Piehl, Alex" userId="f8f8cfdc-473f-45dc-8c8c-43ab78ff7fda" providerId="ADAL" clId="{7D55916B-214A-4CEA-A5CE-0724143FB615}" dt="2021-09-30T14:30:12.651" v="790" actId="1076"/>
          <ac:spMkLst>
            <pc:docMk/>
            <pc:sldMk cId="4043606349" sldId="346"/>
            <ac:spMk id="92" creationId="{396DCAB8-687E-4120-A0FA-0133C0F1F8DC}"/>
          </ac:spMkLst>
        </pc:spChg>
        <pc:spChg chg="add mod">
          <ac:chgData name="Piehl, Alex" userId="f8f8cfdc-473f-45dc-8c8c-43ab78ff7fda" providerId="ADAL" clId="{7D55916B-214A-4CEA-A5CE-0724143FB615}" dt="2021-09-30T14:30:12.651" v="790" actId="1076"/>
          <ac:spMkLst>
            <pc:docMk/>
            <pc:sldMk cId="4043606349" sldId="346"/>
            <ac:spMk id="93" creationId="{BD570400-C0A4-4980-8F1F-017E57C40E4D}"/>
          </ac:spMkLst>
        </pc:spChg>
        <pc:spChg chg="add mod">
          <ac:chgData name="Piehl, Alex" userId="f8f8cfdc-473f-45dc-8c8c-43ab78ff7fda" providerId="ADAL" clId="{7D55916B-214A-4CEA-A5CE-0724143FB615}" dt="2021-09-30T14:30:12.651" v="790" actId="1076"/>
          <ac:spMkLst>
            <pc:docMk/>
            <pc:sldMk cId="4043606349" sldId="346"/>
            <ac:spMk id="94" creationId="{01F7703A-269B-4DD7-A62C-067B1602C8D6}"/>
          </ac:spMkLst>
        </pc:spChg>
        <pc:spChg chg="add mod">
          <ac:chgData name="Piehl, Alex" userId="f8f8cfdc-473f-45dc-8c8c-43ab78ff7fda" providerId="ADAL" clId="{7D55916B-214A-4CEA-A5CE-0724143FB615}" dt="2021-09-30T14:30:12.651" v="790" actId="1076"/>
          <ac:spMkLst>
            <pc:docMk/>
            <pc:sldMk cId="4043606349" sldId="346"/>
            <ac:spMk id="95" creationId="{065AE104-7569-4F3D-99C7-0DDE1E5737A8}"/>
          </ac:spMkLst>
        </pc:spChg>
        <pc:spChg chg="add mod">
          <ac:chgData name="Piehl, Alex" userId="f8f8cfdc-473f-45dc-8c8c-43ab78ff7fda" providerId="ADAL" clId="{7D55916B-214A-4CEA-A5CE-0724143FB615}" dt="2021-09-30T14:30:12.651" v="790" actId="1076"/>
          <ac:spMkLst>
            <pc:docMk/>
            <pc:sldMk cId="4043606349" sldId="346"/>
            <ac:spMk id="97" creationId="{8E90BED3-F8D6-4B4D-B538-602FB189C986}"/>
          </ac:spMkLst>
        </pc:spChg>
        <pc:spChg chg="add mod">
          <ac:chgData name="Piehl, Alex" userId="f8f8cfdc-473f-45dc-8c8c-43ab78ff7fda" providerId="ADAL" clId="{7D55916B-214A-4CEA-A5CE-0724143FB615}" dt="2021-09-30T17:43:04.857" v="1115" actId="1076"/>
          <ac:spMkLst>
            <pc:docMk/>
            <pc:sldMk cId="4043606349" sldId="346"/>
            <ac:spMk id="98" creationId="{5857CA1F-307B-48D2-9B9A-E28C6A8F9BB6}"/>
          </ac:spMkLst>
        </pc:spChg>
        <pc:spChg chg="add del mod">
          <ac:chgData name="Piehl, Alex" userId="f8f8cfdc-473f-45dc-8c8c-43ab78ff7fda" providerId="ADAL" clId="{7D55916B-214A-4CEA-A5CE-0724143FB615}" dt="2021-09-30T14:20:43.921" v="697"/>
          <ac:spMkLst>
            <pc:docMk/>
            <pc:sldMk cId="4043606349" sldId="346"/>
            <ac:spMk id="100" creationId="{BBF4F9F3-7123-43FF-94F6-C91AACA557A5}"/>
          </ac:spMkLst>
        </pc:spChg>
        <pc:spChg chg="add del mod">
          <ac:chgData name="Piehl, Alex" userId="f8f8cfdc-473f-45dc-8c8c-43ab78ff7fda" providerId="ADAL" clId="{7D55916B-214A-4CEA-A5CE-0724143FB615}" dt="2021-09-30T18:01:49.691" v="1426" actId="478"/>
          <ac:spMkLst>
            <pc:docMk/>
            <pc:sldMk cId="4043606349" sldId="346"/>
            <ac:spMk id="101" creationId="{1A4EDBD7-7AC8-4889-97B6-B3A7E638B717}"/>
          </ac:spMkLst>
        </pc:spChg>
        <pc:spChg chg="add del mod">
          <ac:chgData name="Piehl, Alex" userId="f8f8cfdc-473f-45dc-8c8c-43ab78ff7fda" providerId="ADAL" clId="{7D55916B-214A-4CEA-A5CE-0724143FB615}" dt="2021-09-30T18:02:09.959" v="1439" actId="478"/>
          <ac:spMkLst>
            <pc:docMk/>
            <pc:sldMk cId="4043606349" sldId="346"/>
            <ac:spMk id="102" creationId="{D2BBE8B1-4730-48C0-AC2C-1686A2DDA741}"/>
          </ac:spMkLst>
        </pc:spChg>
        <pc:spChg chg="add del mod">
          <ac:chgData name="Piehl, Alex" userId="f8f8cfdc-473f-45dc-8c8c-43ab78ff7fda" providerId="ADAL" clId="{7D55916B-214A-4CEA-A5CE-0724143FB615}" dt="2021-09-30T18:02:08.249" v="1438" actId="478"/>
          <ac:spMkLst>
            <pc:docMk/>
            <pc:sldMk cId="4043606349" sldId="346"/>
            <ac:spMk id="103" creationId="{2AB0DC26-42DC-4F6D-BF90-7BD8BF5229B7}"/>
          </ac:spMkLst>
        </pc:spChg>
        <pc:spChg chg="add del mod">
          <ac:chgData name="Piehl, Alex" userId="f8f8cfdc-473f-45dc-8c8c-43ab78ff7fda" providerId="ADAL" clId="{7D55916B-214A-4CEA-A5CE-0724143FB615}" dt="2021-09-30T18:02:05.388" v="1436" actId="478"/>
          <ac:spMkLst>
            <pc:docMk/>
            <pc:sldMk cId="4043606349" sldId="346"/>
            <ac:spMk id="104" creationId="{A0A39BD1-7AE0-44AF-A787-96B0D881627C}"/>
          </ac:spMkLst>
        </pc:spChg>
        <pc:spChg chg="add del mod">
          <ac:chgData name="Piehl, Alex" userId="f8f8cfdc-473f-45dc-8c8c-43ab78ff7fda" providerId="ADAL" clId="{7D55916B-214A-4CEA-A5CE-0724143FB615}" dt="2021-09-30T18:02:06.892" v="1437" actId="478"/>
          <ac:spMkLst>
            <pc:docMk/>
            <pc:sldMk cId="4043606349" sldId="346"/>
            <ac:spMk id="105" creationId="{44023B83-B336-4812-BCF2-EC7D14A5356E}"/>
          </ac:spMkLst>
        </pc:spChg>
        <pc:spChg chg="add del mod">
          <ac:chgData name="Piehl, Alex" userId="f8f8cfdc-473f-45dc-8c8c-43ab78ff7fda" providerId="ADAL" clId="{7D55916B-214A-4CEA-A5CE-0724143FB615}" dt="2021-09-30T18:01:52.730" v="1427" actId="478"/>
          <ac:spMkLst>
            <pc:docMk/>
            <pc:sldMk cId="4043606349" sldId="346"/>
            <ac:spMk id="106" creationId="{57CA2ED7-FEB8-49DF-B645-7FAA78D75870}"/>
          </ac:spMkLst>
        </pc:spChg>
        <pc:spChg chg="add mod">
          <ac:chgData name="Piehl, Alex" userId="f8f8cfdc-473f-45dc-8c8c-43ab78ff7fda" providerId="ADAL" clId="{7D55916B-214A-4CEA-A5CE-0724143FB615}" dt="2021-09-30T17:05:47.094" v="820" actId="1076"/>
          <ac:spMkLst>
            <pc:docMk/>
            <pc:sldMk cId="4043606349" sldId="346"/>
            <ac:spMk id="107" creationId="{CB83704E-29EA-4AA6-B719-B871BA1D80B7}"/>
          </ac:spMkLst>
        </pc:spChg>
        <pc:spChg chg="add mod">
          <ac:chgData name="Piehl, Alex" userId="f8f8cfdc-473f-45dc-8c8c-43ab78ff7fda" providerId="ADAL" clId="{7D55916B-214A-4CEA-A5CE-0724143FB615}" dt="2021-09-30T17:05:49.152" v="821" actId="1076"/>
          <ac:spMkLst>
            <pc:docMk/>
            <pc:sldMk cId="4043606349" sldId="346"/>
            <ac:spMk id="108" creationId="{148C6907-F320-4AE9-9BB9-966075810E5F}"/>
          </ac:spMkLst>
        </pc:spChg>
        <pc:spChg chg="add mod">
          <ac:chgData name="Piehl, Alex" userId="f8f8cfdc-473f-45dc-8c8c-43ab78ff7fda" providerId="ADAL" clId="{7D55916B-214A-4CEA-A5CE-0724143FB615}" dt="2021-09-30T17:07:57.142" v="829" actId="1076"/>
          <ac:spMkLst>
            <pc:docMk/>
            <pc:sldMk cId="4043606349" sldId="346"/>
            <ac:spMk id="109" creationId="{56D6BAD7-1C7A-4C63-9C5E-5DF1C6774B78}"/>
          </ac:spMkLst>
        </pc:spChg>
        <pc:spChg chg="add mod">
          <ac:chgData name="Piehl, Alex" userId="f8f8cfdc-473f-45dc-8c8c-43ab78ff7fda" providerId="ADAL" clId="{7D55916B-214A-4CEA-A5CE-0724143FB615}" dt="2021-09-30T17:07:57.142" v="829" actId="1076"/>
          <ac:spMkLst>
            <pc:docMk/>
            <pc:sldMk cId="4043606349" sldId="346"/>
            <ac:spMk id="110" creationId="{8FF66C00-5724-45F9-94D3-07124F279D0B}"/>
          </ac:spMkLst>
        </pc:spChg>
        <pc:spChg chg="add mod">
          <ac:chgData name="Piehl, Alex" userId="f8f8cfdc-473f-45dc-8c8c-43ab78ff7fda" providerId="ADAL" clId="{7D55916B-214A-4CEA-A5CE-0724143FB615}" dt="2021-09-30T17:07:57.142" v="829" actId="1076"/>
          <ac:spMkLst>
            <pc:docMk/>
            <pc:sldMk cId="4043606349" sldId="346"/>
            <ac:spMk id="111" creationId="{B88C1CB5-F68B-476F-97EF-2F3CB92332EA}"/>
          </ac:spMkLst>
        </pc:spChg>
        <pc:spChg chg="add mod">
          <ac:chgData name="Piehl, Alex" userId="f8f8cfdc-473f-45dc-8c8c-43ab78ff7fda" providerId="ADAL" clId="{7D55916B-214A-4CEA-A5CE-0724143FB615}" dt="2021-09-30T17:07:57.142" v="829" actId="1076"/>
          <ac:spMkLst>
            <pc:docMk/>
            <pc:sldMk cId="4043606349" sldId="346"/>
            <ac:spMk id="112" creationId="{E90CBD22-1B3A-46F9-8A6D-B18F9E0AFA40}"/>
          </ac:spMkLst>
        </pc:spChg>
        <pc:spChg chg="add mod">
          <ac:chgData name="Piehl, Alex" userId="f8f8cfdc-473f-45dc-8c8c-43ab78ff7fda" providerId="ADAL" clId="{7D55916B-214A-4CEA-A5CE-0724143FB615}" dt="2021-09-30T17:07:57.142" v="829" actId="1076"/>
          <ac:spMkLst>
            <pc:docMk/>
            <pc:sldMk cId="4043606349" sldId="346"/>
            <ac:spMk id="113" creationId="{02F9D7BE-108B-4129-867D-0228F6093116}"/>
          </ac:spMkLst>
        </pc:spChg>
        <pc:spChg chg="add mod">
          <ac:chgData name="Piehl, Alex" userId="f8f8cfdc-473f-45dc-8c8c-43ab78ff7fda" providerId="ADAL" clId="{7D55916B-214A-4CEA-A5CE-0724143FB615}" dt="2021-09-30T17:07:57.142" v="829" actId="1076"/>
          <ac:spMkLst>
            <pc:docMk/>
            <pc:sldMk cId="4043606349" sldId="346"/>
            <ac:spMk id="114" creationId="{8E0A3619-995A-452A-ABA6-029BFA1FDB78}"/>
          </ac:spMkLst>
        </pc:spChg>
        <pc:spChg chg="add mod">
          <ac:chgData name="Piehl, Alex" userId="f8f8cfdc-473f-45dc-8c8c-43ab78ff7fda" providerId="ADAL" clId="{7D55916B-214A-4CEA-A5CE-0724143FB615}" dt="2021-09-30T17:07:57.142" v="829" actId="1076"/>
          <ac:spMkLst>
            <pc:docMk/>
            <pc:sldMk cId="4043606349" sldId="346"/>
            <ac:spMk id="115" creationId="{89F56EF7-B012-4850-80E1-60B409163F16}"/>
          </ac:spMkLst>
        </pc:spChg>
        <pc:spChg chg="add mod">
          <ac:chgData name="Piehl, Alex" userId="f8f8cfdc-473f-45dc-8c8c-43ab78ff7fda" providerId="ADAL" clId="{7D55916B-214A-4CEA-A5CE-0724143FB615}" dt="2021-09-30T17:07:57.142" v="829" actId="1076"/>
          <ac:spMkLst>
            <pc:docMk/>
            <pc:sldMk cId="4043606349" sldId="346"/>
            <ac:spMk id="116" creationId="{76FF83C9-59B7-456E-85FA-51588ECC3B26}"/>
          </ac:spMkLst>
        </pc:spChg>
        <pc:spChg chg="add mod">
          <ac:chgData name="Piehl, Alex" userId="f8f8cfdc-473f-45dc-8c8c-43ab78ff7fda" providerId="ADAL" clId="{7D55916B-214A-4CEA-A5CE-0724143FB615}" dt="2021-09-30T17:06:55.045" v="823" actId="1076"/>
          <ac:spMkLst>
            <pc:docMk/>
            <pc:sldMk cId="4043606349" sldId="346"/>
            <ac:spMk id="117" creationId="{98956C37-09D0-45EE-AFD5-C822F348C3F4}"/>
          </ac:spMkLst>
        </pc:spChg>
        <pc:spChg chg="del">
          <ac:chgData name="Piehl, Alex" userId="f8f8cfdc-473f-45dc-8c8c-43ab78ff7fda" providerId="ADAL" clId="{7D55916B-214A-4CEA-A5CE-0724143FB615}" dt="2021-09-23T19:12:08.006" v="231" actId="478"/>
          <ac:spMkLst>
            <pc:docMk/>
            <pc:sldMk cId="4043606349" sldId="346"/>
            <ac:spMk id="117" creationId="{A4307AC8-BAE0-4CD0-AE8C-87564A750A63}"/>
          </ac:spMkLst>
        </pc:spChg>
        <pc:spChg chg="add mod">
          <ac:chgData name="Piehl, Alex" userId="f8f8cfdc-473f-45dc-8c8c-43ab78ff7fda" providerId="ADAL" clId="{7D55916B-214A-4CEA-A5CE-0724143FB615}" dt="2021-09-30T17:06:55.045" v="823" actId="1076"/>
          <ac:spMkLst>
            <pc:docMk/>
            <pc:sldMk cId="4043606349" sldId="346"/>
            <ac:spMk id="118" creationId="{0DD25BDF-B360-465B-9F86-5F83C0247DFE}"/>
          </ac:spMkLst>
        </pc:spChg>
        <pc:spChg chg="del">
          <ac:chgData name="Piehl, Alex" userId="f8f8cfdc-473f-45dc-8c8c-43ab78ff7fda" providerId="ADAL" clId="{7D55916B-214A-4CEA-A5CE-0724143FB615}" dt="2021-09-23T19:12:08.006" v="231" actId="478"/>
          <ac:spMkLst>
            <pc:docMk/>
            <pc:sldMk cId="4043606349" sldId="346"/>
            <ac:spMk id="118" creationId="{EE713B04-26A6-4B67-AB60-CD8F8A4E655F}"/>
          </ac:spMkLst>
        </pc:spChg>
        <pc:spChg chg="add mod">
          <ac:chgData name="Piehl, Alex" userId="f8f8cfdc-473f-45dc-8c8c-43ab78ff7fda" providerId="ADAL" clId="{7D55916B-214A-4CEA-A5CE-0724143FB615}" dt="2021-09-30T17:06:55.045" v="823" actId="1076"/>
          <ac:spMkLst>
            <pc:docMk/>
            <pc:sldMk cId="4043606349" sldId="346"/>
            <ac:spMk id="119" creationId="{BCE52BD7-0333-4202-8783-1A0161ACECAF}"/>
          </ac:spMkLst>
        </pc:spChg>
        <pc:spChg chg="add mod">
          <ac:chgData name="Piehl, Alex" userId="f8f8cfdc-473f-45dc-8c8c-43ab78ff7fda" providerId="ADAL" clId="{7D55916B-214A-4CEA-A5CE-0724143FB615}" dt="2021-09-30T17:06:55.045" v="823" actId="1076"/>
          <ac:spMkLst>
            <pc:docMk/>
            <pc:sldMk cId="4043606349" sldId="346"/>
            <ac:spMk id="120" creationId="{0BE04A2B-82BC-4F25-8633-B5B89514266F}"/>
          </ac:spMkLst>
        </pc:spChg>
        <pc:spChg chg="del">
          <ac:chgData name="Piehl, Alex" userId="f8f8cfdc-473f-45dc-8c8c-43ab78ff7fda" providerId="ADAL" clId="{7D55916B-214A-4CEA-A5CE-0724143FB615}" dt="2021-09-23T19:12:08.006" v="231" actId="478"/>
          <ac:spMkLst>
            <pc:docMk/>
            <pc:sldMk cId="4043606349" sldId="346"/>
            <ac:spMk id="120" creationId="{C6A90C93-3294-4D4F-B687-4759286FE8D2}"/>
          </ac:spMkLst>
        </pc:spChg>
        <pc:spChg chg="add mod">
          <ac:chgData name="Piehl, Alex" userId="f8f8cfdc-473f-45dc-8c8c-43ab78ff7fda" providerId="ADAL" clId="{7D55916B-214A-4CEA-A5CE-0724143FB615}" dt="2021-09-30T17:06:55.045" v="823" actId="1076"/>
          <ac:spMkLst>
            <pc:docMk/>
            <pc:sldMk cId="4043606349" sldId="346"/>
            <ac:spMk id="121" creationId="{2004B09B-D430-437D-A76E-6F91B328930F}"/>
          </ac:spMkLst>
        </pc:spChg>
        <pc:spChg chg="del">
          <ac:chgData name="Piehl, Alex" userId="f8f8cfdc-473f-45dc-8c8c-43ab78ff7fda" providerId="ADAL" clId="{7D55916B-214A-4CEA-A5CE-0724143FB615}" dt="2021-09-23T19:12:08.006" v="231" actId="478"/>
          <ac:spMkLst>
            <pc:docMk/>
            <pc:sldMk cId="4043606349" sldId="346"/>
            <ac:spMk id="121" creationId="{E99454D8-E78B-4412-89C8-DDA2807D05EE}"/>
          </ac:spMkLst>
        </pc:spChg>
        <pc:spChg chg="add mod">
          <ac:chgData name="Piehl, Alex" userId="f8f8cfdc-473f-45dc-8c8c-43ab78ff7fda" providerId="ADAL" clId="{7D55916B-214A-4CEA-A5CE-0724143FB615}" dt="2021-09-30T17:06:55.045" v="823" actId="1076"/>
          <ac:spMkLst>
            <pc:docMk/>
            <pc:sldMk cId="4043606349" sldId="346"/>
            <ac:spMk id="122" creationId="{17FC425B-1B4E-40C7-A07D-7AEF7A966CC8}"/>
          </ac:spMkLst>
        </pc:spChg>
        <pc:spChg chg="add mod">
          <ac:chgData name="Piehl, Alex" userId="f8f8cfdc-473f-45dc-8c8c-43ab78ff7fda" providerId="ADAL" clId="{7D55916B-214A-4CEA-A5CE-0724143FB615}" dt="2021-09-30T17:06:55.045" v="823" actId="1076"/>
          <ac:spMkLst>
            <pc:docMk/>
            <pc:sldMk cId="4043606349" sldId="346"/>
            <ac:spMk id="123" creationId="{C95950CD-4DFC-407F-A48F-EB512E059F8D}"/>
          </ac:spMkLst>
        </pc:spChg>
        <pc:spChg chg="add mod">
          <ac:chgData name="Piehl, Alex" userId="f8f8cfdc-473f-45dc-8c8c-43ab78ff7fda" providerId="ADAL" clId="{7D55916B-214A-4CEA-A5CE-0724143FB615}" dt="2021-09-30T17:06:55.045" v="823" actId="1076"/>
          <ac:spMkLst>
            <pc:docMk/>
            <pc:sldMk cId="4043606349" sldId="346"/>
            <ac:spMk id="124" creationId="{31BECFB2-7F9E-4D35-9CCB-080614DE2BD4}"/>
          </ac:spMkLst>
        </pc:spChg>
        <pc:spChg chg="add mod">
          <ac:chgData name="Piehl, Alex" userId="f8f8cfdc-473f-45dc-8c8c-43ab78ff7fda" providerId="ADAL" clId="{7D55916B-214A-4CEA-A5CE-0724143FB615}" dt="2021-09-30T14:24:52.800" v="765" actId="1076"/>
          <ac:spMkLst>
            <pc:docMk/>
            <pc:sldMk cId="4043606349" sldId="346"/>
            <ac:spMk id="125" creationId="{A0D11293-090E-472D-BB7E-E5CE9F48E057}"/>
          </ac:spMkLst>
        </pc:spChg>
        <pc:spChg chg="add mod">
          <ac:chgData name="Piehl, Alex" userId="f8f8cfdc-473f-45dc-8c8c-43ab78ff7fda" providerId="ADAL" clId="{7D55916B-214A-4CEA-A5CE-0724143FB615}" dt="2021-09-30T14:24:57.216" v="767" actId="1076"/>
          <ac:spMkLst>
            <pc:docMk/>
            <pc:sldMk cId="4043606349" sldId="346"/>
            <ac:spMk id="126" creationId="{F0546EAB-807C-4580-9042-C31BCC8A4A07}"/>
          </ac:spMkLst>
        </pc:spChg>
        <pc:spChg chg="add mod">
          <ac:chgData name="Piehl, Alex" userId="f8f8cfdc-473f-45dc-8c8c-43ab78ff7fda" providerId="ADAL" clId="{7D55916B-214A-4CEA-A5CE-0724143FB615}" dt="2021-09-30T14:24:59.535" v="769" actId="1076"/>
          <ac:spMkLst>
            <pc:docMk/>
            <pc:sldMk cId="4043606349" sldId="346"/>
            <ac:spMk id="127" creationId="{24C2DC01-B39B-4671-B99A-128BA4FCD496}"/>
          </ac:spMkLst>
        </pc:spChg>
        <pc:spChg chg="add mod">
          <ac:chgData name="Piehl, Alex" userId="f8f8cfdc-473f-45dc-8c8c-43ab78ff7fda" providerId="ADAL" clId="{7D55916B-214A-4CEA-A5CE-0724143FB615}" dt="2021-09-30T14:25:02.464" v="771" actId="1076"/>
          <ac:spMkLst>
            <pc:docMk/>
            <pc:sldMk cId="4043606349" sldId="346"/>
            <ac:spMk id="128" creationId="{A2D6267E-5DB7-44AC-B991-602FD50A350F}"/>
          </ac:spMkLst>
        </pc:spChg>
        <pc:spChg chg="add mod">
          <ac:chgData name="Piehl, Alex" userId="f8f8cfdc-473f-45dc-8c8c-43ab78ff7fda" providerId="ADAL" clId="{7D55916B-214A-4CEA-A5CE-0724143FB615}" dt="2021-09-30T14:25:06.305" v="773" actId="1076"/>
          <ac:spMkLst>
            <pc:docMk/>
            <pc:sldMk cId="4043606349" sldId="346"/>
            <ac:spMk id="129" creationId="{0E6DDE6A-AF48-418B-B4FC-9F8C074970AB}"/>
          </ac:spMkLst>
        </pc:spChg>
        <pc:spChg chg="del">
          <ac:chgData name="Piehl, Alex" userId="f8f8cfdc-473f-45dc-8c8c-43ab78ff7fda" providerId="ADAL" clId="{7D55916B-214A-4CEA-A5CE-0724143FB615}" dt="2021-09-23T19:12:08.006" v="231" actId="478"/>
          <ac:spMkLst>
            <pc:docMk/>
            <pc:sldMk cId="4043606349" sldId="346"/>
            <ac:spMk id="129" creationId="{DD62EE7F-D613-4E79-ADFB-A8A814E219BE}"/>
          </ac:spMkLst>
        </pc:spChg>
        <pc:spChg chg="add mod">
          <ac:chgData name="Piehl, Alex" userId="f8f8cfdc-473f-45dc-8c8c-43ab78ff7fda" providerId="ADAL" clId="{7D55916B-214A-4CEA-A5CE-0724143FB615}" dt="2021-09-30T14:25:14.481" v="775" actId="1076"/>
          <ac:spMkLst>
            <pc:docMk/>
            <pc:sldMk cId="4043606349" sldId="346"/>
            <ac:spMk id="130" creationId="{3E35C7C2-29E9-4484-A6A9-B02D32F51235}"/>
          </ac:spMkLst>
        </pc:spChg>
        <pc:spChg chg="add mod">
          <ac:chgData name="Piehl, Alex" userId="f8f8cfdc-473f-45dc-8c8c-43ab78ff7fda" providerId="ADAL" clId="{7D55916B-214A-4CEA-A5CE-0724143FB615}" dt="2021-09-30T14:25:20.391" v="779" actId="1076"/>
          <ac:spMkLst>
            <pc:docMk/>
            <pc:sldMk cId="4043606349" sldId="346"/>
            <ac:spMk id="131" creationId="{402272C4-6344-4468-B233-F4DB665DBAE9}"/>
          </ac:spMkLst>
        </pc:spChg>
        <pc:spChg chg="add del mod">
          <ac:chgData name="Piehl, Alex" userId="f8f8cfdc-473f-45dc-8c8c-43ab78ff7fda" providerId="ADAL" clId="{7D55916B-214A-4CEA-A5CE-0724143FB615}" dt="2021-09-30T14:26:42.014" v="782" actId="478"/>
          <ac:spMkLst>
            <pc:docMk/>
            <pc:sldMk cId="4043606349" sldId="346"/>
            <ac:spMk id="132" creationId="{45E74537-3186-4030-A900-86249B071EEB}"/>
          </ac:spMkLst>
        </pc:spChg>
        <pc:spChg chg="add mod">
          <ac:chgData name="Piehl, Alex" userId="f8f8cfdc-473f-45dc-8c8c-43ab78ff7fda" providerId="ADAL" clId="{7D55916B-214A-4CEA-A5CE-0724143FB615}" dt="2021-09-30T14:30:12.651" v="790" actId="1076"/>
          <ac:spMkLst>
            <pc:docMk/>
            <pc:sldMk cId="4043606349" sldId="346"/>
            <ac:spMk id="133" creationId="{8754F31C-CB3F-4845-9982-1EC2EA2FBA3C}"/>
          </ac:spMkLst>
        </pc:spChg>
        <pc:spChg chg="add del mod">
          <ac:chgData name="Piehl, Alex" userId="f8f8cfdc-473f-45dc-8c8c-43ab78ff7fda" providerId="ADAL" clId="{7D55916B-214A-4CEA-A5CE-0724143FB615}" dt="2021-09-30T18:11:01.833" v="1658" actId="478"/>
          <ac:spMkLst>
            <pc:docMk/>
            <pc:sldMk cId="4043606349" sldId="346"/>
            <ac:spMk id="134" creationId="{D21E535B-7BD4-49CD-96F8-A60D1494CAE9}"/>
          </ac:spMkLst>
        </pc:spChg>
        <pc:spChg chg="add del mod">
          <ac:chgData name="Piehl, Alex" userId="f8f8cfdc-473f-45dc-8c8c-43ab78ff7fda" providerId="ADAL" clId="{7D55916B-214A-4CEA-A5CE-0724143FB615}" dt="2021-09-30T17:43:56.415" v="1125" actId="478"/>
          <ac:spMkLst>
            <pc:docMk/>
            <pc:sldMk cId="4043606349" sldId="346"/>
            <ac:spMk id="135" creationId="{BD19EF4A-E81E-4F10-889D-C03B6E56A052}"/>
          </ac:spMkLst>
        </pc:spChg>
        <pc:spChg chg="add mod">
          <ac:chgData name="Piehl, Alex" userId="f8f8cfdc-473f-45dc-8c8c-43ab78ff7fda" providerId="ADAL" clId="{7D55916B-214A-4CEA-A5CE-0724143FB615}" dt="2021-09-30T17:45:32.635" v="1175" actId="688"/>
          <ac:spMkLst>
            <pc:docMk/>
            <pc:sldMk cId="4043606349" sldId="346"/>
            <ac:spMk id="136" creationId="{95529EB5-F91E-4C04-9893-FBFA88AF1F83}"/>
          </ac:spMkLst>
        </pc:spChg>
        <pc:spChg chg="add mod">
          <ac:chgData name="Piehl, Alex" userId="f8f8cfdc-473f-45dc-8c8c-43ab78ff7fda" providerId="ADAL" clId="{7D55916B-214A-4CEA-A5CE-0724143FB615}" dt="2021-09-30T17:32:02.112" v="966" actId="1076"/>
          <ac:spMkLst>
            <pc:docMk/>
            <pc:sldMk cId="4043606349" sldId="346"/>
            <ac:spMk id="137" creationId="{C4BD6866-BD4D-4A87-B885-25FDE2F10339}"/>
          </ac:spMkLst>
        </pc:spChg>
        <pc:spChg chg="del">
          <ac:chgData name="Piehl, Alex" userId="f8f8cfdc-473f-45dc-8c8c-43ab78ff7fda" providerId="ADAL" clId="{7D55916B-214A-4CEA-A5CE-0724143FB615}" dt="2021-09-16T18:23:33.964" v="3" actId="478"/>
          <ac:spMkLst>
            <pc:docMk/>
            <pc:sldMk cId="4043606349" sldId="346"/>
            <ac:spMk id="137" creationId="{E5FBC911-40DA-4B85-9A42-4D48BAC6A927}"/>
          </ac:spMkLst>
        </pc:spChg>
        <pc:spChg chg="add mod">
          <ac:chgData name="Piehl, Alex" userId="f8f8cfdc-473f-45dc-8c8c-43ab78ff7fda" providerId="ADAL" clId="{7D55916B-214A-4CEA-A5CE-0724143FB615}" dt="2021-09-30T17:29:13.871" v="941" actId="1076"/>
          <ac:spMkLst>
            <pc:docMk/>
            <pc:sldMk cId="4043606349" sldId="346"/>
            <ac:spMk id="138" creationId="{1C80BEDE-A585-48F7-A469-22555815D2AD}"/>
          </ac:spMkLst>
        </pc:spChg>
        <pc:spChg chg="add mod">
          <ac:chgData name="Piehl, Alex" userId="f8f8cfdc-473f-45dc-8c8c-43ab78ff7fda" providerId="ADAL" clId="{7D55916B-214A-4CEA-A5CE-0724143FB615}" dt="2021-09-30T17:29:13.871" v="941" actId="1076"/>
          <ac:spMkLst>
            <pc:docMk/>
            <pc:sldMk cId="4043606349" sldId="346"/>
            <ac:spMk id="139" creationId="{18D827E8-D323-45B7-BCE1-3936B43395D4}"/>
          </ac:spMkLst>
        </pc:spChg>
        <pc:spChg chg="add del mod">
          <ac:chgData name="Piehl, Alex" userId="f8f8cfdc-473f-45dc-8c8c-43ab78ff7fda" providerId="ADAL" clId="{7D55916B-214A-4CEA-A5CE-0724143FB615}" dt="2021-09-30T18:01:54.310" v="1428" actId="478"/>
          <ac:spMkLst>
            <pc:docMk/>
            <pc:sldMk cId="4043606349" sldId="346"/>
            <ac:spMk id="140" creationId="{62DB6167-0447-4404-B64F-3FD928649C68}"/>
          </ac:spMkLst>
        </pc:spChg>
        <pc:spChg chg="add mod">
          <ac:chgData name="Piehl, Alex" userId="f8f8cfdc-473f-45dc-8c8c-43ab78ff7fda" providerId="ADAL" clId="{7D55916B-214A-4CEA-A5CE-0724143FB615}" dt="2021-09-30T17:08:20.260" v="831" actId="1076"/>
          <ac:spMkLst>
            <pc:docMk/>
            <pc:sldMk cId="4043606349" sldId="346"/>
            <ac:spMk id="141" creationId="{EE901487-44C1-4572-BFC6-5B407DD33F8B}"/>
          </ac:spMkLst>
        </pc:spChg>
        <pc:spChg chg="add mod">
          <ac:chgData name="Piehl, Alex" userId="f8f8cfdc-473f-45dc-8c8c-43ab78ff7fda" providerId="ADAL" clId="{7D55916B-214A-4CEA-A5CE-0724143FB615}" dt="2021-09-30T17:08:22.911" v="833" actId="1076"/>
          <ac:spMkLst>
            <pc:docMk/>
            <pc:sldMk cId="4043606349" sldId="346"/>
            <ac:spMk id="142" creationId="{93B980D5-99E9-4481-A2B4-ECF5D33CD710}"/>
          </ac:spMkLst>
        </pc:spChg>
        <pc:spChg chg="add mod">
          <ac:chgData name="Piehl, Alex" userId="f8f8cfdc-473f-45dc-8c8c-43ab78ff7fda" providerId="ADAL" clId="{7D55916B-214A-4CEA-A5CE-0724143FB615}" dt="2021-09-30T18:17:27.566" v="1755" actId="1076"/>
          <ac:spMkLst>
            <pc:docMk/>
            <pc:sldMk cId="4043606349" sldId="346"/>
            <ac:spMk id="143" creationId="{C6C42C95-C069-41C3-B33E-C2E51CDAA7BC}"/>
          </ac:spMkLst>
        </pc:spChg>
        <pc:spChg chg="add del mod">
          <ac:chgData name="Piehl, Alex" userId="f8f8cfdc-473f-45dc-8c8c-43ab78ff7fda" providerId="ADAL" clId="{7D55916B-214A-4CEA-A5CE-0724143FB615}" dt="2021-09-30T18:08:57.859" v="1601" actId="478"/>
          <ac:spMkLst>
            <pc:docMk/>
            <pc:sldMk cId="4043606349" sldId="346"/>
            <ac:spMk id="144" creationId="{180FB063-66AC-4DF0-A0AE-E2872BF5B25B}"/>
          </ac:spMkLst>
        </pc:spChg>
        <pc:spChg chg="add del mod">
          <ac:chgData name="Piehl, Alex" userId="f8f8cfdc-473f-45dc-8c8c-43ab78ff7fda" providerId="ADAL" clId="{7D55916B-214A-4CEA-A5CE-0724143FB615}" dt="2021-09-30T18:08:57.221" v="1600" actId="478"/>
          <ac:spMkLst>
            <pc:docMk/>
            <pc:sldMk cId="4043606349" sldId="346"/>
            <ac:spMk id="145" creationId="{CE9E289E-9FDD-490B-9B8E-6391D6A5261D}"/>
          </ac:spMkLst>
        </pc:spChg>
        <pc:spChg chg="add del mod">
          <ac:chgData name="Piehl, Alex" userId="f8f8cfdc-473f-45dc-8c8c-43ab78ff7fda" providerId="ADAL" clId="{7D55916B-214A-4CEA-A5CE-0724143FB615}" dt="2021-09-30T18:08:56.710" v="1599" actId="478"/>
          <ac:spMkLst>
            <pc:docMk/>
            <pc:sldMk cId="4043606349" sldId="346"/>
            <ac:spMk id="146" creationId="{5758C967-9B52-40C2-AEC1-13017491F571}"/>
          </ac:spMkLst>
        </pc:spChg>
        <pc:spChg chg="add del mod">
          <ac:chgData name="Piehl, Alex" userId="f8f8cfdc-473f-45dc-8c8c-43ab78ff7fda" providerId="ADAL" clId="{7D55916B-214A-4CEA-A5CE-0724143FB615}" dt="2021-09-30T18:08:55.577" v="1598" actId="478"/>
          <ac:spMkLst>
            <pc:docMk/>
            <pc:sldMk cId="4043606349" sldId="346"/>
            <ac:spMk id="147" creationId="{FE2965DA-274F-42EB-89D5-43D8E9E34221}"/>
          </ac:spMkLst>
        </pc:spChg>
        <pc:spChg chg="add del mod">
          <ac:chgData name="Piehl, Alex" userId="f8f8cfdc-473f-45dc-8c8c-43ab78ff7fda" providerId="ADAL" clId="{7D55916B-214A-4CEA-A5CE-0724143FB615}" dt="2021-09-30T18:08:32.342" v="1590" actId="478"/>
          <ac:spMkLst>
            <pc:docMk/>
            <pc:sldMk cId="4043606349" sldId="346"/>
            <ac:spMk id="148" creationId="{7CFB1FBC-84C3-4FF0-85F0-BEE262ABFCDB}"/>
          </ac:spMkLst>
        </pc:spChg>
        <pc:spChg chg="add del mod">
          <ac:chgData name="Piehl, Alex" userId="f8f8cfdc-473f-45dc-8c8c-43ab78ff7fda" providerId="ADAL" clId="{7D55916B-214A-4CEA-A5CE-0724143FB615}" dt="2021-09-30T18:08:31.622" v="1589" actId="478"/>
          <ac:spMkLst>
            <pc:docMk/>
            <pc:sldMk cId="4043606349" sldId="346"/>
            <ac:spMk id="149" creationId="{9576E556-1269-4944-94AA-CB2551BF5E12}"/>
          </ac:spMkLst>
        </pc:spChg>
        <pc:spChg chg="add mod">
          <ac:chgData name="Piehl, Alex" userId="f8f8cfdc-473f-45dc-8c8c-43ab78ff7fda" providerId="ADAL" clId="{7D55916B-214A-4CEA-A5CE-0724143FB615}" dt="2021-09-30T17:55:31.723" v="1334" actId="688"/>
          <ac:spMkLst>
            <pc:docMk/>
            <pc:sldMk cId="4043606349" sldId="346"/>
            <ac:spMk id="150" creationId="{DA805BF1-F993-43BC-9C26-6D95D4BF0A44}"/>
          </ac:spMkLst>
        </pc:spChg>
        <pc:spChg chg="add mod">
          <ac:chgData name="Piehl, Alex" userId="f8f8cfdc-473f-45dc-8c8c-43ab78ff7fda" providerId="ADAL" clId="{7D55916B-214A-4CEA-A5CE-0724143FB615}" dt="2021-09-30T17:29:13.871" v="941" actId="1076"/>
          <ac:spMkLst>
            <pc:docMk/>
            <pc:sldMk cId="4043606349" sldId="346"/>
            <ac:spMk id="151" creationId="{B18D6184-568F-4658-9CA0-82620EC016E2}"/>
          </ac:spMkLst>
        </pc:spChg>
        <pc:spChg chg="add del mod">
          <ac:chgData name="Piehl, Alex" userId="f8f8cfdc-473f-45dc-8c8c-43ab78ff7fda" providerId="ADAL" clId="{7D55916B-214A-4CEA-A5CE-0724143FB615}" dt="2021-09-30T18:02:04.120" v="1435" actId="478"/>
          <ac:spMkLst>
            <pc:docMk/>
            <pc:sldMk cId="4043606349" sldId="346"/>
            <ac:spMk id="152" creationId="{2402484E-3206-4EB7-B2A3-0034D4FC3D9D}"/>
          </ac:spMkLst>
        </pc:spChg>
        <pc:spChg chg="add del mod">
          <ac:chgData name="Piehl, Alex" userId="f8f8cfdc-473f-45dc-8c8c-43ab78ff7fda" providerId="ADAL" clId="{7D55916B-214A-4CEA-A5CE-0724143FB615}" dt="2021-09-30T17:44:09.822" v="1131" actId="478"/>
          <ac:spMkLst>
            <pc:docMk/>
            <pc:sldMk cId="4043606349" sldId="346"/>
            <ac:spMk id="153" creationId="{6201363C-67D9-4C40-91F1-693ED5F6FD48}"/>
          </ac:spMkLst>
        </pc:spChg>
        <pc:spChg chg="add del mod">
          <ac:chgData name="Piehl, Alex" userId="f8f8cfdc-473f-45dc-8c8c-43ab78ff7fda" providerId="ADAL" clId="{7D55916B-214A-4CEA-A5CE-0724143FB615}" dt="2021-09-30T17:43:57.156" v="1126" actId="478"/>
          <ac:spMkLst>
            <pc:docMk/>
            <pc:sldMk cId="4043606349" sldId="346"/>
            <ac:spMk id="154" creationId="{E6612F83-8E77-41BB-B115-52C80D118D80}"/>
          </ac:spMkLst>
        </pc:spChg>
        <pc:spChg chg="add del mod">
          <ac:chgData name="Piehl, Alex" userId="f8f8cfdc-473f-45dc-8c8c-43ab78ff7fda" providerId="ADAL" clId="{7D55916B-214A-4CEA-A5CE-0724143FB615}" dt="2021-09-30T17:43:55.441" v="1124" actId="478"/>
          <ac:spMkLst>
            <pc:docMk/>
            <pc:sldMk cId="4043606349" sldId="346"/>
            <ac:spMk id="155" creationId="{F58AB2EC-E207-4BEF-AB1C-8C140E407A7B}"/>
          </ac:spMkLst>
        </pc:spChg>
        <pc:spChg chg="add del mod">
          <ac:chgData name="Piehl, Alex" userId="f8f8cfdc-473f-45dc-8c8c-43ab78ff7fda" providerId="ADAL" clId="{7D55916B-214A-4CEA-A5CE-0724143FB615}" dt="2021-09-30T17:43:48.172" v="1120" actId="478"/>
          <ac:spMkLst>
            <pc:docMk/>
            <pc:sldMk cId="4043606349" sldId="346"/>
            <ac:spMk id="156" creationId="{FFA146C5-D0BA-4B2B-AA63-8FD8BE2F3690}"/>
          </ac:spMkLst>
        </pc:spChg>
        <pc:spChg chg="add mod">
          <ac:chgData name="Piehl, Alex" userId="f8f8cfdc-473f-45dc-8c8c-43ab78ff7fda" providerId="ADAL" clId="{7D55916B-214A-4CEA-A5CE-0724143FB615}" dt="2021-09-30T17:34:03.166" v="991" actId="1076"/>
          <ac:spMkLst>
            <pc:docMk/>
            <pc:sldMk cId="4043606349" sldId="346"/>
            <ac:spMk id="157" creationId="{18502F0D-A219-4963-838D-0DEA754FD65D}"/>
          </ac:spMkLst>
        </pc:spChg>
        <pc:spChg chg="add del mod">
          <ac:chgData name="Piehl, Alex" userId="f8f8cfdc-473f-45dc-8c8c-43ab78ff7fda" providerId="ADAL" clId="{7D55916B-214A-4CEA-A5CE-0724143FB615}" dt="2021-09-30T18:02:00.951" v="1432" actId="478"/>
          <ac:spMkLst>
            <pc:docMk/>
            <pc:sldMk cId="4043606349" sldId="346"/>
            <ac:spMk id="158" creationId="{14E126AD-1110-421D-A8E1-98EF79CA2B3F}"/>
          </ac:spMkLst>
        </pc:spChg>
        <pc:spChg chg="add mod">
          <ac:chgData name="Piehl, Alex" userId="f8f8cfdc-473f-45dc-8c8c-43ab78ff7fda" providerId="ADAL" clId="{7D55916B-214A-4CEA-A5CE-0724143FB615}" dt="2021-09-30T17:34:03.166" v="991" actId="1076"/>
          <ac:spMkLst>
            <pc:docMk/>
            <pc:sldMk cId="4043606349" sldId="346"/>
            <ac:spMk id="159" creationId="{EB89389E-D690-4BC2-A6CB-93B5A1E185A8}"/>
          </ac:spMkLst>
        </pc:spChg>
        <pc:spChg chg="add mod">
          <ac:chgData name="Piehl, Alex" userId="f8f8cfdc-473f-45dc-8c8c-43ab78ff7fda" providerId="ADAL" clId="{7D55916B-214A-4CEA-A5CE-0724143FB615}" dt="2021-09-30T17:33:30.951" v="988" actId="1076"/>
          <ac:spMkLst>
            <pc:docMk/>
            <pc:sldMk cId="4043606349" sldId="346"/>
            <ac:spMk id="160" creationId="{0863C3A9-5838-4716-AAD8-432F6062A9D7}"/>
          </ac:spMkLst>
        </pc:spChg>
        <pc:spChg chg="add mod">
          <ac:chgData name="Piehl, Alex" userId="f8f8cfdc-473f-45dc-8c8c-43ab78ff7fda" providerId="ADAL" clId="{7D55916B-214A-4CEA-A5CE-0724143FB615}" dt="2021-09-30T17:33:28.384" v="987" actId="1076"/>
          <ac:spMkLst>
            <pc:docMk/>
            <pc:sldMk cId="4043606349" sldId="346"/>
            <ac:spMk id="161" creationId="{D3ED1C75-7B07-4735-B6C8-069E7CB97940}"/>
          </ac:spMkLst>
        </pc:spChg>
        <pc:spChg chg="add mod">
          <ac:chgData name="Piehl, Alex" userId="f8f8cfdc-473f-45dc-8c8c-43ab78ff7fda" providerId="ADAL" clId="{7D55916B-214A-4CEA-A5CE-0724143FB615}" dt="2021-09-30T17:33:33.625" v="990" actId="1076"/>
          <ac:spMkLst>
            <pc:docMk/>
            <pc:sldMk cId="4043606349" sldId="346"/>
            <ac:spMk id="162" creationId="{9007D5CE-A656-463A-A584-C2EF3DB85188}"/>
          </ac:spMkLst>
        </pc:spChg>
        <pc:spChg chg="add mod">
          <ac:chgData name="Piehl, Alex" userId="f8f8cfdc-473f-45dc-8c8c-43ab78ff7fda" providerId="ADAL" clId="{7D55916B-214A-4CEA-A5CE-0724143FB615}" dt="2021-09-30T17:34:10.751" v="995" actId="1076"/>
          <ac:spMkLst>
            <pc:docMk/>
            <pc:sldMk cId="4043606349" sldId="346"/>
            <ac:spMk id="163" creationId="{41EA0DCE-8ADE-4CC9-9EB9-9289F6E70F61}"/>
          </ac:spMkLst>
        </pc:spChg>
        <pc:spChg chg="add mod">
          <ac:chgData name="Piehl, Alex" userId="f8f8cfdc-473f-45dc-8c8c-43ab78ff7fda" providerId="ADAL" clId="{7D55916B-214A-4CEA-A5CE-0724143FB615}" dt="2021-09-30T17:34:15.431" v="997" actId="1076"/>
          <ac:spMkLst>
            <pc:docMk/>
            <pc:sldMk cId="4043606349" sldId="346"/>
            <ac:spMk id="164" creationId="{64CFA569-017C-47C5-9A1B-DCF74C49A89B}"/>
          </ac:spMkLst>
        </pc:spChg>
        <pc:spChg chg="add del mod">
          <ac:chgData name="Piehl, Alex" userId="f8f8cfdc-473f-45dc-8c8c-43ab78ff7fda" providerId="ADAL" clId="{7D55916B-214A-4CEA-A5CE-0724143FB615}" dt="2021-09-30T17:39:05.369" v="1065" actId="478"/>
          <ac:spMkLst>
            <pc:docMk/>
            <pc:sldMk cId="4043606349" sldId="346"/>
            <ac:spMk id="165" creationId="{837CA42E-B15B-4375-B51B-9CE8301088B4}"/>
          </ac:spMkLst>
        </pc:spChg>
        <pc:spChg chg="add mod">
          <ac:chgData name="Piehl, Alex" userId="f8f8cfdc-473f-45dc-8c8c-43ab78ff7fda" providerId="ADAL" clId="{7D55916B-214A-4CEA-A5CE-0724143FB615}" dt="2021-09-30T17:42:44.265" v="1111" actId="1076"/>
          <ac:spMkLst>
            <pc:docMk/>
            <pc:sldMk cId="4043606349" sldId="346"/>
            <ac:spMk id="166" creationId="{B4A6D4DD-99AA-4902-B950-1128263C9481}"/>
          </ac:spMkLst>
        </pc:spChg>
        <pc:spChg chg="add del mod">
          <ac:chgData name="Piehl, Alex" userId="f8f8cfdc-473f-45dc-8c8c-43ab78ff7fda" providerId="ADAL" clId="{7D55916B-214A-4CEA-A5CE-0724143FB615}" dt="2021-09-30T17:39:07.128" v="1067" actId="478"/>
          <ac:spMkLst>
            <pc:docMk/>
            <pc:sldMk cId="4043606349" sldId="346"/>
            <ac:spMk id="167" creationId="{F8F96957-6C96-4636-BD0B-6D937EC5DA8C}"/>
          </ac:spMkLst>
        </pc:spChg>
        <pc:spChg chg="add del mod">
          <ac:chgData name="Piehl, Alex" userId="f8f8cfdc-473f-45dc-8c8c-43ab78ff7fda" providerId="ADAL" clId="{7D55916B-214A-4CEA-A5CE-0724143FB615}" dt="2021-09-30T17:39:06.273" v="1066" actId="478"/>
          <ac:spMkLst>
            <pc:docMk/>
            <pc:sldMk cId="4043606349" sldId="346"/>
            <ac:spMk id="168" creationId="{9D3CE619-B28F-4F1C-8F67-7C607C5EF4DC}"/>
          </ac:spMkLst>
        </pc:spChg>
        <pc:spChg chg="add del mod">
          <ac:chgData name="Piehl, Alex" userId="f8f8cfdc-473f-45dc-8c8c-43ab78ff7fda" providerId="ADAL" clId="{7D55916B-214A-4CEA-A5CE-0724143FB615}" dt="2021-09-30T17:39:04.267" v="1064" actId="478"/>
          <ac:spMkLst>
            <pc:docMk/>
            <pc:sldMk cId="4043606349" sldId="346"/>
            <ac:spMk id="169" creationId="{657F8BA3-9C6A-4D58-AB22-181659D44710}"/>
          </ac:spMkLst>
        </pc:spChg>
        <pc:spChg chg="add del mod">
          <ac:chgData name="Piehl, Alex" userId="f8f8cfdc-473f-45dc-8c8c-43ab78ff7fda" providerId="ADAL" clId="{7D55916B-214A-4CEA-A5CE-0724143FB615}" dt="2021-09-30T17:41:47.489" v="1090" actId="478"/>
          <ac:spMkLst>
            <pc:docMk/>
            <pc:sldMk cId="4043606349" sldId="346"/>
            <ac:spMk id="170" creationId="{D5344728-228C-423B-AE86-41006742CFEB}"/>
          </ac:spMkLst>
        </pc:spChg>
        <pc:spChg chg="add del mod">
          <ac:chgData name="Piehl, Alex" userId="f8f8cfdc-473f-45dc-8c8c-43ab78ff7fda" providerId="ADAL" clId="{7D55916B-214A-4CEA-A5CE-0724143FB615}" dt="2021-09-30T17:41:46.919" v="1089" actId="478"/>
          <ac:spMkLst>
            <pc:docMk/>
            <pc:sldMk cId="4043606349" sldId="346"/>
            <ac:spMk id="171" creationId="{2F5D9B63-1CB4-481E-BCB3-FFAA03DFCDA0}"/>
          </ac:spMkLst>
        </pc:spChg>
        <pc:spChg chg="add del mod">
          <ac:chgData name="Piehl, Alex" userId="f8f8cfdc-473f-45dc-8c8c-43ab78ff7fda" providerId="ADAL" clId="{7D55916B-214A-4CEA-A5CE-0724143FB615}" dt="2021-09-30T17:41:46.362" v="1088" actId="478"/>
          <ac:spMkLst>
            <pc:docMk/>
            <pc:sldMk cId="4043606349" sldId="346"/>
            <ac:spMk id="172" creationId="{E8E18694-A331-43C1-9E44-ACFBD2E257EB}"/>
          </ac:spMkLst>
        </pc:spChg>
        <pc:spChg chg="add del mod">
          <ac:chgData name="Piehl, Alex" userId="f8f8cfdc-473f-45dc-8c8c-43ab78ff7fda" providerId="ADAL" clId="{7D55916B-214A-4CEA-A5CE-0724143FB615}" dt="2021-09-30T17:41:45.266" v="1086" actId="478"/>
          <ac:spMkLst>
            <pc:docMk/>
            <pc:sldMk cId="4043606349" sldId="346"/>
            <ac:spMk id="173" creationId="{5C8BD384-3E1E-4F81-8F59-A9D5FB963A67}"/>
          </ac:spMkLst>
        </pc:spChg>
        <pc:spChg chg="add del mod">
          <ac:chgData name="Piehl, Alex" userId="f8f8cfdc-473f-45dc-8c8c-43ab78ff7fda" providerId="ADAL" clId="{7D55916B-214A-4CEA-A5CE-0724143FB615}" dt="2021-09-30T17:41:44.643" v="1085" actId="478"/>
          <ac:spMkLst>
            <pc:docMk/>
            <pc:sldMk cId="4043606349" sldId="346"/>
            <ac:spMk id="174" creationId="{66D7EC61-6A0D-427B-9631-9D93ED12C7C7}"/>
          </ac:spMkLst>
        </pc:spChg>
        <pc:spChg chg="add del mod">
          <ac:chgData name="Piehl, Alex" userId="f8f8cfdc-473f-45dc-8c8c-43ab78ff7fda" providerId="ADAL" clId="{7D55916B-214A-4CEA-A5CE-0724143FB615}" dt="2021-09-30T17:41:44.088" v="1084" actId="478"/>
          <ac:spMkLst>
            <pc:docMk/>
            <pc:sldMk cId="4043606349" sldId="346"/>
            <ac:spMk id="175" creationId="{DAE47086-3267-484F-8988-5CAA78F1DFC3}"/>
          </ac:spMkLst>
        </pc:spChg>
        <pc:spChg chg="add del mod">
          <ac:chgData name="Piehl, Alex" userId="f8f8cfdc-473f-45dc-8c8c-43ab78ff7fda" providerId="ADAL" clId="{7D55916B-214A-4CEA-A5CE-0724143FB615}" dt="2021-09-30T17:41:43.037" v="1083" actId="478"/>
          <ac:spMkLst>
            <pc:docMk/>
            <pc:sldMk cId="4043606349" sldId="346"/>
            <ac:spMk id="176" creationId="{9201503E-9BA4-4D07-A892-AF5BA06DCC88}"/>
          </ac:spMkLst>
        </pc:spChg>
        <pc:spChg chg="add del mod">
          <ac:chgData name="Piehl, Alex" userId="f8f8cfdc-473f-45dc-8c8c-43ab78ff7fda" providerId="ADAL" clId="{7D55916B-214A-4CEA-A5CE-0724143FB615}" dt="2021-09-30T17:38:12.084" v="1051" actId="478"/>
          <ac:spMkLst>
            <pc:docMk/>
            <pc:sldMk cId="4043606349" sldId="346"/>
            <ac:spMk id="177" creationId="{EB547592-7D46-474A-989D-E1D0550D7EBA}"/>
          </ac:spMkLst>
        </pc:spChg>
        <pc:spChg chg="add del mod">
          <ac:chgData name="Piehl, Alex" userId="f8f8cfdc-473f-45dc-8c8c-43ab78ff7fda" providerId="ADAL" clId="{7D55916B-214A-4CEA-A5CE-0724143FB615}" dt="2021-09-30T17:38:12.710" v="1052" actId="478"/>
          <ac:spMkLst>
            <pc:docMk/>
            <pc:sldMk cId="4043606349" sldId="346"/>
            <ac:spMk id="178" creationId="{73C772BF-20FF-4428-9764-E76AA3C0DD96}"/>
          </ac:spMkLst>
        </pc:spChg>
        <pc:spChg chg="add del mod">
          <ac:chgData name="Piehl, Alex" userId="f8f8cfdc-473f-45dc-8c8c-43ab78ff7fda" providerId="ADAL" clId="{7D55916B-214A-4CEA-A5CE-0724143FB615}" dt="2021-09-30T17:38:13.350" v="1053" actId="478"/>
          <ac:spMkLst>
            <pc:docMk/>
            <pc:sldMk cId="4043606349" sldId="346"/>
            <ac:spMk id="179" creationId="{8A55185E-6542-4859-86EA-08DFEB9C02AD}"/>
          </ac:spMkLst>
        </pc:spChg>
        <pc:spChg chg="add del mod">
          <ac:chgData name="Piehl, Alex" userId="f8f8cfdc-473f-45dc-8c8c-43ab78ff7fda" providerId="ADAL" clId="{7D55916B-214A-4CEA-A5CE-0724143FB615}" dt="2021-09-30T17:41:45.822" v="1087" actId="478"/>
          <ac:spMkLst>
            <pc:docMk/>
            <pc:sldMk cId="4043606349" sldId="346"/>
            <ac:spMk id="180" creationId="{6FAF723B-17C9-406E-B930-8B4AEAB53A90}"/>
          </ac:spMkLst>
        </pc:spChg>
        <pc:spChg chg="add del mod">
          <ac:chgData name="Piehl, Alex" userId="f8f8cfdc-473f-45dc-8c8c-43ab78ff7fda" providerId="ADAL" clId="{7D55916B-214A-4CEA-A5CE-0724143FB615}" dt="2021-09-30T17:41:47.966" v="1091" actId="478"/>
          <ac:spMkLst>
            <pc:docMk/>
            <pc:sldMk cId="4043606349" sldId="346"/>
            <ac:spMk id="181" creationId="{91C7A737-2136-4CE4-AB88-C38E5CCF17B8}"/>
          </ac:spMkLst>
        </pc:spChg>
        <pc:spChg chg="add del mod">
          <ac:chgData name="Piehl, Alex" userId="f8f8cfdc-473f-45dc-8c8c-43ab78ff7fda" providerId="ADAL" clId="{7D55916B-214A-4CEA-A5CE-0724143FB615}" dt="2021-09-30T17:41:48.628" v="1092" actId="478"/>
          <ac:spMkLst>
            <pc:docMk/>
            <pc:sldMk cId="4043606349" sldId="346"/>
            <ac:spMk id="182" creationId="{1C0508A0-89A3-4D79-9D80-BD0D1588A22F}"/>
          </ac:spMkLst>
        </pc:spChg>
        <pc:spChg chg="add mod">
          <ac:chgData name="Piehl, Alex" userId="f8f8cfdc-473f-45dc-8c8c-43ab78ff7fda" providerId="ADAL" clId="{7D55916B-214A-4CEA-A5CE-0724143FB615}" dt="2021-09-30T17:42:04.328" v="1097" actId="1076"/>
          <ac:spMkLst>
            <pc:docMk/>
            <pc:sldMk cId="4043606349" sldId="346"/>
            <ac:spMk id="183" creationId="{96A6E036-11F1-4B03-B98E-81E826657D23}"/>
          </ac:spMkLst>
        </pc:spChg>
        <pc:spChg chg="add mod">
          <ac:chgData name="Piehl, Alex" userId="f8f8cfdc-473f-45dc-8c8c-43ab78ff7fda" providerId="ADAL" clId="{7D55916B-214A-4CEA-A5CE-0724143FB615}" dt="2021-09-30T17:42:10.915" v="1099" actId="1076"/>
          <ac:spMkLst>
            <pc:docMk/>
            <pc:sldMk cId="4043606349" sldId="346"/>
            <ac:spMk id="184" creationId="{4BDEDD84-F4B1-4EA2-9A99-8BF3B47E6C86}"/>
          </ac:spMkLst>
        </pc:spChg>
        <pc:spChg chg="add del mod">
          <ac:chgData name="Piehl, Alex" userId="f8f8cfdc-473f-45dc-8c8c-43ab78ff7fda" providerId="ADAL" clId="{7D55916B-214A-4CEA-A5CE-0724143FB615}" dt="2021-09-30T17:42:15.142" v="1101"/>
          <ac:spMkLst>
            <pc:docMk/>
            <pc:sldMk cId="4043606349" sldId="346"/>
            <ac:spMk id="185" creationId="{31F9D2D7-7E0D-47C8-99D6-822F9071EC41}"/>
          </ac:spMkLst>
        </pc:spChg>
        <pc:spChg chg="add mod">
          <ac:chgData name="Piehl, Alex" userId="f8f8cfdc-473f-45dc-8c8c-43ab78ff7fda" providerId="ADAL" clId="{7D55916B-214A-4CEA-A5CE-0724143FB615}" dt="2021-09-30T17:42:22.721" v="1105" actId="1076"/>
          <ac:spMkLst>
            <pc:docMk/>
            <pc:sldMk cId="4043606349" sldId="346"/>
            <ac:spMk id="187" creationId="{9CBE3F0F-3DB1-4734-9486-079F125C9057}"/>
          </ac:spMkLst>
        </pc:spChg>
        <pc:spChg chg="add mod">
          <ac:chgData name="Piehl, Alex" userId="f8f8cfdc-473f-45dc-8c8c-43ab78ff7fda" providerId="ADAL" clId="{7D55916B-214A-4CEA-A5CE-0724143FB615}" dt="2021-09-30T17:42:35.148" v="1108" actId="1076"/>
          <ac:spMkLst>
            <pc:docMk/>
            <pc:sldMk cId="4043606349" sldId="346"/>
            <ac:spMk id="188" creationId="{1ED9EB05-9CD9-4178-BF36-9B4ADD799B25}"/>
          </ac:spMkLst>
        </pc:spChg>
        <pc:spChg chg="add mod">
          <ac:chgData name="Piehl, Alex" userId="f8f8cfdc-473f-45dc-8c8c-43ab78ff7fda" providerId="ADAL" clId="{7D55916B-214A-4CEA-A5CE-0724143FB615}" dt="2021-09-30T17:42:38.081" v="1109" actId="1076"/>
          <ac:spMkLst>
            <pc:docMk/>
            <pc:sldMk cId="4043606349" sldId="346"/>
            <ac:spMk id="189" creationId="{1CC25072-D291-4591-AB11-8E1DADC2ED35}"/>
          </ac:spMkLst>
        </pc:spChg>
        <pc:spChg chg="add mod">
          <ac:chgData name="Piehl, Alex" userId="f8f8cfdc-473f-45dc-8c8c-43ab78ff7fda" providerId="ADAL" clId="{7D55916B-214A-4CEA-A5CE-0724143FB615}" dt="2021-09-30T17:43:11.050" v="1117" actId="1076"/>
          <ac:spMkLst>
            <pc:docMk/>
            <pc:sldMk cId="4043606349" sldId="346"/>
            <ac:spMk id="190" creationId="{66564F92-C465-4258-B152-9BBFC4136030}"/>
          </ac:spMkLst>
        </pc:spChg>
        <pc:spChg chg="add mod">
          <ac:chgData name="Piehl, Alex" userId="f8f8cfdc-473f-45dc-8c8c-43ab78ff7fda" providerId="ADAL" clId="{7D55916B-214A-4CEA-A5CE-0724143FB615}" dt="2021-09-30T17:43:42.915" v="1119" actId="1076"/>
          <ac:spMkLst>
            <pc:docMk/>
            <pc:sldMk cId="4043606349" sldId="346"/>
            <ac:spMk id="191" creationId="{00A77E2E-A5C8-4EF9-9BE1-92E93C5ACFA7}"/>
          </ac:spMkLst>
        </pc:spChg>
        <pc:spChg chg="add mod">
          <ac:chgData name="Piehl, Alex" userId="f8f8cfdc-473f-45dc-8c8c-43ab78ff7fda" providerId="ADAL" clId="{7D55916B-214A-4CEA-A5CE-0724143FB615}" dt="2021-09-30T17:55:34.427" v="1335" actId="1076"/>
          <ac:spMkLst>
            <pc:docMk/>
            <pc:sldMk cId="4043606349" sldId="346"/>
            <ac:spMk id="192" creationId="{99B8CAA4-BA9C-4DC5-BAE6-B6631A043FC7}"/>
          </ac:spMkLst>
        </pc:spChg>
        <pc:spChg chg="add mod">
          <ac:chgData name="Piehl, Alex" userId="f8f8cfdc-473f-45dc-8c8c-43ab78ff7fda" providerId="ADAL" clId="{7D55916B-214A-4CEA-A5CE-0724143FB615}" dt="2021-09-30T17:55:38.388" v="1336" actId="1076"/>
          <ac:spMkLst>
            <pc:docMk/>
            <pc:sldMk cId="4043606349" sldId="346"/>
            <ac:spMk id="193" creationId="{F76CD074-74CE-4411-9152-F14757BC8326}"/>
          </ac:spMkLst>
        </pc:spChg>
        <pc:spChg chg="add mod">
          <ac:chgData name="Piehl, Alex" userId="f8f8cfdc-473f-45dc-8c8c-43ab78ff7fda" providerId="ADAL" clId="{7D55916B-214A-4CEA-A5CE-0724143FB615}" dt="2021-09-30T17:55:40.075" v="1337" actId="1076"/>
          <ac:spMkLst>
            <pc:docMk/>
            <pc:sldMk cId="4043606349" sldId="346"/>
            <ac:spMk id="194" creationId="{1D524246-E29F-4A75-900D-03ACBE79C2E8}"/>
          </ac:spMkLst>
        </pc:spChg>
        <pc:spChg chg="add mod">
          <ac:chgData name="Piehl, Alex" userId="f8f8cfdc-473f-45dc-8c8c-43ab78ff7fda" providerId="ADAL" clId="{7D55916B-214A-4CEA-A5CE-0724143FB615}" dt="2021-09-30T17:55:42.041" v="1338" actId="1076"/>
          <ac:spMkLst>
            <pc:docMk/>
            <pc:sldMk cId="4043606349" sldId="346"/>
            <ac:spMk id="195" creationId="{7BD29C4F-E8EC-4021-8E47-AAB3440AF880}"/>
          </ac:spMkLst>
        </pc:spChg>
        <pc:spChg chg="add mod">
          <ac:chgData name="Piehl, Alex" userId="f8f8cfdc-473f-45dc-8c8c-43ab78ff7fda" providerId="ADAL" clId="{7D55916B-214A-4CEA-A5CE-0724143FB615}" dt="2021-09-30T17:44:27.634" v="1141" actId="1076"/>
          <ac:spMkLst>
            <pc:docMk/>
            <pc:sldMk cId="4043606349" sldId="346"/>
            <ac:spMk id="196" creationId="{18FCD5FF-A5DA-4F73-8B2F-E3548AE338FF}"/>
          </ac:spMkLst>
        </pc:spChg>
        <pc:spChg chg="add mod">
          <ac:chgData name="Piehl, Alex" userId="f8f8cfdc-473f-45dc-8c8c-43ab78ff7fda" providerId="ADAL" clId="{7D55916B-214A-4CEA-A5CE-0724143FB615}" dt="2021-09-30T17:44:31.781" v="1144" actId="688"/>
          <ac:spMkLst>
            <pc:docMk/>
            <pc:sldMk cId="4043606349" sldId="346"/>
            <ac:spMk id="197" creationId="{8A503664-AB8E-4937-867E-CF35AE9C639E}"/>
          </ac:spMkLst>
        </pc:spChg>
        <pc:spChg chg="add mod">
          <ac:chgData name="Piehl, Alex" userId="f8f8cfdc-473f-45dc-8c8c-43ab78ff7fda" providerId="ADAL" clId="{7D55916B-214A-4CEA-A5CE-0724143FB615}" dt="2021-09-30T17:44:38.143" v="1148" actId="1076"/>
          <ac:spMkLst>
            <pc:docMk/>
            <pc:sldMk cId="4043606349" sldId="346"/>
            <ac:spMk id="198" creationId="{BE5255E1-D1F5-4AA0-8459-A111FF93A2F1}"/>
          </ac:spMkLst>
        </pc:spChg>
        <pc:spChg chg="add mod">
          <ac:chgData name="Piehl, Alex" userId="f8f8cfdc-473f-45dc-8c8c-43ab78ff7fda" providerId="ADAL" clId="{7D55916B-214A-4CEA-A5CE-0724143FB615}" dt="2021-09-30T17:45:34.477" v="1176" actId="1076"/>
          <ac:spMkLst>
            <pc:docMk/>
            <pc:sldMk cId="4043606349" sldId="346"/>
            <ac:spMk id="199" creationId="{53BCFBF6-BE4B-44BC-9D9D-BD6430BA6AFA}"/>
          </ac:spMkLst>
        </pc:spChg>
        <pc:spChg chg="add del mod">
          <ac:chgData name="Piehl, Alex" userId="f8f8cfdc-473f-45dc-8c8c-43ab78ff7fda" providerId="ADAL" clId="{7D55916B-214A-4CEA-A5CE-0724143FB615}" dt="2021-09-30T17:45:08.838" v="1165" actId="478"/>
          <ac:spMkLst>
            <pc:docMk/>
            <pc:sldMk cId="4043606349" sldId="346"/>
            <ac:spMk id="200" creationId="{4D1AD4EA-99CA-4E2A-8B4E-50FC068176EC}"/>
          </ac:spMkLst>
        </pc:spChg>
        <pc:spChg chg="add del mod">
          <ac:chgData name="Piehl, Alex" userId="f8f8cfdc-473f-45dc-8c8c-43ab78ff7fda" providerId="ADAL" clId="{7D55916B-214A-4CEA-A5CE-0724143FB615}" dt="2021-09-30T17:45:09.593" v="1166" actId="478"/>
          <ac:spMkLst>
            <pc:docMk/>
            <pc:sldMk cId="4043606349" sldId="346"/>
            <ac:spMk id="201" creationId="{1C4EB288-A650-4D15-B716-6DC38257E7D1}"/>
          </ac:spMkLst>
        </pc:spChg>
        <pc:spChg chg="add del mod">
          <ac:chgData name="Piehl, Alex" userId="f8f8cfdc-473f-45dc-8c8c-43ab78ff7fda" providerId="ADAL" clId="{7D55916B-214A-4CEA-A5CE-0724143FB615}" dt="2021-09-30T17:45:10.088" v="1167" actId="478"/>
          <ac:spMkLst>
            <pc:docMk/>
            <pc:sldMk cId="4043606349" sldId="346"/>
            <ac:spMk id="202" creationId="{1BBD74AA-AFC4-4CB8-870A-4997BA1D6894}"/>
          </ac:spMkLst>
        </pc:spChg>
        <pc:spChg chg="add del mod">
          <ac:chgData name="Piehl, Alex" userId="f8f8cfdc-473f-45dc-8c8c-43ab78ff7fda" providerId="ADAL" clId="{7D55916B-214A-4CEA-A5CE-0724143FB615}" dt="2021-09-30T17:54:23.375" v="1320" actId="478"/>
          <ac:spMkLst>
            <pc:docMk/>
            <pc:sldMk cId="4043606349" sldId="346"/>
            <ac:spMk id="203" creationId="{5A07D642-4880-4C62-8523-418F024D1992}"/>
          </ac:spMkLst>
        </pc:spChg>
        <pc:spChg chg="add del mod">
          <ac:chgData name="Piehl, Alex" userId="f8f8cfdc-473f-45dc-8c8c-43ab78ff7fda" providerId="ADAL" clId="{7D55916B-214A-4CEA-A5CE-0724143FB615}" dt="2021-09-30T17:54:12.124" v="1312" actId="478"/>
          <ac:spMkLst>
            <pc:docMk/>
            <pc:sldMk cId="4043606349" sldId="346"/>
            <ac:spMk id="204" creationId="{1958824B-993D-4299-BC30-1525432889CC}"/>
          </ac:spMkLst>
        </pc:spChg>
        <pc:spChg chg="add del mod">
          <ac:chgData name="Piehl, Alex" userId="f8f8cfdc-473f-45dc-8c8c-43ab78ff7fda" providerId="ADAL" clId="{7D55916B-214A-4CEA-A5CE-0724143FB615}" dt="2021-09-30T17:54:12.835" v="1313" actId="478"/>
          <ac:spMkLst>
            <pc:docMk/>
            <pc:sldMk cId="4043606349" sldId="346"/>
            <ac:spMk id="205" creationId="{76599D57-8367-456A-8A36-5893AB4B6565}"/>
          </ac:spMkLst>
        </pc:spChg>
        <pc:spChg chg="add del mod">
          <ac:chgData name="Piehl, Alex" userId="f8f8cfdc-473f-45dc-8c8c-43ab78ff7fda" providerId="ADAL" clId="{7D55916B-214A-4CEA-A5CE-0724143FB615}" dt="2021-09-30T17:45:38.944" v="1178" actId="478"/>
          <ac:spMkLst>
            <pc:docMk/>
            <pc:sldMk cId="4043606349" sldId="346"/>
            <ac:spMk id="206" creationId="{FDCCF1E7-FE1E-4079-80D9-E806C415180D}"/>
          </ac:spMkLst>
        </pc:spChg>
        <pc:spChg chg="add del mod">
          <ac:chgData name="Piehl, Alex" userId="f8f8cfdc-473f-45dc-8c8c-43ab78ff7fda" providerId="ADAL" clId="{7D55916B-214A-4CEA-A5CE-0724143FB615}" dt="2021-09-30T17:46:00.606" v="1189" actId="478"/>
          <ac:spMkLst>
            <pc:docMk/>
            <pc:sldMk cId="4043606349" sldId="346"/>
            <ac:spMk id="207" creationId="{5698FC47-FB98-4CED-AEAE-9047125565AE}"/>
          </ac:spMkLst>
        </pc:spChg>
        <pc:spChg chg="add del mod">
          <ac:chgData name="Piehl, Alex" userId="f8f8cfdc-473f-45dc-8c8c-43ab78ff7fda" providerId="ADAL" clId="{7D55916B-214A-4CEA-A5CE-0724143FB615}" dt="2021-09-30T17:45:59.961" v="1188" actId="478"/>
          <ac:spMkLst>
            <pc:docMk/>
            <pc:sldMk cId="4043606349" sldId="346"/>
            <ac:spMk id="208" creationId="{411DAC0F-268A-48B5-8CE0-C149AE0F9FA4}"/>
          </ac:spMkLst>
        </pc:spChg>
        <pc:spChg chg="add del mod">
          <ac:chgData name="Piehl, Alex" userId="f8f8cfdc-473f-45dc-8c8c-43ab78ff7fda" providerId="ADAL" clId="{7D55916B-214A-4CEA-A5CE-0724143FB615}" dt="2021-09-30T17:45:58.987" v="1187" actId="478"/>
          <ac:spMkLst>
            <pc:docMk/>
            <pc:sldMk cId="4043606349" sldId="346"/>
            <ac:spMk id="209" creationId="{75A38776-4F24-48F1-B6CA-C9D3D9E4BB78}"/>
          </ac:spMkLst>
        </pc:spChg>
        <pc:spChg chg="add mod">
          <ac:chgData name="Piehl, Alex" userId="f8f8cfdc-473f-45dc-8c8c-43ab78ff7fda" providerId="ADAL" clId="{7D55916B-214A-4CEA-A5CE-0724143FB615}" dt="2021-09-30T17:47:12.863" v="1211" actId="1076"/>
          <ac:spMkLst>
            <pc:docMk/>
            <pc:sldMk cId="4043606349" sldId="346"/>
            <ac:spMk id="210" creationId="{F6810590-08C3-4A22-83D8-184E9BF6A045}"/>
          </ac:spMkLst>
        </pc:spChg>
        <pc:spChg chg="add mod">
          <ac:chgData name="Piehl, Alex" userId="f8f8cfdc-473f-45dc-8c8c-43ab78ff7fda" providerId="ADAL" clId="{7D55916B-214A-4CEA-A5CE-0724143FB615}" dt="2021-09-30T17:47:12.863" v="1211" actId="1076"/>
          <ac:spMkLst>
            <pc:docMk/>
            <pc:sldMk cId="4043606349" sldId="346"/>
            <ac:spMk id="211" creationId="{64B4E33D-9D75-45D2-8414-42567490D66D}"/>
          </ac:spMkLst>
        </pc:spChg>
        <pc:spChg chg="add mod">
          <ac:chgData name="Piehl, Alex" userId="f8f8cfdc-473f-45dc-8c8c-43ab78ff7fda" providerId="ADAL" clId="{7D55916B-214A-4CEA-A5CE-0724143FB615}" dt="2021-09-30T17:47:12.863" v="1211" actId="1076"/>
          <ac:spMkLst>
            <pc:docMk/>
            <pc:sldMk cId="4043606349" sldId="346"/>
            <ac:spMk id="212" creationId="{6685D881-E505-4AFC-99E9-E62312AFEA8D}"/>
          </ac:spMkLst>
        </pc:spChg>
        <pc:spChg chg="del">
          <ac:chgData name="Piehl, Alex" userId="f8f8cfdc-473f-45dc-8c8c-43ab78ff7fda" providerId="ADAL" clId="{7D55916B-214A-4CEA-A5CE-0724143FB615}" dt="2021-09-23T19:12:08.006" v="231" actId="478"/>
          <ac:spMkLst>
            <pc:docMk/>
            <pc:sldMk cId="4043606349" sldId="346"/>
            <ac:spMk id="212" creationId="{79882CAE-B46F-4FB8-A24E-8FC44D17CE0F}"/>
          </ac:spMkLst>
        </pc:spChg>
        <pc:spChg chg="del">
          <ac:chgData name="Piehl, Alex" userId="f8f8cfdc-473f-45dc-8c8c-43ab78ff7fda" providerId="ADAL" clId="{7D55916B-214A-4CEA-A5CE-0724143FB615}" dt="2021-09-23T19:12:08.006" v="231" actId="478"/>
          <ac:spMkLst>
            <pc:docMk/>
            <pc:sldMk cId="4043606349" sldId="346"/>
            <ac:spMk id="213" creationId="{456CD34A-3573-4728-BAF0-A5810D77D1E4}"/>
          </ac:spMkLst>
        </pc:spChg>
        <pc:spChg chg="add mod">
          <ac:chgData name="Piehl, Alex" userId="f8f8cfdc-473f-45dc-8c8c-43ab78ff7fda" providerId="ADAL" clId="{7D55916B-214A-4CEA-A5CE-0724143FB615}" dt="2021-09-30T17:47:12.863" v="1211" actId="1076"/>
          <ac:spMkLst>
            <pc:docMk/>
            <pc:sldMk cId="4043606349" sldId="346"/>
            <ac:spMk id="213" creationId="{D5B800A9-D7E2-461C-A0D8-61AFE19207AD}"/>
          </ac:spMkLst>
        </pc:spChg>
        <pc:spChg chg="del">
          <ac:chgData name="Piehl, Alex" userId="f8f8cfdc-473f-45dc-8c8c-43ab78ff7fda" providerId="ADAL" clId="{7D55916B-214A-4CEA-A5CE-0724143FB615}" dt="2021-09-23T19:12:08.006" v="231" actId="478"/>
          <ac:spMkLst>
            <pc:docMk/>
            <pc:sldMk cId="4043606349" sldId="346"/>
            <ac:spMk id="214" creationId="{AF6F7EC8-DBCE-4BC0-B578-8D8CF47BD284}"/>
          </ac:spMkLst>
        </pc:spChg>
        <pc:spChg chg="add mod">
          <ac:chgData name="Piehl, Alex" userId="f8f8cfdc-473f-45dc-8c8c-43ab78ff7fda" providerId="ADAL" clId="{7D55916B-214A-4CEA-A5CE-0724143FB615}" dt="2021-09-30T17:47:12.863" v="1211" actId="1076"/>
          <ac:spMkLst>
            <pc:docMk/>
            <pc:sldMk cId="4043606349" sldId="346"/>
            <ac:spMk id="214" creationId="{BCA82FA8-7248-4C6F-84F2-12481A1C4521}"/>
          </ac:spMkLst>
        </pc:spChg>
        <pc:spChg chg="del">
          <ac:chgData name="Piehl, Alex" userId="f8f8cfdc-473f-45dc-8c8c-43ab78ff7fda" providerId="ADAL" clId="{7D55916B-214A-4CEA-A5CE-0724143FB615}" dt="2021-09-23T19:12:08.006" v="231" actId="478"/>
          <ac:spMkLst>
            <pc:docMk/>
            <pc:sldMk cId="4043606349" sldId="346"/>
            <ac:spMk id="215" creationId="{51F3770C-120F-4629-B393-0FAF35FAA8F5}"/>
          </ac:spMkLst>
        </pc:spChg>
        <pc:spChg chg="add mod">
          <ac:chgData name="Piehl, Alex" userId="f8f8cfdc-473f-45dc-8c8c-43ab78ff7fda" providerId="ADAL" clId="{7D55916B-214A-4CEA-A5CE-0724143FB615}" dt="2021-09-30T17:46:50.550" v="1206" actId="1036"/>
          <ac:spMkLst>
            <pc:docMk/>
            <pc:sldMk cId="4043606349" sldId="346"/>
            <ac:spMk id="215" creationId="{CACDF1B5-5ACD-442C-B625-4728CA46A9EF}"/>
          </ac:spMkLst>
        </pc:spChg>
        <pc:spChg chg="del">
          <ac:chgData name="Piehl, Alex" userId="f8f8cfdc-473f-45dc-8c8c-43ab78ff7fda" providerId="ADAL" clId="{7D55916B-214A-4CEA-A5CE-0724143FB615}" dt="2021-09-23T19:12:08.006" v="231" actId="478"/>
          <ac:spMkLst>
            <pc:docMk/>
            <pc:sldMk cId="4043606349" sldId="346"/>
            <ac:spMk id="216" creationId="{DA65E82B-0335-4CA5-9B5D-B53806418A8D}"/>
          </ac:spMkLst>
        </pc:spChg>
        <pc:spChg chg="add mod">
          <ac:chgData name="Piehl, Alex" userId="f8f8cfdc-473f-45dc-8c8c-43ab78ff7fda" providerId="ADAL" clId="{7D55916B-214A-4CEA-A5CE-0724143FB615}" dt="2021-09-30T17:46:50.550" v="1206" actId="1036"/>
          <ac:spMkLst>
            <pc:docMk/>
            <pc:sldMk cId="4043606349" sldId="346"/>
            <ac:spMk id="216" creationId="{EA45C6D7-CE72-4010-8606-760B001AD059}"/>
          </ac:spMkLst>
        </pc:spChg>
        <pc:spChg chg="add mod">
          <ac:chgData name="Piehl, Alex" userId="f8f8cfdc-473f-45dc-8c8c-43ab78ff7fda" providerId="ADAL" clId="{7D55916B-214A-4CEA-A5CE-0724143FB615}" dt="2021-09-30T17:46:50.550" v="1206" actId="1036"/>
          <ac:spMkLst>
            <pc:docMk/>
            <pc:sldMk cId="4043606349" sldId="346"/>
            <ac:spMk id="217" creationId="{147494D2-B5EB-49A3-8D35-11A7DAC49B4C}"/>
          </ac:spMkLst>
        </pc:spChg>
        <pc:spChg chg="del">
          <ac:chgData name="Piehl, Alex" userId="f8f8cfdc-473f-45dc-8c8c-43ab78ff7fda" providerId="ADAL" clId="{7D55916B-214A-4CEA-A5CE-0724143FB615}" dt="2021-09-23T19:12:08.006" v="231" actId="478"/>
          <ac:spMkLst>
            <pc:docMk/>
            <pc:sldMk cId="4043606349" sldId="346"/>
            <ac:spMk id="217" creationId="{8FFEF7E7-79CB-4573-A4CC-CE119E83388F}"/>
          </ac:spMkLst>
        </pc:spChg>
        <pc:spChg chg="del">
          <ac:chgData name="Piehl, Alex" userId="f8f8cfdc-473f-45dc-8c8c-43ab78ff7fda" providerId="ADAL" clId="{7D55916B-214A-4CEA-A5CE-0724143FB615}" dt="2021-09-23T19:12:08.006" v="231" actId="478"/>
          <ac:spMkLst>
            <pc:docMk/>
            <pc:sldMk cId="4043606349" sldId="346"/>
            <ac:spMk id="218" creationId="{981273A5-2686-458F-8931-ADAE825382DE}"/>
          </ac:spMkLst>
        </pc:spChg>
        <pc:spChg chg="add mod">
          <ac:chgData name="Piehl, Alex" userId="f8f8cfdc-473f-45dc-8c8c-43ab78ff7fda" providerId="ADAL" clId="{7D55916B-214A-4CEA-A5CE-0724143FB615}" dt="2021-09-30T17:46:50.550" v="1206" actId="1036"/>
          <ac:spMkLst>
            <pc:docMk/>
            <pc:sldMk cId="4043606349" sldId="346"/>
            <ac:spMk id="218" creationId="{E259B1DB-93C1-4F41-BD05-8195F1E1B529}"/>
          </ac:spMkLst>
        </pc:spChg>
        <pc:spChg chg="del">
          <ac:chgData name="Piehl, Alex" userId="f8f8cfdc-473f-45dc-8c8c-43ab78ff7fda" providerId="ADAL" clId="{7D55916B-214A-4CEA-A5CE-0724143FB615}" dt="2021-09-23T19:12:08.006" v="231" actId="478"/>
          <ac:spMkLst>
            <pc:docMk/>
            <pc:sldMk cId="4043606349" sldId="346"/>
            <ac:spMk id="219" creationId="{EBA0EBD4-554B-4A1A-B875-C661D2004B32}"/>
          </ac:spMkLst>
        </pc:spChg>
        <pc:spChg chg="add mod">
          <ac:chgData name="Piehl, Alex" userId="f8f8cfdc-473f-45dc-8c8c-43ab78ff7fda" providerId="ADAL" clId="{7D55916B-214A-4CEA-A5CE-0724143FB615}" dt="2021-09-30T17:46:50.550" v="1206" actId="1036"/>
          <ac:spMkLst>
            <pc:docMk/>
            <pc:sldMk cId="4043606349" sldId="346"/>
            <ac:spMk id="219" creationId="{EFADB427-EC52-41D9-9A08-127EF916FDCD}"/>
          </ac:spMkLst>
        </pc:spChg>
        <pc:spChg chg="del">
          <ac:chgData name="Piehl, Alex" userId="f8f8cfdc-473f-45dc-8c8c-43ab78ff7fda" providerId="ADAL" clId="{7D55916B-214A-4CEA-A5CE-0724143FB615}" dt="2021-09-23T19:12:08.006" v="231" actId="478"/>
          <ac:spMkLst>
            <pc:docMk/>
            <pc:sldMk cId="4043606349" sldId="346"/>
            <ac:spMk id="220" creationId="{946A399F-B6E0-4F8D-8715-668256F20B14}"/>
          </ac:spMkLst>
        </pc:spChg>
        <pc:spChg chg="add mod">
          <ac:chgData name="Piehl, Alex" userId="f8f8cfdc-473f-45dc-8c8c-43ab78ff7fda" providerId="ADAL" clId="{7D55916B-214A-4CEA-A5CE-0724143FB615}" dt="2021-09-30T17:46:56.282" v="1208" actId="1076"/>
          <ac:spMkLst>
            <pc:docMk/>
            <pc:sldMk cId="4043606349" sldId="346"/>
            <ac:spMk id="220" creationId="{B23DF894-127D-4F36-A156-63AEFB311997}"/>
          </ac:spMkLst>
        </pc:spChg>
        <pc:spChg chg="add mod">
          <ac:chgData name="Piehl, Alex" userId="f8f8cfdc-473f-45dc-8c8c-43ab78ff7fda" providerId="ADAL" clId="{7D55916B-214A-4CEA-A5CE-0724143FB615}" dt="2021-09-30T17:46:56.282" v="1208" actId="1076"/>
          <ac:spMkLst>
            <pc:docMk/>
            <pc:sldMk cId="4043606349" sldId="346"/>
            <ac:spMk id="221" creationId="{758E0CD1-DA9A-4E41-8310-0EBB0B80428F}"/>
          </ac:spMkLst>
        </pc:spChg>
        <pc:spChg chg="del">
          <ac:chgData name="Piehl, Alex" userId="f8f8cfdc-473f-45dc-8c8c-43ab78ff7fda" providerId="ADAL" clId="{7D55916B-214A-4CEA-A5CE-0724143FB615}" dt="2021-09-23T19:12:08.006" v="231" actId="478"/>
          <ac:spMkLst>
            <pc:docMk/>
            <pc:sldMk cId="4043606349" sldId="346"/>
            <ac:spMk id="221" creationId="{DCDC6F21-0270-439F-BB3B-5835F697C30D}"/>
          </ac:spMkLst>
        </pc:spChg>
        <pc:spChg chg="add del mod">
          <ac:chgData name="Piehl, Alex" userId="f8f8cfdc-473f-45dc-8c8c-43ab78ff7fda" providerId="ADAL" clId="{7D55916B-214A-4CEA-A5CE-0724143FB615}" dt="2021-09-30T17:56:23.568" v="1342" actId="478"/>
          <ac:spMkLst>
            <pc:docMk/>
            <pc:sldMk cId="4043606349" sldId="346"/>
            <ac:spMk id="222" creationId="{7CB787B9-2584-4DC3-9CD4-61C374146020}"/>
          </ac:spMkLst>
        </pc:spChg>
        <pc:spChg chg="del">
          <ac:chgData name="Piehl, Alex" userId="f8f8cfdc-473f-45dc-8c8c-43ab78ff7fda" providerId="ADAL" clId="{7D55916B-214A-4CEA-A5CE-0724143FB615}" dt="2021-09-23T19:12:08.006" v="231" actId="478"/>
          <ac:spMkLst>
            <pc:docMk/>
            <pc:sldMk cId="4043606349" sldId="346"/>
            <ac:spMk id="222" creationId="{A70E2B39-70EA-4B89-858E-025FDB9E5667}"/>
          </ac:spMkLst>
        </pc:spChg>
        <pc:spChg chg="del">
          <ac:chgData name="Piehl, Alex" userId="f8f8cfdc-473f-45dc-8c8c-43ab78ff7fda" providerId="ADAL" clId="{7D55916B-214A-4CEA-A5CE-0724143FB615}" dt="2021-09-23T19:12:08.006" v="231" actId="478"/>
          <ac:spMkLst>
            <pc:docMk/>
            <pc:sldMk cId="4043606349" sldId="346"/>
            <ac:spMk id="224" creationId="{2AFFE0B8-A819-4EA3-A4EE-96E6456F8B04}"/>
          </ac:spMkLst>
        </pc:spChg>
        <pc:spChg chg="add del mod">
          <ac:chgData name="Piehl, Alex" userId="f8f8cfdc-473f-45dc-8c8c-43ab78ff7fda" providerId="ADAL" clId="{7D55916B-214A-4CEA-A5CE-0724143FB615}" dt="2021-09-30T17:56:24.236" v="1343" actId="478"/>
          <ac:spMkLst>
            <pc:docMk/>
            <pc:sldMk cId="4043606349" sldId="346"/>
            <ac:spMk id="224" creationId="{31CBBE18-D2CC-4B5F-9D3C-B259E8C0FFC2}"/>
          </ac:spMkLst>
        </pc:spChg>
        <pc:spChg chg="add del mod">
          <ac:chgData name="Piehl, Alex" userId="f8f8cfdc-473f-45dc-8c8c-43ab78ff7fda" providerId="ADAL" clId="{7D55916B-214A-4CEA-A5CE-0724143FB615}" dt="2021-09-30T17:56:25.461" v="1344" actId="478"/>
          <ac:spMkLst>
            <pc:docMk/>
            <pc:sldMk cId="4043606349" sldId="346"/>
            <ac:spMk id="225" creationId="{EAF33513-9B14-4AAE-8C01-6B589B40166A}"/>
          </ac:spMkLst>
        </pc:spChg>
        <pc:spChg chg="add del mod">
          <ac:chgData name="Piehl, Alex" userId="f8f8cfdc-473f-45dc-8c8c-43ab78ff7fda" providerId="ADAL" clId="{7D55916B-214A-4CEA-A5CE-0724143FB615}" dt="2021-09-30T17:56:26.352" v="1345" actId="478"/>
          <ac:spMkLst>
            <pc:docMk/>
            <pc:sldMk cId="4043606349" sldId="346"/>
            <ac:spMk id="226" creationId="{80EDD6EB-B822-400C-9D74-D713A81302A5}"/>
          </ac:spMkLst>
        </pc:spChg>
        <pc:spChg chg="add del mod">
          <ac:chgData name="Piehl, Alex" userId="f8f8cfdc-473f-45dc-8c8c-43ab78ff7fda" providerId="ADAL" clId="{7D55916B-214A-4CEA-A5CE-0724143FB615}" dt="2021-09-30T17:56:27.126" v="1346" actId="478"/>
          <ac:spMkLst>
            <pc:docMk/>
            <pc:sldMk cId="4043606349" sldId="346"/>
            <ac:spMk id="227" creationId="{82912A24-E9D4-43E6-9774-E86CBD5FBE26}"/>
          </ac:spMkLst>
        </pc:spChg>
        <pc:spChg chg="add del mod">
          <ac:chgData name="Piehl, Alex" userId="f8f8cfdc-473f-45dc-8c8c-43ab78ff7fda" providerId="ADAL" clId="{7D55916B-214A-4CEA-A5CE-0724143FB615}" dt="2021-09-30T17:56:31.420" v="1348" actId="478"/>
          <ac:spMkLst>
            <pc:docMk/>
            <pc:sldMk cId="4043606349" sldId="346"/>
            <ac:spMk id="228" creationId="{6703C16F-6B00-4FED-8892-A69BE1343E90}"/>
          </ac:spMkLst>
        </pc:spChg>
        <pc:spChg chg="del">
          <ac:chgData name="Piehl, Alex" userId="f8f8cfdc-473f-45dc-8c8c-43ab78ff7fda" providerId="ADAL" clId="{7D55916B-214A-4CEA-A5CE-0724143FB615}" dt="2021-09-23T19:12:08.006" v="231" actId="478"/>
          <ac:spMkLst>
            <pc:docMk/>
            <pc:sldMk cId="4043606349" sldId="346"/>
            <ac:spMk id="228" creationId="{975FF890-8DE5-434E-8DD5-C9C50BB5B2AB}"/>
          </ac:spMkLst>
        </pc:spChg>
        <pc:spChg chg="del">
          <ac:chgData name="Piehl, Alex" userId="f8f8cfdc-473f-45dc-8c8c-43ab78ff7fda" providerId="ADAL" clId="{7D55916B-214A-4CEA-A5CE-0724143FB615}" dt="2021-09-23T19:12:08.006" v="231" actId="478"/>
          <ac:spMkLst>
            <pc:docMk/>
            <pc:sldMk cId="4043606349" sldId="346"/>
            <ac:spMk id="229" creationId="{79D547D7-D377-47A9-9077-62769577B477}"/>
          </ac:spMkLst>
        </pc:spChg>
        <pc:spChg chg="add mod">
          <ac:chgData name="Piehl, Alex" userId="f8f8cfdc-473f-45dc-8c8c-43ab78ff7fda" providerId="ADAL" clId="{7D55916B-214A-4CEA-A5CE-0724143FB615}" dt="2021-09-30T17:56:05.700" v="1341" actId="1076"/>
          <ac:spMkLst>
            <pc:docMk/>
            <pc:sldMk cId="4043606349" sldId="346"/>
            <ac:spMk id="229" creationId="{F426AEF8-448F-456E-8882-6749D855916B}"/>
          </ac:spMkLst>
        </pc:spChg>
        <pc:spChg chg="del">
          <ac:chgData name="Piehl, Alex" userId="f8f8cfdc-473f-45dc-8c8c-43ab78ff7fda" providerId="ADAL" clId="{7D55916B-214A-4CEA-A5CE-0724143FB615}" dt="2021-09-16T18:23:33.964" v="3" actId="478"/>
          <ac:spMkLst>
            <pc:docMk/>
            <pc:sldMk cId="4043606349" sldId="346"/>
            <ac:spMk id="230" creationId="{55F682C9-FA61-4F20-9624-0727E4005BF3}"/>
          </ac:spMkLst>
        </pc:spChg>
        <pc:spChg chg="add del mod">
          <ac:chgData name="Piehl, Alex" userId="f8f8cfdc-473f-45dc-8c8c-43ab78ff7fda" providerId="ADAL" clId="{7D55916B-214A-4CEA-A5CE-0724143FB615}" dt="2021-09-30T17:55:23.248" v="1333" actId="478"/>
          <ac:spMkLst>
            <pc:docMk/>
            <pc:sldMk cId="4043606349" sldId="346"/>
            <ac:spMk id="230" creationId="{D8E44297-159B-473A-B96B-5E8FF816361E}"/>
          </ac:spMkLst>
        </pc:spChg>
        <pc:spChg chg="add mod">
          <ac:chgData name="Piehl, Alex" userId="f8f8cfdc-473f-45dc-8c8c-43ab78ff7fda" providerId="ADAL" clId="{7D55916B-214A-4CEA-A5CE-0724143FB615}" dt="2021-09-30T17:47:48.815" v="1214" actId="1076"/>
          <ac:spMkLst>
            <pc:docMk/>
            <pc:sldMk cId="4043606349" sldId="346"/>
            <ac:spMk id="231" creationId="{154FBC0F-E281-43EC-8571-8760FAEF650F}"/>
          </ac:spMkLst>
        </pc:spChg>
        <pc:spChg chg="del">
          <ac:chgData name="Piehl, Alex" userId="f8f8cfdc-473f-45dc-8c8c-43ab78ff7fda" providerId="ADAL" clId="{7D55916B-214A-4CEA-A5CE-0724143FB615}" dt="2021-09-16T18:23:33.964" v="3" actId="478"/>
          <ac:spMkLst>
            <pc:docMk/>
            <pc:sldMk cId="4043606349" sldId="346"/>
            <ac:spMk id="231" creationId="{F07C6726-5E5F-4949-8330-5CE72CEE4D4D}"/>
          </ac:spMkLst>
        </pc:spChg>
        <pc:spChg chg="del">
          <ac:chgData name="Piehl, Alex" userId="f8f8cfdc-473f-45dc-8c8c-43ab78ff7fda" providerId="ADAL" clId="{7D55916B-214A-4CEA-A5CE-0724143FB615}" dt="2021-09-23T19:12:08.006" v="231" actId="478"/>
          <ac:spMkLst>
            <pc:docMk/>
            <pc:sldMk cId="4043606349" sldId="346"/>
            <ac:spMk id="232" creationId="{56DDC37D-012E-4DD7-A49C-66C765605B3B}"/>
          </ac:spMkLst>
        </pc:spChg>
        <pc:spChg chg="add mod">
          <ac:chgData name="Piehl, Alex" userId="f8f8cfdc-473f-45dc-8c8c-43ab78ff7fda" providerId="ADAL" clId="{7D55916B-214A-4CEA-A5CE-0724143FB615}" dt="2021-09-30T17:47:51.274" v="1216" actId="1076"/>
          <ac:spMkLst>
            <pc:docMk/>
            <pc:sldMk cId="4043606349" sldId="346"/>
            <ac:spMk id="232" creationId="{A10081AC-E087-41B6-803F-68CFDF9F053B}"/>
          </ac:spMkLst>
        </pc:spChg>
        <pc:spChg chg="del">
          <ac:chgData name="Piehl, Alex" userId="f8f8cfdc-473f-45dc-8c8c-43ab78ff7fda" providerId="ADAL" clId="{7D55916B-214A-4CEA-A5CE-0724143FB615}" dt="2021-09-23T19:12:08.006" v="231" actId="478"/>
          <ac:spMkLst>
            <pc:docMk/>
            <pc:sldMk cId="4043606349" sldId="346"/>
            <ac:spMk id="233" creationId="{6DA6351F-92EA-4035-900B-A59006C046A9}"/>
          </ac:spMkLst>
        </pc:spChg>
        <pc:spChg chg="add mod">
          <ac:chgData name="Piehl, Alex" userId="f8f8cfdc-473f-45dc-8c8c-43ab78ff7fda" providerId="ADAL" clId="{7D55916B-214A-4CEA-A5CE-0724143FB615}" dt="2021-09-30T17:47:56.690" v="1219" actId="1076"/>
          <ac:spMkLst>
            <pc:docMk/>
            <pc:sldMk cId="4043606349" sldId="346"/>
            <ac:spMk id="233" creationId="{F554CACE-EBC8-431B-B577-3B5030E442B9}"/>
          </ac:spMkLst>
        </pc:spChg>
        <pc:spChg chg="add mod">
          <ac:chgData name="Piehl, Alex" userId="f8f8cfdc-473f-45dc-8c8c-43ab78ff7fda" providerId="ADAL" clId="{7D55916B-214A-4CEA-A5CE-0724143FB615}" dt="2021-09-30T17:48:00.505" v="1221" actId="1076"/>
          <ac:spMkLst>
            <pc:docMk/>
            <pc:sldMk cId="4043606349" sldId="346"/>
            <ac:spMk id="234" creationId="{8538D96E-9891-4E72-8D74-E147F13D390C}"/>
          </ac:spMkLst>
        </pc:spChg>
        <pc:spChg chg="add mod">
          <ac:chgData name="Piehl, Alex" userId="f8f8cfdc-473f-45dc-8c8c-43ab78ff7fda" providerId="ADAL" clId="{7D55916B-214A-4CEA-A5CE-0724143FB615}" dt="2021-09-30T17:48:03.806" v="1223" actId="1076"/>
          <ac:spMkLst>
            <pc:docMk/>
            <pc:sldMk cId="4043606349" sldId="346"/>
            <ac:spMk id="235" creationId="{3B72536E-A845-44AA-A118-B498E3A598EC}"/>
          </ac:spMkLst>
        </pc:spChg>
        <pc:spChg chg="add mod">
          <ac:chgData name="Piehl, Alex" userId="f8f8cfdc-473f-45dc-8c8c-43ab78ff7fda" providerId="ADAL" clId="{7D55916B-214A-4CEA-A5CE-0724143FB615}" dt="2021-09-30T17:48:10.927" v="1228" actId="1076"/>
          <ac:spMkLst>
            <pc:docMk/>
            <pc:sldMk cId="4043606349" sldId="346"/>
            <ac:spMk id="236" creationId="{A50B9A92-1FE1-4C1B-9C57-239B6B8187B4}"/>
          </ac:spMkLst>
        </pc:spChg>
        <pc:spChg chg="add mod">
          <ac:chgData name="Piehl, Alex" userId="f8f8cfdc-473f-45dc-8c8c-43ab78ff7fda" providerId="ADAL" clId="{7D55916B-214A-4CEA-A5CE-0724143FB615}" dt="2021-09-30T17:48:14.193" v="1230" actId="1076"/>
          <ac:spMkLst>
            <pc:docMk/>
            <pc:sldMk cId="4043606349" sldId="346"/>
            <ac:spMk id="237" creationId="{6AAE94A3-9B29-424C-93E9-EA88193260D9}"/>
          </ac:spMkLst>
        </pc:spChg>
        <pc:spChg chg="del">
          <ac:chgData name="Piehl, Alex" userId="f8f8cfdc-473f-45dc-8c8c-43ab78ff7fda" providerId="ADAL" clId="{7D55916B-214A-4CEA-A5CE-0724143FB615}" dt="2021-09-16T18:23:33.964" v="3" actId="478"/>
          <ac:spMkLst>
            <pc:docMk/>
            <pc:sldMk cId="4043606349" sldId="346"/>
            <ac:spMk id="238" creationId="{3A5183EA-009D-45F1-B40D-D2886625A804}"/>
          </ac:spMkLst>
        </pc:spChg>
        <pc:spChg chg="add mod">
          <ac:chgData name="Piehl, Alex" userId="f8f8cfdc-473f-45dc-8c8c-43ab78ff7fda" providerId="ADAL" clId="{7D55916B-214A-4CEA-A5CE-0724143FB615}" dt="2021-09-30T17:48:17.983" v="1232" actId="1076"/>
          <ac:spMkLst>
            <pc:docMk/>
            <pc:sldMk cId="4043606349" sldId="346"/>
            <ac:spMk id="238" creationId="{8E172977-EB95-45E4-9401-F8879B9DB1E5}"/>
          </ac:spMkLst>
        </pc:spChg>
        <pc:spChg chg="add mod">
          <ac:chgData name="Piehl, Alex" userId="f8f8cfdc-473f-45dc-8c8c-43ab78ff7fda" providerId="ADAL" clId="{7D55916B-214A-4CEA-A5CE-0724143FB615}" dt="2021-09-30T17:48:29.670" v="1236" actId="1076"/>
          <ac:spMkLst>
            <pc:docMk/>
            <pc:sldMk cId="4043606349" sldId="346"/>
            <ac:spMk id="239" creationId="{2E63D674-6939-47C7-9413-DE6482CBEC8E}"/>
          </ac:spMkLst>
        </pc:spChg>
        <pc:spChg chg="del">
          <ac:chgData name="Piehl, Alex" userId="f8f8cfdc-473f-45dc-8c8c-43ab78ff7fda" providerId="ADAL" clId="{7D55916B-214A-4CEA-A5CE-0724143FB615}" dt="2021-09-16T18:23:33.964" v="3" actId="478"/>
          <ac:spMkLst>
            <pc:docMk/>
            <pc:sldMk cId="4043606349" sldId="346"/>
            <ac:spMk id="239" creationId="{ED3D741B-4745-4AA1-B464-EE437EEED9B6}"/>
          </ac:spMkLst>
        </pc:spChg>
        <pc:spChg chg="add mod">
          <ac:chgData name="Piehl, Alex" userId="f8f8cfdc-473f-45dc-8c8c-43ab78ff7fda" providerId="ADAL" clId="{7D55916B-214A-4CEA-A5CE-0724143FB615}" dt="2021-09-30T17:48:33.482" v="1238" actId="1076"/>
          <ac:spMkLst>
            <pc:docMk/>
            <pc:sldMk cId="4043606349" sldId="346"/>
            <ac:spMk id="240" creationId="{BE400BD8-D158-4D84-B114-FF6A144CF452}"/>
          </ac:spMkLst>
        </pc:spChg>
        <pc:spChg chg="del">
          <ac:chgData name="Piehl, Alex" userId="f8f8cfdc-473f-45dc-8c8c-43ab78ff7fda" providerId="ADAL" clId="{7D55916B-214A-4CEA-A5CE-0724143FB615}" dt="2021-09-16T18:23:33.964" v="3" actId="478"/>
          <ac:spMkLst>
            <pc:docMk/>
            <pc:sldMk cId="4043606349" sldId="346"/>
            <ac:spMk id="240" creationId="{E33B6DA9-603A-470F-B527-6E9A251983A1}"/>
          </ac:spMkLst>
        </pc:spChg>
        <pc:spChg chg="add mod">
          <ac:chgData name="Piehl, Alex" userId="f8f8cfdc-473f-45dc-8c8c-43ab78ff7fda" providerId="ADAL" clId="{7D55916B-214A-4CEA-A5CE-0724143FB615}" dt="2021-09-30T17:48:37.315" v="1240" actId="1076"/>
          <ac:spMkLst>
            <pc:docMk/>
            <pc:sldMk cId="4043606349" sldId="346"/>
            <ac:spMk id="241" creationId="{68A50062-D836-4CDF-BF8B-B7E1F41BE0E1}"/>
          </ac:spMkLst>
        </pc:spChg>
        <pc:spChg chg="del">
          <ac:chgData name="Piehl, Alex" userId="f8f8cfdc-473f-45dc-8c8c-43ab78ff7fda" providerId="ADAL" clId="{7D55916B-214A-4CEA-A5CE-0724143FB615}" dt="2021-09-16T18:23:33.964" v="3" actId="478"/>
          <ac:spMkLst>
            <pc:docMk/>
            <pc:sldMk cId="4043606349" sldId="346"/>
            <ac:spMk id="241" creationId="{C2DD8FC2-F524-4C11-8DB8-F9E5714C2B1D}"/>
          </ac:spMkLst>
        </pc:spChg>
        <pc:spChg chg="add mod">
          <ac:chgData name="Piehl, Alex" userId="f8f8cfdc-473f-45dc-8c8c-43ab78ff7fda" providerId="ADAL" clId="{7D55916B-214A-4CEA-A5CE-0724143FB615}" dt="2021-09-30T17:48:42.270" v="1244" actId="1076"/>
          <ac:spMkLst>
            <pc:docMk/>
            <pc:sldMk cId="4043606349" sldId="346"/>
            <ac:spMk id="242" creationId="{2A0AC5FD-0088-4491-825B-BFDCC3E959A7}"/>
          </ac:spMkLst>
        </pc:spChg>
        <pc:spChg chg="del">
          <ac:chgData name="Piehl, Alex" userId="f8f8cfdc-473f-45dc-8c8c-43ab78ff7fda" providerId="ADAL" clId="{7D55916B-214A-4CEA-A5CE-0724143FB615}" dt="2021-09-16T18:23:33.964" v="3" actId="478"/>
          <ac:spMkLst>
            <pc:docMk/>
            <pc:sldMk cId="4043606349" sldId="346"/>
            <ac:spMk id="242" creationId="{9D78413B-2DB4-45F2-BE67-C52B14F7CEDB}"/>
          </ac:spMkLst>
        </pc:spChg>
        <pc:spChg chg="del">
          <ac:chgData name="Piehl, Alex" userId="f8f8cfdc-473f-45dc-8c8c-43ab78ff7fda" providerId="ADAL" clId="{7D55916B-214A-4CEA-A5CE-0724143FB615}" dt="2021-09-16T18:23:33.964" v="3" actId="478"/>
          <ac:spMkLst>
            <pc:docMk/>
            <pc:sldMk cId="4043606349" sldId="346"/>
            <ac:spMk id="243" creationId="{38CEFA77-EED8-4EA5-9B8E-34E06AB1CA31}"/>
          </ac:spMkLst>
        </pc:spChg>
        <pc:spChg chg="add mod">
          <ac:chgData name="Piehl, Alex" userId="f8f8cfdc-473f-45dc-8c8c-43ab78ff7fda" providerId="ADAL" clId="{7D55916B-214A-4CEA-A5CE-0724143FB615}" dt="2021-09-30T17:48:47.569" v="1246" actId="1076"/>
          <ac:spMkLst>
            <pc:docMk/>
            <pc:sldMk cId="4043606349" sldId="346"/>
            <ac:spMk id="243" creationId="{75AD9868-A362-43FF-BCEE-7A00190BF507}"/>
          </ac:spMkLst>
        </pc:spChg>
        <pc:spChg chg="del">
          <ac:chgData name="Piehl, Alex" userId="f8f8cfdc-473f-45dc-8c8c-43ab78ff7fda" providerId="ADAL" clId="{7D55916B-214A-4CEA-A5CE-0724143FB615}" dt="2021-09-16T18:23:33.964" v="3" actId="478"/>
          <ac:spMkLst>
            <pc:docMk/>
            <pc:sldMk cId="4043606349" sldId="346"/>
            <ac:spMk id="244" creationId="{7DB68E2B-9B8D-469C-A91A-ABE8B3DEAC6A}"/>
          </ac:spMkLst>
        </pc:spChg>
        <pc:spChg chg="add mod">
          <ac:chgData name="Piehl, Alex" userId="f8f8cfdc-473f-45dc-8c8c-43ab78ff7fda" providerId="ADAL" clId="{7D55916B-214A-4CEA-A5CE-0724143FB615}" dt="2021-09-30T17:48:51.232" v="1248" actId="1076"/>
          <ac:spMkLst>
            <pc:docMk/>
            <pc:sldMk cId="4043606349" sldId="346"/>
            <ac:spMk id="244" creationId="{DF74D756-FAFF-4B7B-85B2-712FBEFDA26E}"/>
          </ac:spMkLst>
        </pc:spChg>
        <pc:spChg chg="add mod">
          <ac:chgData name="Piehl, Alex" userId="f8f8cfdc-473f-45dc-8c8c-43ab78ff7fda" providerId="ADAL" clId="{7D55916B-214A-4CEA-A5CE-0724143FB615}" dt="2021-09-30T17:48:53.760" v="1250" actId="1076"/>
          <ac:spMkLst>
            <pc:docMk/>
            <pc:sldMk cId="4043606349" sldId="346"/>
            <ac:spMk id="245" creationId="{5B690DD8-6389-43FF-9536-E797370CD014}"/>
          </ac:spMkLst>
        </pc:spChg>
        <pc:spChg chg="del">
          <ac:chgData name="Piehl, Alex" userId="f8f8cfdc-473f-45dc-8c8c-43ab78ff7fda" providerId="ADAL" clId="{7D55916B-214A-4CEA-A5CE-0724143FB615}" dt="2021-09-16T18:23:33.964" v="3" actId="478"/>
          <ac:spMkLst>
            <pc:docMk/>
            <pc:sldMk cId="4043606349" sldId="346"/>
            <ac:spMk id="245" creationId="{D326C6B1-50A3-4573-94FC-C770CBAC2094}"/>
          </ac:spMkLst>
        </pc:spChg>
        <pc:spChg chg="del">
          <ac:chgData name="Piehl, Alex" userId="f8f8cfdc-473f-45dc-8c8c-43ab78ff7fda" providerId="ADAL" clId="{7D55916B-214A-4CEA-A5CE-0724143FB615}" dt="2021-09-16T18:23:33.964" v="3" actId="478"/>
          <ac:spMkLst>
            <pc:docMk/>
            <pc:sldMk cId="4043606349" sldId="346"/>
            <ac:spMk id="246" creationId="{2F69D037-867A-45D6-BC8E-B44DEDD0A803}"/>
          </ac:spMkLst>
        </pc:spChg>
        <pc:spChg chg="add del mod">
          <ac:chgData name="Piehl, Alex" userId="f8f8cfdc-473f-45dc-8c8c-43ab78ff7fda" providerId="ADAL" clId="{7D55916B-214A-4CEA-A5CE-0724143FB615}" dt="2021-09-30T17:48:58.135" v="1252"/>
          <ac:spMkLst>
            <pc:docMk/>
            <pc:sldMk cId="4043606349" sldId="346"/>
            <ac:spMk id="247" creationId="{1511B127-A9DB-47E5-8A75-EAEA127A205C}"/>
          </ac:spMkLst>
        </pc:spChg>
        <pc:spChg chg="del">
          <ac:chgData name="Piehl, Alex" userId="f8f8cfdc-473f-45dc-8c8c-43ab78ff7fda" providerId="ADAL" clId="{7D55916B-214A-4CEA-A5CE-0724143FB615}" dt="2021-09-16T18:23:33.964" v="3" actId="478"/>
          <ac:spMkLst>
            <pc:docMk/>
            <pc:sldMk cId="4043606349" sldId="346"/>
            <ac:spMk id="247" creationId="{77D75573-0E71-47ED-8EC9-3206C2DDABFC}"/>
          </ac:spMkLst>
        </pc:spChg>
        <pc:spChg chg="add del mod">
          <ac:chgData name="Piehl, Alex" userId="f8f8cfdc-473f-45dc-8c8c-43ab78ff7fda" providerId="ADAL" clId="{7D55916B-214A-4CEA-A5CE-0724143FB615}" dt="2021-09-30T17:48:58.135" v="1252"/>
          <ac:spMkLst>
            <pc:docMk/>
            <pc:sldMk cId="4043606349" sldId="346"/>
            <ac:spMk id="248" creationId="{54CFC592-583E-43F9-94C5-07ECC851A649}"/>
          </ac:spMkLst>
        </pc:spChg>
        <pc:spChg chg="del">
          <ac:chgData name="Piehl, Alex" userId="f8f8cfdc-473f-45dc-8c8c-43ab78ff7fda" providerId="ADAL" clId="{7D55916B-214A-4CEA-A5CE-0724143FB615}" dt="2021-09-16T18:23:33.964" v="3" actId="478"/>
          <ac:spMkLst>
            <pc:docMk/>
            <pc:sldMk cId="4043606349" sldId="346"/>
            <ac:spMk id="248" creationId="{677535DD-2412-4B02-A5B4-A4FB8437F6CA}"/>
          </ac:spMkLst>
        </pc:spChg>
        <pc:spChg chg="del">
          <ac:chgData name="Piehl, Alex" userId="f8f8cfdc-473f-45dc-8c8c-43ab78ff7fda" providerId="ADAL" clId="{7D55916B-214A-4CEA-A5CE-0724143FB615}" dt="2021-09-16T18:23:33.964" v="3" actId="478"/>
          <ac:spMkLst>
            <pc:docMk/>
            <pc:sldMk cId="4043606349" sldId="346"/>
            <ac:spMk id="249" creationId="{4053C109-5E72-4029-AFB8-9BF676FDDD30}"/>
          </ac:spMkLst>
        </pc:spChg>
        <pc:spChg chg="add del mod">
          <ac:chgData name="Piehl, Alex" userId="f8f8cfdc-473f-45dc-8c8c-43ab78ff7fda" providerId="ADAL" clId="{7D55916B-214A-4CEA-A5CE-0724143FB615}" dt="2021-09-30T17:48:58.135" v="1252"/>
          <ac:spMkLst>
            <pc:docMk/>
            <pc:sldMk cId="4043606349" sldId="346"/>
            <ac:spMk id="249" creationId="{BD7E4CE2-F77A-4C8E-8E02-1163A6FFCBFE}"/>
          </ac:spMkLst>
        </pc:spChg>
        <pc:spChg chg="del">
          <ac:chgData name="Piehl, Alex" userId="f8f8cfdc-473f-45dc-8c8c-43ab78ff7fda" providerId="ADAL" clId="{7D55916B-214A-4CEA-A5CE-0724143FB615}" dt="2021-09-16T18:23:33.964" v="3" actId="478"/>
          <ac:spMkLst>
            <pc:docMk/>
            <pc:sldMk cId="4043606349" sldId="346"/>
            <ac:spMk id="250" creationId="{1B373137-6F8C-4269-8584-F3CA81A97A1E}"/>
          </ac:spMkLst>
        </pc:spChg>
        <pc:spChg chg="add del mod">
          <ac:chgData name="Piehl, Alex" userId="f8f8cfdc-473f-45dc-8c8c-43ab78ff7fda" providerId="ADAL" clId="{7D55916B-214A-4CEA-A5CE-0724143FB615}" dt="2021-09-30T17:48:58.135" v="1252"/>
          <ac:spMkLst>
            <pc:docMk/>
            <pc:sldMk cId="4043606349" sldId="346"/>
            <ac:spMk id="250" creationId="{41CFE972-49D5-4B71-892B-D0F287FA073B}"/>
          </ac:spMkLst>
        </pc:spChg>
        <pc:spChg chg="del">
          <ac:chgData name="Piehl, Alex" userId="f8f8cfdc-473f-45dc-8c8c-43ab78ff7fda" providerId="ADAL" clId="{7D55916B-214A-4CEA-A5CE-0724143FB615}" dt="2021-09-16T18:23:33.964" v="3" actId="478"/>
          <ac:spMkLst>
            <pc:docMk/>
            <pc:sldMk cId="4043606349" sldId="346"/>
            <ac:spMk id="251" creationId="{6F71FEC4-C0A2-4F9A-8EBA-06633D39541A}"/>
          </ac:spMkLst>
        </pc:spChg>
        <pc:spChg chg="add mod">
          <ac:chgData name="Piehl, Alex" userId="f8f8cfdc-473f-45dc-8c8c-43ab78ff7fda" providerId="ADAL" clId="{7D55916B-214A-4CEA-A5CE-0724143FB615}" dt="2021-09-30T17:49:07.210" v="1254" actId="1076"/>
          <ac:spMkLst>
            <pc:docMk/>
            <pc:sldMk cId="4043606349" sldId="346"/>
            <ac:spMk id="251" creationId="{EB8EC08B-BED4-4CB2-9840-5D29AE9A3A56}"/>
          </ac:spMkLst>
        </pc:spChg>
        <pc:spChg chg="del">
          <ac:chgData name="Piehl, Alex" userId="f8f8cfdc-473f-45dc-8c8c-43ab78ff7fda" providerId="ADAL" clId="{7D55916B-214A-4CEA-A5CE-0724143FB615}" dt="2021-09-16T18:23:33.964" v="3" actId="478"/>
          <ac:spMkLst>
            <pc:docMk/>
            <pc:sldMk cId="4043606349" sldId="346"/>
            <ac:spMk id="252" creationId="{9A2B3EAA-D1A6-4D95-8971-712B411AE7A0}"/>
          </ac:spMkLst>
        </pc:spChg>
        <pc:spChg chg="add mod">
          <ac:chgData name="Piehl, Alex" userId="f8f8cfdc-473f-45dc-8c8c-43ab78ff7fda" providerId="ADAL" clId="{7D55916B-214A-4CEA-A5CE-0724143FB615}" dt="2021-09-30T17:49:07.210" v="1254" actId="1076"/>
          <ac:spMkLst>
            <pc:docMk/>
            <pc:sldMk cId="4043606349" sldId="346"/>
            <ac:spMk id="252" creationId="{C8B7D42A-F010-495D-A146-1EB8ADF49AEA}"/>
          </ac:spMkLst>
        </pc:spChg>
        <pc:spChg chg="del">
          <ac:chgData name="Piehl, Alex" userId="f8f8cfdc-473f-45dc-8c8c-43ab78ff7fda" providerId="ADAL" clId="{7D55916B-214A-4CEA-A5CE-0724143FB615}" dt="2021-09-16T18:23:33.964" v="3" actId="478"/>
          <ac:spMkLst>
            <pc:docMk/>
            <pc:sldMk cId="4043606349" sldId="346"/>
            <ac:spMk id="253" creationId="{28486D0E-5EA6-40D6-B469-768BDDDCFD75}"/>
          </ac:spMkLst>
        </pc:spChg>
        <pc:spChg chg="add mod">
          <ac:chgData name="Piehl, Alex" userId="f8f8cfdc-473f-45dc-8c8c-43ab78ff7fda" providerId="ADAL" clId="{7D55916B-214A-4CEA-A5CE-0724143FB615}" dt="2021-09-30T17:49:07.210" v="1254" actId="1076"/>
          <ac:spMkLst>
            <pc:docMk/>
            <pc:sldMk cId="4043606349" sldId="346"/>
            <ac:spMk id="253" creationId="{8BB41D02-7EBB-434A-B9D5-9CCA4AF80DEA}"/>
          </ac:spMkLst>
        </pc:spChg>
        <pc:spChg chg="del">
          <ac:chgData name="Piehl, Alex" userId="f8f8cfdc-473f-45dc-8c8c-43ab78ff7fda" providerId="ADAL" clId="{7D55916B-214A-4CEA-A5CE-0724143FB615}" dt="2021-09-16T18:23:33.964" v="3" actId="478"/>
          <ac:spMkLst>
            <pc:docMk/>
            <pc:sldMk cId="4043606349" sldId="346"/>
            <ac:spMk id="254" creationId="{18E2308E-EB7A-4AB3-AE8C-83A28CDBB893}"/>
          </ac:spMkLst>
        </pc:spChg>
        <pc:spChg chg="add mod">
          <ac:chgData name="Piehl, Alex" userId="f8f8cfdc-473f-45dc-8c8c-43ab78ff7fda" providerId="ADAL" clId="{7D55916B-214A-4CEA-A5CE-0724143FB615}" dt="2021-09-30T17:49:07.210" v="1254" actId="1076"/>
          <ac:spMkLst>
            <pc:docMk/>
            <pc:sldMk cId="4043606349" sldId="346"/>
            <ac:spMk id="254" creationId="{C33F8A30-E576-4768-806B-C424FE1D81C7}"/>
          </ac:spMkLst>
        </pc:spChg>
        <pc:spChg chg="add del mod">
          <ac:chgData name="Piehl, Alex" userId="f8f8cfdc-473f-45dc-8c8c-43ab78ff7fda" providerId="ADAL" clId="{7D55916B-214A-4CEA-A5CE-0724143FB615}" dt="2021-09-30T17:54:39.501" v="1330" actId="478"/>
          <ac:spMkLst>
            <pc:docMk/>
            <pc:sldMk cId="4043606349" sldId="346"/>
            <ac:spMk id="255" creationId="{C2404ECE-3045-4F88-95AB-ACDE8FD52179}"/>
          </ac:spMkLst>
        </pc:spChg>
        <pc:spChg chg="del">
          <ac:chgData name="Piehl, Alex" userId="f8f8cfdc-473f-45dc-8c8c-43ab78ff7fda" providerId="ADAL" clId="{7D55916B-214A-4CEA-A5CE-0724143FB615}" dt="2021-09-16T18:23:33.964" v="3" actId="478"/>
          <ac:spMkLst>
            <pc:docMk/>
            <pc:sldMk cId="4043606349" sldId="346"/>
            <ac:spMk id="255" creationId="{F408BCE7-1B2C-4692-9F18-14239CBF49D4}"/>
          </ac:spMkLst>
        </pc:spChg>
        <pc:spChg chg="add mod">
          <ac:chgData name="Piehl, Alex" userId="f8f8cfdc-473f-45dc-8c8c-43ab78ff7fda" providerId="ADAL" clId="{7D55916B-214A-4CEA-A5CE-0724143FB615}" dt="2021-09-30T17:52:08.882" v="1296" actId="1076"/>
          <ac:spMkLst>
            <pc:docMk/>
            <pc:sldMk cId="4043606349" sldId="346"/>
            <ac:spMk id="256" creationId="{27706E4C-E135-4DF3-A588-7046BB843173}"/>
          </ac:spMkLst>
        </pc:spChg>
        <pc:spChg chg="del">
          <ac:chgData name="Piehl, Alex" userId="f8f8cfdc-473f-45dc-8c8c-43ab78ff7fda" providerId="ADAL" clId="{7D55916B-214A-4CEA-A5CE-0724143FB615}" dt="2021-09-16T18:23:33.964" v="3" actId="478"/>
          <ac:spMkLst>
            <pc:docMk/>
            <pc:sldMk cId="4043606349" sldId="346"/>
            <ac:spMk id="256" creationId="{6CFD3FEC-421D-4EEB-90D2-20957B7E7EB5}"/>
          </ac:spMkLst>
        </pc:spChg>
        <pc:spChg chg="del">
          <ac:chgData name="Piehl, Alex" userId="f8f8cfdc-473f-45dc-8c8c-43ab78ff7fda" providerId="ADAL" clId="{7D55916B-214A-4CEA-A5CE-0724143FB615}" dt="2021-09-16T18:23:33.964" v="3" actId="478"/>
          <ac:spMkLst>
            <pc:docMk/>
            <pc:sldMk cId="4043606349" sldId="346"/>
            <ac:spMk id="257" creationId="{BBCDF6F7-AD09-4DC4-BB51-F60A419D336B}"/>
          </ac:spMkLst>
        </pc:spChg>
        <pc:spChg chg="add mod">
          <ac:chgData name="Piehl, Alex" userId="f8f8cfdc-473f-45dc-8c8c-43ab78ff7fda" providerId="ADAL" clId="{7D55916B-214A-4CEA-A5CE-0724143FB615}" dt="2021-09-30T17:52:08.882" v="1296" actId="1076"/>
          <ac:spMkLst>
            <pc:docMk/>
            <pc:sldMk cId="4043606349" sldId="346"/>
            <ac:spMk id="257" creationId="{EDD8164A-D00A-406B-8390-9BF6678CDBCA}"/>
          </ac:spMkLst>
        </pc:spChg>
        <pc:spChg chg="add del mod">
          <ac:chgData name="Piehl, Alex" userId="f8f8cfdc-473f-45dc-8c8c-43ab78ff7fda" providerId="ADAL" clId="{7D55916B-214A-4CEA-A5CE-0724143FB615}" dt="2021-09-27T14:32:36.087" v="262" actId="478"/>
          <ac:spMkLst>
            <pc:docMk/>
            <pc:sldMk cId="4043606349" sldId="346"/>
            <ac:spMk id="258" creationId="{1C8306AC-A89C-4525-B36C-F6B46611BBE5}"/>
          </ac:spMkLst>
        </pc:spChg>
        <pc:spChg chg="del">
          <ac:chgData name="Piehl, Alex" userId="f8f8cfdc-473f-45dc-8c8c-43ab78ff7fda" providerId="ADAL" clId="{7D55916B-214A-4CEA-A5CE-0724143FB615}" dt="2021-09-16T18:23:33.964" v="3" actId="478"/>
          <ac:spMkLst>
            <pc:docMk/>
            <pc:sldMk cId="4043606349" sldId="346"/>
            <ac:spMk id="258" creationId="{56F031E6-F0B5-4A82-ADDA-F3F75D1BD54C}"/>
          </ac:spMkLst>
        </pc:spChg>
        <pc:spChg chg="add del mod">
          <ac:chgData name="Piehl, Alex" userId="f8f8cfdc-473f-45dc-8c8c-43ab78ff7fda" providerId="ADAL" clId="{7D55916B-214A-4CEA-A5CE-0724143FB615}" dt="2021-09-30T17:51:05.320" v="1284" actId="478"/>
          <ac:spMkLst>
            <pc:docMk/>
            <pc:sldMk cId="4043606349" sldId="346"/>
            <ac:spMk id="258" creationId="{FEEA9E2E-0785-482B-ABDE-871165850E84}"/>
          </ac:spMkLst>
        </pc:spChg>
        <pc:spChg chg="del">
          <ac:chgData name="Piehl, Alex" userId="f8f8cfdc-473f-45dc-8c8c-43ab78ff7fda" providerId="ADAL" clId="{7D55916B-214A-4CEA-A5CE-0724143FB615}" dt="2021-09-16T18:23:33.964" v="3" actId="478"/>
          <ac:spMkLst>
            <pc:docMk/>
            <pc:sldMk cId="4043606349" sldId="346"/>
            <ac:spMk id="259" creationId="{571EFE2C-7CC8-42FE-B676-017B1F6AAACE}"/>
          </ac:spMkLst>
        </pc:spChg>
        <pc:spChg chg="add mod">
          <ac:chgData name="Piehl, Alex" userId="f8f8cfdc-473f-45dc-8c8c-43ab78ff7fda" providerId="ADAL" clId="{7D55916B-214A-4CEA-A5CE-0724143FB615}" dt="2021-09-30T17:50:52.567" v="1278" actId="1076"/>
          <ac:spMkLst>
            <pc:docMk/>
            <pc:sldMk cId="4043606349" sldId="346"/>
            <ac:spMk id="259" creationId="{C1776E14-2869-4DBF-AB31-30B6230C8B9B}"/>
          </ac:spMkLst>
        </pc:spChg>
        <pc:spChg chg="add del mod">
          <ac:chgData name="Piehl, Alex" userId="f8f8cfdc-473f-45dc-8c8c-43ab78ff7fda" providerId="ADAL" clId="{7D55916B-214A-4CEA-A5CE-0724143FB615}" dt="2021-09-27T14:32:35.168" v="261" actId="478"/>
          <ac:spMkLst>
            <pc:docMk/>
            <pc:sldMk cId="4043606349" sldId="346"/>
            <ac:spMk id="259" creationId="{E85A519B-2194-4AD2-B789-BC182AFFC5D5}"/>
          </ac:spMkLst>
        </pc:spChg>
        <pc:spChg chg="add mod">
          <ac:chgData name="Piehl, Alex" userId="f8f8cfdc-473f-45dc-8c8c-43ab78ff7fda" providerId="ADAL" clId="{7D55916B-214A-4CEA-A5CE-0724143FB615}" dt="2021-09-30T17:50:32.362" v="1267" actId="1076"/>
          <ac:spMkLst>
            <pc:docMk/>
            <pc:sldMk cId="4043606349" sldId="346"/>
            <ac:spMk id="260" creationId="{0FD443D1-D2DC-45F3-829B-21C2333467CF}"/>
          </ac:spMkLst>
        </pc:spChg>
        <pc:spChg chg="del">
          <ac:chgData name="Piehl, Alex" userId="f8f8cfdc-473f-45dc-8c8c-43ab78ff7fda" providerId="ADAL" clId="{7D55916B-214A-4CEA-A5CE-0724143FB615}" dt="2021-09-16T18:23:33.964" v="3" actId="478"/>
          <ac:spMkLst>
            <pc:docMk/>
            <pc:sldMk cId="4043606349" sldId="346"/>
            <ac:spMk id="260" creationId="{E091884A-87DA-4F77-A027-EEA7C3B8FF64}"/>
          </ac:spMkLst>
        </pc:spChg>
        <pc:spChg chg="del">
          <ac:chgData name="Piehl, Alex" userId="f8f8cfdc-473f-45dc-8c8c-43ab78ff7fda" providerId="ADAL" clId="{7D55916B-214A-4CEA-A5CE-0724143FB615}" dt="2021-09-16T18:23:33.964" v="3" actId="478"/>
          <ac:spMkLst>
            <pc:docMk/>
            <pc:sldMk cId="4043606349" sldId="346"/>
            <ac:spMk id="261" creationId="{34A2BBBF-B3AE-4D84-BC0D-F27086793C2A}"/>
          </ac:spMkLst>
        </pc:spChg>
        <pc:spChg chg="add mod">
          <ac:chgData name="Piehl, Alex" userId="f8f8cfdc-473f-45dc-8c8c-43ab78ff7fda" providerId="ADAL" clId="{7D55916B-214A-4CEA-A5CE-0724143FB615}" dt="2021-09-30T17:51:20.256" v="1290" actId="1076"/>
          <ac:spMkLst>
            <pc:docMk/>
            <pc:sldMk cId="4043606349" sldId="346"/>
            <ac:spMk id="261" creationId="{61DAB1E8-4FF8-4EEA-BFE6-BA992881346B}"/>
          </ac:spMkLst>
        </pc:spChg>
        <pc:spChg chg="del">
          <ac:chgData name="Piehl, Alex" userId="f8f8cfdc-473f-45dc-8c8c-43ab78ff7fda" providerId="ADAL" clId="{7D55916B-214A-4CEA-A5CE-0724143FB615}" dt="2021-09-16T18:23:33.964" v="3" actId="478"/>
          <ac:spMkLst>
            <pc:docMk/>
            <pc:sldMk cId="4043606349" sldId="346"/>
            <ac:spMk id="262" creationId="{A0D3A4A2-5368-4727-900E-3FFC4D50401D}"/>
          </ac:spMkLst>
        </pc:spChg>
        <pc:spChg chg="add del mod">
          <ac:chgData name="Piehl, Alex" userId="f8f8cfdc-473f-45dc-8c8c-43ab78ff7fda" providerId="ADAL" clId="{7D55916B-214A-4CEA-A5CE-0724143FB615}" dt="2021-09-30T18:11:45.870" v="1692" actId="478"/>
          <ac:spMkLst>
            <pc:docMk/>
            <pc:sldMk cId="4043606349" sldId="346"/>
            <ac:spMk id="262" creationId="{E7797105-D644-4249-BFAB-122A202186F3}"/>
          </ac:spMkLst>
        </pc:spChg>
        <pc:spChg chg="add del mod">
          <ac:chgData name="Piehl, Alex" userId="f8f8cfdc-473f-45dc-8c8c-43ab78ff7fda" providerId="ADAL" clId="{7D55916B-214A-4CEA-A5CE-0724143FB615}" dt="2021-09-30T18:11:43.416" v="1690" actId="478"/>
          <ac:spMkLst>
            <pc:docMk/>
            <pc:sldMk cId="4043606349" sldId="346"/>
            <ac:spMk id="263" creationId="{81DB0D35-6D1D-4935-92F8-905DC49383EC}"/>
          </ac:spMkLst>
        </pc:spChg>
        <pc:spChg chg="del">
          <ac:chgData name="Piehl, Alex" userId="f8f8cfdc-473f-45dc-8c8c-43ab78ff7fda" providerId="ADAL" clId="{7D55916B-214A-4CEA-A5CE-0724143FB615}" dt="2021-09-16T18:23:33.964" v="3" actId="478"/>
          <ac:spMkLst>
            <pc:docMk/>
            <pc:sldMk cId="4043606349" sldId="346"/>
            <ac:spMk id="263" creationId="{C1E108F9-034A-488F-BC18-78E0F3E68C95}"/>
          </ac:spMkLst>
        </pc:spChg>
        <pc:spChg chg="del">
          <ac:chgData name="Piehl, Alex" userId="f8f8cfdc-473f-45dc-8c8c-43ab78ff7fda" providerId="ADAL" clId="{7D55916B-214A-4CEA-A5CE-0724143FB615}" dt="2021-09-16T18:23:33.964" v="3" actId="478"/>
          <ac:spMkLst>
            <pc:docMk/>
            <pc:sldMk cId="4043606349" sldId="346"/>
            <ac:spMk id="264" creationId="{13266CC0-4776-4DC3-A694-49634B565418}"/>
          </ac:spMkLst>
        </pc:spChg>
        <pc:spChg chg="add del mod">
          <ac:chgData name="Piehl, Alex" userId="f8f8cfdc-473f-45dc-8c8c-43ab78ff7fda" providerId="ADAL" clId="{7D55916B-214A-4CEA-A5CE-0724143FB615}" dt="2021-09-30T18:11:44.008" v="1691" actId="478"/>
          <ac:spMkLst>
            <pc:docMk/>
            <pc:sldMk cId="4043606349" sldId="346"/>
            <ac:spMk id="264" creationId="{ED060C9C-E69F-4A91-AB79-6A98BEA25CF1}"/>
          </ac:spMkLst>
        </pc:spChg>
        <pc:spChg chg="add del mod">
          <ac:chgData name="Piehl, Alex" userId="f8f8cfdc-473f-45dc-8c8c-43ab78ff7fda" providerId="ADAL" clId="{7D55916B-214A-4CEA-A5CE-0724143FB615}" dt="2021-09-28T14:59:44.720" v="403" actId="478"/>
          <ac:spMkLst>
            <pc:docMk/>
            <pc:sldMk cId="4043606349" sldId="346"/>
            <ac:spMk id="264" creationId="{FF137253-A4AF-4369-9DC7-72EC15E28DF6}"/>
          </ac:spMkLst>
        </pc:spChg>
        <pc:spChg chg="add del mod">
          <ac:chgData name="Piehl, Alex" userId="f8f8cfdc-473f-45dc-8c8c-43ab78ff7fda" providerId="ADAL" clId="{7D55916B-214A-4CEA-A5CE-0724143FB615}" dt="2021-09-28T14:59:44.720" v="403" actId="478"/>
          <ac:spMkLst>
            <pc:docMk/>
            <pc:sldMk cId="4043606349" sldId="346"/>
            <ac:spMk id="265" creationId="{428B1982-435D-4213-987F-B0499E668724}"/>
          </ac:spMkLst>
        </pc:spChg>
        <pc:spChg chg="del">
          <ac:chgData name="Piehl, Alex" userId="f8f8cfdc-473f-45dc-8c8c-43ab78ff7fda" providerId="ADAL" clId="{7D55916B-214A-4CEA-A5CE-0724143FB615}" dt="2021-09-16T18:23:33.964" v="3" actId="478"/>
          <ac:spMkLst>
            <pc:docMk/>
            <pc:sldMk cId="4043606349" sldId="346"/>
            <ac:spMk id="265" creationId="{6D0EDF93-04A4-42C5-B67C-2B568A30E187}"/>
          </ac:spMkLst>
        </pc:spChg>
        <pc:spChg chg="add mod">
          <ac:chgData name="Piehl, Alex" userId="f8f8cfdc-473f-45dc-8c8c-43ab78ff7fda" providerId="ADAL" clId="{7D55916B-214A-4CEA-A5CE-0724143FB615}" dt="2021-09-30T17:50:49.648" v="1277" actId="1076"/>
          <ac:spMkLst>
            <pc:docMk/>
            <pc:sldMk cId="4043606349" sldId="346"/>
            <ac:spMk id="265" creationId="{9EFCCCD9-6F81-4E8C-9B10-F79A00AE09A9}"/>
          </ac:spMkLst>
        </pc:spChg>
        <pc:spChg chg="add mod">
          <ac:chgData name="Piehl, Alex" userId="f8f8cfdc-473f-45dc-8c8c-43ab78ff7fda" providerId="ADAL" clId="{7D55916B-214A-4CEA-A5CE-0724143FB615}" dt="2021-09-30T17:50:55.738" v="1280" actId="1076"/>
          <ac:spMkLst>
            <pc:docMk/>
            <pc:sldMk cId="4043606349" sldId="346"/>
            <ac:spMk id="266" creationId="{13DF1E51-D9F7-4F2F-94F5-8EE9AB51EF3B}"/>
          </ac:spMkLst>
        </pc:spChg>
        <pc:spChg chg="add del mod">
          <ac:chgData name="Piehl, Alex" userId="f8f8cfdc-473f-45dc-8c8c-43ab78ff7fda" providerId="ADAL" clId="{7D55916B-214A-4CEA-A5CE-0724143FB615}" dt="2021-09-28T14:59:44.720" v="403" actId="478"/>
          <ac:spMkLst>
            <pc:docMk/>
            <pc:sldMk cId="4043606349" sldId="346"/>
            <ac:spMk id="266" creationId="{30765346-09D4-486D-9D80-AAE257BC587E}"/>
          </ac:spMkLst>
        </pc:spChg>
        <pc:spChg chg="del">
          <ac:chgData name="Piehl, Alex" userId="f8f8cfdc-473f-45dc-8c8c-43ab78ff7fda" providerId="ADAL" clId="{7D55916B-214A-4CEA-A5CE-0724143FB615}" dt="2021-09-16T18:23:33.964" v="3" actId="478"/>
          <ac:spMkLst>
            <pc:docMk/>
            <pc:sldMk cId="4043606349" sldId="346"/>
            <ac:spMk id="266" creationId="{7885DD1B-6FD4-47AA-B198-1AE6E1824CF7}"/>
          </ac:spMkLst>
        </pc:spChg>
        <pc:spChg chg="del">
          <ac:chgData name="Piehl, Alex" userId="f8f8cfdc-473f-45dc-8c8c-43ab78ff7fda" providerId="ADAL" clId="{7D55916B-214A-4CEA-A5CE-0724143FB615}" dt="2021-09-16T18:23:33.964" v="3" actId="478"/>
          <ac:spMkLst>
            <pc:docMk/>
            <pc:sldMk cId="4043606349" sldId="346"/>
            <ac:spMk id="267" creationId="{7BF85D48-E237-465E-B84C-55C5CB4E4E4B}"/>
          </ac:spMkLst>
        </pc:spChg>
        <pc:spChg chg="add mod">
          <ac:chgData name="Piehl, Alex" userId="f8f8cfdc-473f-45dc-8c8c-43ab78ff7fda" providerId="ADAL" clId="{7D55916B-214A-4CEA-A5CE-0724143FB615}" dt="2021-09-30T17:51:08.409" v="1285" actId="1076"/>
          <ac:spMkLst>
            <pc:docMk/>
            <pc:sldMk cId="4043606349" sldId="346"/>
            <ac:spMk id="267" creationId="{A3F32426-C3B4-4C67-B4E1-2868C99034E5}"/>
          </ac:spMkLst>
        </pc:spChg>
        <pc:spChg chg="add del mod">
          <ac:chgData name="Piehl, Alex" userId="f8f8cfdc-473f-45dc-8c8c-43ab78ff7fda" providerId="ADAL" clId="{7D55916B-214A-4CEA-A5CE-0724143FB615}" dt="2021-09-28T14:59:44.720" v="403" actId="478"/>
          <ac:spMkLst>
            <pc:docMk/>
            <pc:sldMk cId="4043606349" sldId="346"/>
            <ac:spMk id="267" creationId="{D2A5A93D-BE86-421B-8C0A-E49FB8F8C259}"/>
          </ac:spMkLst>
        </pc:spChg>
        <pc:spChg chg="add mod">
          <ac:chgData name="Piehl, Alex" userId="f8f8cfdc-473f-45dc-8c8c-43ab78ff7fda" providerId="ADAL" clId="{7D55916B-214A-4CEA-A5CE-0724143FB615}" dt="2021-09-30T18:13:28.203" v="1703" actId="1076"/>
          <ac:spMkLst>
            <pc:docMk/>
            <pc:sldMk cId="4043606349" sldId="346"/>
            <ac:spMk id="268" creationId="{4521BE2D-4606-4023-809B-6D19E6B9710C}"/>
          </ac:spMkLst>
        </pc:spChg>
        <pc:spChg chg="add del mod">
          <ac:chgData name="Piehl, Alex" userId="f8f8cfdc-473f-45dc-8c8c-43ab78ff7fda" providerId="ADAL" clId="{7D55916B-214A-4CEA-A5CE-0724143FB615}" dt="2021-09-28T14:59:36.846" v="402" actId="478"/>
          <ac:spMkLst>
            <pc:docMk/>
            <pc:sldMk cId="4043606349" sldId="346"/>
            <ac:spMk id="268" creationId="{721D14D9-C405-44BF-9313-792BFC69B98C}"/>
          </ac:spMkLst>
        </pc:spChg>
        <pc:spChg chg="del">
          <ac:chgData name="Piehl, Alex" userId="f8f8cfdc-473f-45dc-8c8c-43ab78ff7fda" providerId="ADAL" clId="{7D55916B-214A-4CEA-A5CE-0724143FB615}" dt="2021-09-16T18:23:33.964" v="3" actId="478"/>
          <ac:spMkLst>
            <pc:docMk/>
            <pc:sldMk cId="4043606349" sldId="346"/>
            <ac:spMk id="268" creationId="{7F2E9006-7A1A-4155-86D4-8F49009C4140}"/>
          </ac:spMkLst>
        </pc:spChg>
        <pc:spChg chg="add mod">
          <ac:chgData name="Piehl, Alex" userId="f8f8cfdc-473f-45dc-8c8c-43ab78ff7fda" providerId="ADAL" clId="{7D55916B-214A-4CEA-A5CE-0724143FB615}" dt="2021-09-30T17:51:23.657" v="1292" actId="1076"/>
          <ac:spMkLst>
            <pc:docMk/>
            <pc:sldMk cId="4043606349" sldId="346"/>
            <ac:spMk id="269" creationId="{82B3F5BA-D40D-4A21-8688-70CAD36408CE}"/>
          </ac:spMkLst>
        </pc:spChg>
        <pc:spChg chg="add del mod">
          <ac:chgData name="Piehl, Alex" userId="f8f8cfdc-473f-45dc-8c8c-43ab78ff7fda" providerId="ADAL" clId="{7D55916B-214A-4CEA-A5CE-0724143FB615}" dt="2021-09-28T14:59:44.720" v="403" actId="478"/>
          <ac:spMkLst>
            <pc:docMk/>
            <pc:sldMk cId="4043606349" sldId="346"/>
            <ac:spMk id="269" creationId="{9C2F75B1-6055-4F35-93C2-4F8163630B2C}"/>
          </ac:spMkLst>
        </pc:spChg>
        <pc:spChg chg="add mod">
          <ac:chgData name="Piehl, Alex" userId="f8f8cfdc-473f-45dc-8c8c-43ab78ff7fda" providerId="ADAL" clId="{7D55916B-214A-4CEA-A5CE-0724143FB615}" dt="2021-09-30T17:51:26.244" v="1294" actId="1076"/>
          <ac:spMkLst>
            <pc:docMk/>
            <pc:sldMk cId="4043606349" sldId="346"/>
            <ac:spMk id="270" creationId="{1D6088C0-0B22-43BE-ADCC-B0366C46556A}"/>
          </ac:spMkLst>
        </pc:spChg>
        <pc:spChg chg="add del mod">
          <ac:chgData name="Piehl, Alex" userId="f8f8cfdc-473f-45dc-8c8c-43ab78ff7fda" providerId="ADAL" clId="{7D55916B-214A-4CEA-A5CE-0724143FB615}" dt="2021-09-28T14:59:44.720" v="403" actId="478"/>
          <ac:spMkLst>
            <pc:docMk/>
            <pc:sldMk cId="4043606349" sldId="346"/>
            <ac:spMk id="270" creationId="{7E8D8219-07AF-42EB-AD35-453EBCF5A15A}"/>
          </ac:spMkLst>
        </pc:spChg>
        <pc:spChg chg="add del mod">
          <ac:chgData name="Piehl, Alex" userId="f8f8cfdc-473f-45dc-8c8c-43ab78ff7fda" providerId="ADAL" clId="{7D55916B-214A-4CEA-A5CE-0724143FB615}" dt="2021-09-30T17:54:28.451" v="1328" actId="478"/>
          <ac:spMkLst>
            <pc:docMk/>
            <pc:sldMk cId="4043606349" sldId="346"/>
            <ac:spMk id="271" creationId="{126DD88E-F6EA-4025-AB3A-2A3C923AC2A4}"/>
          </ac:spMkLst>
        </pc:spChg>
        <pc:spChg chg="add del mod">
          <ac:chgData name="Piehl, Alex" userId="f8f8cfdc-473f-45dc-8c8c-43ab78ff7fda" providerId="ADAL" clId="{7D55916B-214A-4CEA-A5CE-0724143FB615}" dt="2021-09-28T14:59:36.846" v="402" actId="478"/>
          <ac:spMkLst>
            <pc:docMk/>
            <pc:sldMk cId="4043606349" sldId="346"/>
            <ac:spMk id="271" creationId="{95C17E86-B661-458B-B52D-2E7C70C58BB4}"/>
          </ac:spMkLst>
        </pc:spChg>
        <pc:spChg chg="del">
          <ac:chgData name="Piehl, Alex" userId="f8f8cfdc-473f-45dc-8c8c-43ab78ff7fda" providerId="ADAL" clId="{7D55916B-214A-4CEA-A5CE-0724143FB615}" dt="2021-09-16T18:23:33.964" v="3" actId="478"/>
          <ac:spMkLst>
            <pc:docMk/>
            <pc:sldMk cId="4043606349" sldId="346"/>
            <ac:spMk id="271" creationId="{CF2902F0-78AE-4815-9AF9-F859964DF2C3}"/>
          </ac:spMkLst>
        </pc:spChg>
        <pc:spChg chg="add del mod">
          <ac:chgData name="Piehl, Alex" userId="f8f8cfdc-473f-45dc-8c8c-43ab78ff7fda" providerId="ADAL" clId="{7D55916B-214A-4CEA-A5CE-0724143FB615}" dt="2021-09-30T17:52:27.508" v="1298" actId="478"/>
          <ac:spMkLst>
            <pc:docMk/>
            <pc:sldMk cId="4043606349" sldId="346"/>
            <ac:spMk id="272" creationId="{9B8CA2F2-BC74-4228-8826-4D49B4C5CB39}"/>
          </ac:spMkLst>
        </pc:spChg>
        <pc:spChg chg="del">
          <ac:chgData name="Piehl, Alex" userId="f8f8cfdc-473f-45dc-8c8c-43ab78ff7fda" providerId="ADAL" clId="{7D55916B-214A-4CEA-A5CE-0724143FB615}" dt="2021-09-16T18:23:33.964" v="3" actId="478"/>
          <ac:spMkLst>
            <pc:docMk/>
            <pc:sldMk cId="4043606349" sldId="346"/>
            <ac:spMk id="272" creationId="{F58A3C96-899A-4F77-8C8A-CD76ADE79DA3}"/>
          </ac:spMkLst>
        </pc:spChg>
        <pc:spChg chg="add del mod">
          <ac:chgData name="Piehl, Alex" userId="f8f8cfdc-473f-45dc-8c8c-43ab78ff7fda" providerId="ADAL" clId="{7D55916B-214A-4CEA-A5CE-0724143FB615}" dt="2021-09-30T17:58:37.216" v="1376" actId="478"/>
          <ac:spMkLst>
            <pc:docMk/>
            <pc:sldMk cId="4043606349" sldId="346"/>
            <ac:spMk id="273" creationId="{1E0EC49E-2034-4CFF-B9A3-B8EF7DEDA8CC}"/>
          </ac:spMkLst>
        </pc:spChg>
        <pc:spChg chg="del">
          <ac:chgData name="Piehl, Alex" userId="f8f8cfdc-473f-45dc-8c8c-43ab78ff7fda" providerId="ADAL" clId="{7D55916B-214A-4CEA-A5CE-0724143FB615}" dt="2021-09-16T18:23:33.964" v="3" actId="478"/>
          <ac:spMkLst>
            <pc:docMk/>
            <pc:sldMk cId="4043606349" sldId="346"/>
            <ac:spMk id="273" creationId="{F5224277-4667-4C23-A170-02D7BC4B74B3}"/>
          </ac:spMkLst>
        </pc:spChg>
        <pc:spChg chg="add del mod">
          <ac:chgData name="Piehl, Alex" userId="f8f8cfdc-473f-45dc-8c8c-43ab78ff7fda" providerId="ADAL" clId="{7D55916B-214A-4CEA-A5CE-0724143FB615}" dt="2021-09-30T17:54:27.992" v="1327" actId="478"/>
          <ac:spMkLst>
            <pc:docMk/>
            <pc:sldMk cId="4043606349" sldId="346"/>
            <ac:spMk id="274" creationId="{0955112C-4DF5-4B56-8F24-F611FAEE2733}"/>
          </ac:spMkLst>
        </pc:spChg>
        <pc:spChg chg="add del mod">
          <ac:chgData name="Piehl, Alex" userId="f8f8cfdc-473f-45dc-8c8c-43ab78ff7fda" providerId="ADAL" clId="{7D55916B-214A-4CEA-A5CE-0724143FB615}" dt="2021-09-28T14:59:36.846" v="402" actId="478"/>
          <ac:spMkLst>
            <pc:docMk/>
            <pc:sldMk cId="4043606349" sldId="346"/>
            <ac:spMk id="274" creationId="{F0483098-6374-450E-9A4E-ADB66FBABDF9}"/>
          </ac:spMkLst>
        </pc:spChg>
        <pc:spChg chg="add del mod">
          <ac:chgData name="Piehl, Alex" userId="f8f8cfdc-473f-45dc-8c8c-43ab78ff7fda" providerId="ADAL" clId="{7D55916B-214A-4CEA-A5CE-0724143FB615}" dt="2021-09-28T14:59:44.720" v="403" actId="478"/>
          <ac:spMkLst>
            <pc:docMk/>
            <pc:sldMk cId="4043606349" sldId="346"/>
            <ac:spMk id="275" creationId="{3E9A74C7-DB34-427C-934B-C42DCCA7355D}"/>
          </ac:spMkLst>
        </pc:spChg>
        <pc:spChg chg="add del mod">
          <ac:chgData name="Piehl, Alex" userId="f8f8cfdc-473f-45dc-8c8c-43ab78ff7fda" providerId="ADAL" clId="{7D55916B-214A-4CEA-A5CE-0724143FB615}" dt="2021-09-30T17:54:26.386" v="1324" actId="478"/>
          <ac:spMkLst>
            <pc:docMk/>
            <pc:sldMk cId="4043606349" sldId="346"/>
            <ac:spMk id="275" creationId="{A73983A5-ADE7-486B-B21A-3429E96B9D21}"/>
          </ac:spMkLst>
        </pc:spChg>
        <pc:spChg chg="add del mod">
          <ac:chgData name="Piehl, Alex" userId="f8f8cfdc-473f-45dc-8c8c-43ab78ff7fda" providerId="ADAL" clId="{7D55916B-214A-4CEA-A5CE-0724143FB615}" dt="2021-09-30T17:54:26.943" v="1325" actId="478"/>
          <ac:spMkLst>
            <pc:docMk/>
            <pc:sldMk cId="4043606349" sldId="346"/>
            <ac:spMk id="276" creationId="{7FF92213-9A38-4349-8FB7-BB9E8A322C41}"/>
          </ac:spMkLst>
        </pc:spChg>
        <pc:spChg chg="add del mod">
          <ac:chgData name="Piehl, Alex" userId="f8f8cfdc-473f-45dc-8c8c-43ab78ff7fda" providerId="ADAL" clId="{7D55916B-214A-4CEA-A5CE-0724143FB615}" dt="2021-09-28T14:59:36.846" v="402" actId="478"/>
          <ac:spMkLst>
            <pc:docMk/>
            <pc:sldMk cId="4043606349" sldId="346"/>
            <ac:spMk id="276" creationId="{D6C226AA-77F1-421D-B9EB-303FC6CAEA91}"/>
          </ac:spMkLst>
        </pc:spChg>
        <pc:spChg chg="add del mod">
          <ac:chgData name="Piehl, Alex" userId="f8f8cfdc-473f-45dc-8c8c-43ab78ff7fda" providerId="ADAL" clId="{7D55916B-214A-4CEA-A5CE-0724143FB615}" dt="2021-09-30T17:54:27.420" v="1326" actId="478"/>
          <ac:spMkLst>
            <pc:docMk/>
            <pc:sldMk cId="4043606349" sldId="346"/>
            <ac:spMk id="277" creationId="{E3AC4558-5018-4D17-9982-B7D9B0D427BE}"/>
          </ac:spMkLst>
        </pc:spChg>
        <pc:spChg chg="add del mod">
          <ac:chgData name="Piehl, Alex" userId="f8f8cfdc-473f-45dc-8c8c-43ab78ff7fda" providerId="ADAL" clId="{7D55916B-214A-4CEA-A5CE-0724143FB615}" dt="2021-09-28T14:59:36.846" v="402" actId="478"/>
          <ac:spMkLst>
            <pc:docMk/>
            <pc:sldMk cId="4043606349" sldId="346"/>
            <ac:spMk id="277" creationId="{ED7DF9F3-9F62-4EE0-9BAD-BE9C54231EBC}"/>
          </ac:spMkLst>
        </pc:spChg>
        <pc:spChg chg="add del mod">
          <ac:chgData name="Piehl, Alex" userId="f8f8cfdc-473f-45dc-8c8c-43ab78ff7fda" providerId="ADAL" clId="{7D55916B-214A-4CEA-A5CE-0724143FB615}" dt="2021-09-30T17:54:24.232" v="1321" actId="478"/>
          <ac:spMkLst>
            <pc:docMk/>
            <pc:sldMk cId="4043606349" sldId="346"/>
            <ac:spMk id="278" creationId="{1A160B63-DD4B-44CB-8797-A1D59029F3B1}"/>
          </ac:spMkLst>
        </pc:spChg>
        <pc:spChg chg="add del mod">
          <ac:chgData name="Piehl, Alex" userId="f8f8cfdc-473f-45dc-8c8c-43ab78ff7fda" providerId="ADAL" clId="{7D55916B-214A-4CEA-A5CE-0724143FB615}" dt="2021-09-28T14:59:36.846" v="402" actId="478"/>
          <ac:spMkLst>
            <pc:docMk/>
            <pc:sldMk cId="4043606349" sldId="346"/>
            <ac:spMk id="278" creationId="{451F7EA3-3A11-4AE7-B2BC-5969A0BBE872}"/>
          </ac:spMkLst>
        </pc:spChg>
        <pc:spChg chg="add del mod">
          <ac:chgData name="Piehl, Alex" userId="f8f8cfdc-473f-45dc-8c8c-43ab78ff7fda" providerId="ADAL" clId="{7D55916B-214A-4CEA-A5CE-0724143FB615}" dt="2021-09-28T14:59:36.846" v="402" actId="478"/>
          <ac:spMkLst>
            <pc:docMk/>
            <pc:sldMk cId="4043606349" sldId="346"/>
            <ac:spMk id="279" creationId="{EF694476-0B79-42CB-9D30-EF2455E4E029}"/>
          </ac:spMkLst>
        </pc:spChg>
        <pc:spChg chg="add del mod">
          <ac:chgData name="Piehl, Alex" userId="f8f8cfdc-473f-45dc-8c8c-43ab78ff7fda" providerId="ADAL" clId="{7D55916B-214A-4CEA-A5CE-0724143FB615}" dt="2021-09-30T17:54:24.828" v="1322" actId="478"/>
          <ac:spMkLst>
            <pc:docMk/>
            <pc:sldMk cId="4043606349" sldId="346"/>
            <ac:spMk id="279" creationId="{F33F9928-58B6-46B2-8898-0C50DABFE91B}"/>
          </ac:spMkLst>
        </pc:spChg>
        <pc:spChg chg="add del mod">
          <ac:chgData name="Piehl, Alex" userId="f8f8cfdc-473f-45dc-8c8c-43ab78ff7fda" providerId="ADAL" clId="{7D55916B-214A-4CEA-A5CE-0724143FB615}" dt="2021-09-30T17:54:25.477" v="1323" actId="478"/>
          <ac:spMkLst>
            <pc:docMk/>
            <pc:sldMk cId="4043606349" sldId="346"/>
            <ac:spMk id="280" creationId="{4DF55F41-526C-4894-A86D-F1D2F4CF4259}"/>
          </ac:spMkLst>
        </pc:spChg>
        <pc:spChg chg="add del mod">
          <ac:chgData name="Piehl, Alex" userId="f8f8cfdc-473f-45dc-8c8c-43ab78ff7fda" providerId="ADAL" clId="{7D55916B-214A-4CEA-A5CE-0724143FB615}" dt="2021-09-28T14:59:36.846" v="402" actId="478"/>
          <ac:spMkLst>
            <pc:docMk/>
            <pc:sldMk cId="4043606349" sldId="346"/>
            <ac:spMk id="280" creationId="{89DAA039-EC5C-4EDA-B181-D58C84B7A290}"/>
          </ac:spMkLst>
        </pc:spChg>
        <pc:spChg chg="add del mod">
          <ac:chgData name="Piehl, Alex" userId="f8f8cfdc-473f-45dc-8c8c-43ab78ff7fda" providerId="ADAL" clId="{7D55916B-214A-4CEA-A5CE-0724143FB615}" dt="2021-09-30T17:52:33.933" v="1301" actId="478"/>
          <ac:spMkLst>
            <pc:docMk/>
            <pc:sldMk cId="4043606349" sldId="346"/>
            <ac:spMk id="281" creationId="{0DFF2C15-C501-4BE5-B4D6-B6497F1338C1}"/>
          </ac:spMkLst>
        </pc:spChg>
        <pc:spChg chg="del">
          <ac:chgData name="Piehl, Alex" userId="f8f8cfdc-473f-45dc-8c8c-43ab78ff7fda" providerId="ADAL" clId="{7D55916B-214A-4CEA-A5CE-0724143FB615}" dt="2021-09-16T18:23:33.964" v="3" actId="478"/>
          <ac:spMkLst>
            <pc:docMk/>
            <pc:sldMk cId="4043606349" sldId="346"/>
            <ac:spMk id="281" creationId="{28891D40-1437-4C64-B99D-5532C636A243}"/>
          </ac:spMkLst>
        </pc:spChg>
        <pc:spChg chg="add del mod">
          <ac:chgData name="Piehl, Alex" userId="f8f8cfdc-473f-45dc-8c8c-43ab78ff7fda" providerId="ADAL" clId="{7D55916B-214A-4CEA-A5CE-0724143FB615}" dt="2021-09-30T18:02:00.045" v="1431" actId="478"/>
          <ac:spMkLst>
            <pc:docMk/>
            <pc:sldMk cId="4043606349" sldId="346"/>
            <ac:spMk id="282" creationId="{3DB89B91-8B78-419F-948F-24759A533F84}"/>
          </ac:spMkLst>
        </pc:spChg>
        <pc:spChg chg="del">
          <ac:chgData name="Piehl, Alex" userId="f8f8cfdc-473f-45dc-8c8c-43ab78ff7fda" providerId="ADAL" clId="{7D55916B-214A-4CEA-A5CE-0724143FB615}" dt="2021-09-16T18:23:33.964" v="3" actId="478"/>
          <ac:spMkLst>
            <pc:docMk/>
            <pc:sldMk cId="4043606349" sldId="346"/>
            <ac:spMk id="282" creationId="{DB4F730B-1FD2-4106-B6D5-650F91CE1716}"/>
          </ac:spMkLst>
        </pc:spChg>
        <pc:spChg chg="add del mod">
          <ac:chgData name="Piehl, Alex" userId="f8f8cfdc-473f-45dc-8c8c-43ab78ff7fda" providerId="ADAL" clId="{7D55916B-214A-4CEA-A5CE-0724143FB615}" dt="2021-09-30T18:02:02.095" v="1433" actId="478"/>
          <ac:spMkLst>
            <pc:docMk/>
            <pc:sldMk cId="4043606349" sldId="346"/>
            <ac:spMk id="283" creationId="{0743B206-831C-4412-A557-48E51F01E743}"/>
          </ac:spMkLst>
        </pc:spChg>
        <pc:spChg chg="add del mod">
          <ac:chgData name="Piehl, Alex" userId="f8f8cfdc-473f-45dc-8c8c-43ab78ff7fda" providerId="ADAL" clId="{7D55916B-214A-4CEA-A5CE-0724143FB615}" dt="2021-09-16T18:28:37.301" v="47"/>
          <ac:spMkLst>
            <pc:docMk/>
            <pc:sldMk cId="4043606349" sldId="346"/>
            <ac:spMk id="284" creationId="{24CCDB02-517B-41B2-A450-866661AE46DB}"/>
          </ac:spMkLst>
        </pc:spChg>
        <pc:spChg chg="add del mod">
          <ac:chgData name="Piehl, Alex" userId="f8f8cfdc-473f-45dc-8c8c-43ab78ff7fda" providerId="ADAL" clId="{7D55916B-214A-4CEA-A5CE-0724143FB615}" dt="2021-09-30T17:52:32.820" v="1300" actId="478"/>
          <ac:spMkLst>
            <pc:docMk/>
            <pc:sldMk cId="4043606349" sldId="346"/>
            <ac:spMk id="284" creationId="{725E9A3A-A5D4-4A53-9481-15E4078E189D}"/>
          </ac:spMkLst>
        </pc:spChg>
        <pc:spChg chg="add del mod">
          <ac:chgData name="Piehl, Alex" userId="f8f8cfdc-473f-45dc-8c8c-43ab78ff7fda" providerId="ADAL" clId="{7D55916B-214A-4CEA-A5CE-0724143FB615}" dt="2021-09-30T17:52:31.980" v="1299" actId="478"/>
          <ac:spMkLst>
            <pc:docMk/>
            <pc:sldMk cId="4043606349" sldId="346"/>
            <ac:spMk id="285" creationId="{78B688C1-3D91-4B61-87AA-96FBCA87A354}"/>
          </ac:spMkLst>
        </pc:spChg>
        <pc:spChg chg="del">
          <ac:chgData name="Piehl, Alex" userId="f8f8cfdc-473f-45dc-8c8c-43ab78ff7fda" providerId="ADAL" clId="{7D55916B-214A-4CEA-A5CE-0724143FB615}" dt="2021-09-16T18:23:33.964" v="3" actId="478"/>
          <ac:spMkLst>
            <pc:docMk/>
            <pc:sldMk cId="4043606349" sldId="346"/>
            <ac:spMk id="285" creationId="{A4F28B67-1067-4B82-B148-934A9CAE0F04}"/>
          </ac:spMkLst>
        </pc:spChg>
        <pc:spChg chg="add del mod">
          <ac:chgData name="Piehl, Alex" userId="f8f8cfdc-473f-45dc-8c8c-43ab78ff7fda" providerId="ADAL" clId="{7D55916B-214A-4CEA-A5CE-0724143FB615}" dt="2021-09-16T18:28:37.301" v="47"/>
          <ac:spMkLst>
            <pc:docMk/>
            <pc:sldMk cId="4043606349" sldId="346"/>
            <ac:spMk id="286" creationId="{0D725F25-C158-430B-8221-02B47E034157}"/>
          </ac:spMkLst>
        </pc:spChg>
        <pc:spChg chg="add del mod">
          <ac:chgData name="Piehl, Alex" userId="f8f8cfdc-473f-45dc-8c8c-43ab78ff7fda" providerId="ADAL" clId="{7D55916B-214A-4CEA-A5CE-0724143FB615}" dt="2021-09-30T18:01:42.020" v="1422" actId="478"/>
          <ac:spMkLst>
            <pc:docMk/>
            <pc:sldMk cId="4043606349" sldId="346"/>
            <ac:spMk id="286" creationId="{DCC0C48C-32A7-4006-A36E-57A07F7D7081}"/>
          </ac:spMkLst>
        </pc:spChg>
        <pc:spChg chg="del">
          <ac:chgData name="Piehl, Alex" userId="f8f8cfdc-473f-45dc-8c8c-43ab78ff7fda" providerId="ADAL" clId="{7D55916B-214A-4CEA-A5CE-0724143FB615}" dt="2021-09-16T18:23:33.964" v="3" actId="478"/>
          <ac:spMkLst>
            <pc:docMk/>
            <pc:sldMk cId="4043606349" sldId="346"/>
            <ac:spMk id="287" creationId="{31DEB0DD-F2D1-4490-8358-7BEDF6A38797}"/>
          </ac:spMkLst>
        </pc:spChg>
        <pc:spChg chg="add del mod">
          <ac:chgData name="Piehl, Alex" userId="f8f8cfdc-473f-45dc-8c8c-43ab78ff7fda" providerId="ADAL" clId="{7D55916B-214A-4CEA-A5CE-0724143FB615}" dt="2021-09-30T17:43:48.627" v="1121" actId="478"/>
          <ac:spMkLst>
            <pc:docMk/>
            <pc:sldMk cId="4043606349" sldId="346"/>
            <ac:spMk id="287" creationId="{9FC38C8D-FCDB-4014-8C82-A543E683DC62}"/>
          </ac:spMkLst>
        </pc:spChg>
        <pc:spChg chg="add mod">
          <ac:chgData name="Piehl, Alex" userId="f8f8cfdc-473f-45dc-8c8c-43ab78ff7fda" providerId="ADAL" clId="{7D55916B-214A-4CEA-A5CE-0724143FB615}" dt="2021-09-30T17:54:46.530" v="1332" actId="1076"/>
          <ac:spMkLst>
            <pc:docMk/>
            <pc:sldMk cId="4043606349" sldId="346"/>
            <ac:spMk id="288" creationId="{55DD3B99-BC65-4227-9DB7-9BBBC1D4656E}"/>
          </ac:spMkLst>
        </pc:spChg>
        <pc:spChg chg="add del mod">
          <ac:chgData name="Piehl, Alex" userId="f8f8cfdc-473f-45dc-8c8c-43ab78ff7fda" providerId="ADAL" clId="{7D55916B-214A-4CEA-A5CE-0724143FB615}" dt="2021-09-16T18:28:37.301" v="47"/>
          <ac:spMkLst>
            <pc:docMk/>
            <pc:sldMk cId="4043606349" sldId="346"/>
            <ac:spMk id="288" creationId="{CF0A5D74-B9BC-43D3-A836-00421AE8C421}"/>
          </ac:spMkLst>
        </pc:spChg>
        <pc:spChg chg="del">
          <ac:chgData name="Piehl, Alex" userId="f8f8cfdc-473f-45dc-8c8c-43ab78ff7fda" providerId="ADAL" clId="{7D55916B-214A-4CEA-A5CE-0724143FB615}" dt="2021-09-16T18:23:33.964" v="3" actId="478"/>
          <ac:spMkLst>
            <pc:docMk/>
            <pc:sldMk cId="4043606349" sldId="346"/>
            <ac:spMk id="289" creationId="{6F040635-5FA4-4AC8-879B-4E4D85932692}"/>
          </ac:spMkLst>
        </pc:spChg>
        <pc:spChg chg="add del mod">
          <ac:chgData name="Piehl, Alex" userId="f8f8cfdc-473f-45dc-8c8c-43ab78ff7fda" providerId="ADAL" clId="{7D55916B-214A-4CEA-A5CE-0724143FB615}" dt="2021-09-30T18:01:47.966" v="1424" actId="478"/>
          <ac:spMkLst>
            <pc:docMk/>
            <pc:sldMk cId="4043606349" sldId="346"/>
            <ac:spMk id="289" creationId="{A477B0A7-26A7-48C9-B597-525411E44F6D}"/>
          </ac:spMkLst>
        </pc:spChg>
        <pc:spChg chg="del">
          <ac:chgData name="Piehl, Alex" userId="f8f8cfdc-473f-45dc-8c8c-43ab78ff7fda" providerId="ADAL" clId="{7D55916B-214A-4CEA-A5CE-0724143FB615}" dt="2021-09-16T18:23:33.964" v="3" actId="478"/>
          <ac:spMkLst>
            <pc:docMk/>
            <pc:sldMk cId="4043606349" sldId="346"/>
            <ac:spMk id="290" creationId="{17394B54-B805-4A8D-AE8D-F102F3A4DDFA}"/>
          </ac:spMkLst>
        </pc:spChg>
        <pc:spChg chg="add del mod">
          <ac:chgData name="Piehl, Alex" userId="f8f8cfdc-473f-45dc-8c8c-43ab78ff7fda" providerId="ADAL" clId="{7D55916B-214A-4CEA-A5CE-0724143FB615}" dt="2021-09-30T18:01:48.931" v="1425" actId="478"/>
          <ac:spMkLst>
            <pc:docMk/>
            <pc:sldMk cId="4043606349" sldId="346"/>
            <ac:spMk id="290" creationId="{EB00B7E3-AE01-44EF-ABF3-EFD21C50BA7E}"/>
          </ac:spMkLst>
        </pc:spChg>
        <pc:spChg chg="add del mod">
          <ac:chgData name="Piehl, Alex" userId="f8f8cfdc-473f-45dc-8c8c-43ab78ff7fda" providerId="ADAL" clId="{7D55916B-214A-4CEA-A5CE-0724143FB615}" dt="2021-09-30T17:57:52.846" v="1370" actId="478"/>
          <ac:spMkLst>
            <pc:docMk/>
            <pc:sldMk cId="4043606349" sldId="346"/>
            <ac:spMk id="291" creationId="{27046287-2936-4B8E-8F58-9B122C90FFAA}"/>
          </ac:spMkLst>
        </pc:spChg>
        <pc:spChg chg="del">
          <ac:chgData name="Piehl, Alex" userId="f8f8cfdc-473f-45dc-8c8c-43ab78ff7fda" providerId="ADAL" clId="{7D55916B-214A-4CEA-A5CE-0724143FB615}" dt="2021-09-16T18:23:33.964" v="3" actId="478"/>
          <ac:spMkLst>
            <pc:docMk/>
            <pc:sldMk cId="4043606349" sldId="346"/>
            <ac:spMk id="291" creationId="{C80E88B6-85E9-4768-A2DF-CB82E82F7766}"/>
          </ac:spMkLst>
        </pc:spChg>
        <pc:spChg chg="add del mod">
          <ac:chgData name="Piehl, Alex" userId="f8f8cfdc-473f-45dc-8c8c-43ab78ff7fda" providerId="ADAL" clId="{7D55916B-214A-4CEA-A5CE-0724143FB615}" dt="2021-09-16T18:28:37.301" v="47"/>
          <ac:spMkLst>
            <pc:docMk/>
            <pc:sldMk cId="4043606349" sldId="346"/>
            <ac:spMk id="292" creationId="{5F09E36B-0D25-44BD-ADFD-0BE31B198B7E}"/>
          </ac:spMkLst>
        </pc:spChg>
        <pc:spChg chg="del">
          <ac:chgData name="Piehl, Alex" userId="f8f8cfdc-473f-45dc-8c8c-43ab78ff7fda" providerId="ADAL" clId="{7D55916B-214A-4CEA-A5CE-0724143FB615}" dt="2021-09-16T18:23:33.964" v="3" actId="478"/>
          <ac:spMkLst>
            <pc:docMk/>
            <pc:sldMk cId="4043606349" sldId="346"/>
            <ac:spMk id="293" creationId="{41E0BDA5-ECE0-436D-BCE2-AFA4E3CD1D7E}"/>
          </ac:spMkLst>
        </pc:spChg>
        <pc:spChg chg="add mod">
          <ac:chgData name="Piehl, Alex" userId="f8f8cfdc-473f-45dc-8c8c-43ab78ff7fda" providerId="ADAL" clId="{7D55916B-214A-4CEA-A5CE-0724143FB615}" dt="2021-09-30T17:58:57.648" v="1388" actId="20577"/>
          <ac:spMkLst>
            <pc:docMk/>
            <pc:sldMk cId="4043606349" sldId="346"/>
            <ac:spMk id="293" creationId="{926253E3-E5A3-473E-A791-7CE04D4CC6A6}"/>
          </ac:spMkLst>
        </pc:spChg>
        <pc:spChg chg="add mod">
          <ac:chgData name="Piehl, Alex" userId="f8f8cfdc-473f-45dc-8c8c-43ab78ff7fda" providerId="ADAL" clId="{7D55916B-214A-4CEA-A5CE-0724143FB615}" dt="2021-09-30T17:59:28.413" v="1390" actId="1076"/>
          <ac:spMkLst>
            <pc:docMk/>
            <pc:sldMk cId="4043606349" sldId="346"/>
            <ac:spMk id="294" creationId="{0E9D1EB3-11B4-4E7F-8500-B1B614FE148B}"/>
          </ac:spMkLst>
        </pc:spChg>
        <pc:spChg chg="del">
          <ac:chgData name="Piehl, Alex" userId="f8f8cfdc-473f-45dc-8c8c-43ab78ff7fda" providerId="ADAL" clId="{7D55916B-214A-4CEA-A5CE-0724143FB615}" dt="2021-09-16T18:23:33.964" v="3" actId="478"/>
          <ac:spMkLst>
            <pc:docMk/>
            <pc:sldMk cId="4043606349" sldId="346"/>
            <ac:spMk id="294" creationId="{7129F832-A6DE-4808-A0C7-15B29D3A112F}"/>
          </ac:spMkLst>
        </pc:spChg>
        <pc:spChg chg="add mod">
          <ac:chgData name="Piehl, Alex" userId="f8f8cfdc-473f-45dc-8c8c-43ab78ff7fda" providerId="ADAL" clId="{7D55916B-214A-4CEA-A5CE-0724143FB615}" dt="2021-09-30T17:59:28.413" v="1390" actId="1076"/>
          <ac:spMkLst>
            <pc:docMk/>
            <pc:sldMk cId="4043606349" sldId="346"/>
            <ac:spMk id="295" creationId="{008E8391-A7C3-490C-9CCD-9BAEF163BD76}"/>
          </ac:spMkLst>
        </pc:spChg>
        <pc:spChg chg="del">
          <ac:chgData name="Piehl, Alex" userId="f8f8cfdc-473f-45dc-8c8c-43ab78ff7fda" providerId="ADAL" clId="{7D55916B-214A-4CEA-A5CE-0724143FB615}" dt="2021-09-16T18:23:33.964" v="3" actId="478"/>
          <ac:spMkLst>
            <pc:docMk/>
            <pc:sldMk cId="4043606349" sldId="346"/>
            <ac:spMk id="295" creationId="{A62F5EB9-AF74-4C3B-A926-4771B4ED95DA}"/>
          </ac:spMkLst>
        </pc:spChg>
        <pc:spChg chg="del">
          <ac:chgData name="Piehl, Alex" userId="f8f8cfdc-473f-45dc-8c8c-43ab78ff7fda" providerId="ADAL" clId="{7D55916B-214A-4CEA-A5CE-0724143FB615}" dt="2021-09-16T18:23:33.964" v="3" actId="478"/>
          <ac:spMkLst>
            <pc:docMk/>
            <pc:sldMk cId="4043606349" sldId="346"/>
            <ac:spMk id="296" creationId="{0D7EE75C-C72F-4459-9835-9EB5D55F8F50}"/>
          </ac:spMkLst>
        </pc:spChg>
        <pc:spChg chg="add mod">
          <ac:chgData name="Piehl, Alex" userId="f8f8cfdc-473f-45dc-8c8c-43ab78ff7fda" providerId="ADAL" clId="{7D55916B-214A-4CEA-A5CE-0724143FB615}" dt="2021-09-30T17:59:41.863" v="1392" actId="1076"/>
          <ac:spMkLst>
            <pc:docMk/>
            <pc:sldMk cId="4043606349" sldId="346"/>
            <ac:spMk id="296" creationId="{3A1AD48D-F647-4AB8-9F45-4D637CF6FE81}"/>
          </ac:spMkLst>
        </pc:spChg>
        <pc:spChg chg="del">
          <ac:chgData name="Piehl, Alex" userId="f8f8cfdc-473f-45dc-8c8c-43ab78ff7fda" providerId="ADAL" clId="{7D55916B-214A-4CEA-A5CE-0724143FB615}" dt="2021-09-16T18:23:33.964" v="3" actId="478"/>
          <ac:spMkLst>
            <pc:docMk/>
            <pc:sldMk cId="4043606349" sldId="346"/>
            <ac:spMk id="297" creationId="{A15FD56A-195B-4A68-979B-E98D65B79E1C}"/>
          </ac:spMkLst>
        </pc:spChg>
        <pc:spChg chg="add mod">
          <ac:chgData name="Piehl, Alex" userId="f8f8cfdc-473f-45dc-8c8c-43ab78ff7fda" providerId="ADAL" clId="{7D55916B-214A-4CEA-A5CE-0724143FB615}" dt="2021-09-30T18:06:11.980" v="1545" actId="1076"/>
          <ac:spMkLst>
            <pc:docMk/>
            <pc:sldMk cId="4043606349" sldId="346"/>
            <ac:spMk id="297" creationId="{FA96906B-B10E-4572-A9AD-4D7683D5C89E}"/>
          </ac:spMkLst>
        </pc:spChg>
        <pc:spChg chg="add mod">
          <ac:chgData name="Piehl, Alex" userId="f8f8cfdc-473f-45dc-8c8c-43ab78ff7fda" providerId="ADAL" clId="{7D55916B-214A-4CEA-A5CE-0724143FB615}" dt="2021-09-30T18:06:05.396" v="1543" actId="1076"/>
          <ac:spMkLst>
            <pc:docMk/>
            <pc:sldMk cId="4043606349" sldId="346"/>
            <ac:spMk id="298" creationId="{34194562-7E73-4DA0-AE1A-4EB421282F9A}"/>
          </ac:spMkLst>
        </pc:spChg>
        <pc:spChg chg="del">
          <ac:chgData name="Piehl, Alex" userId="f8f8cfdc-473f-45dc-8c8c-43ab78ff7fda" providerId="ADAL" clId="{7D55916B-214A-4CEA-A5CE-0724143FB615}" dt="2021-09-16T18:23:33.964" v="3" actId="478"/>
          <ac:spMkLst>
            <pc:docMk/>
            <pc:sldMk cId="4043606349" sldId="346"/>
            <ac:spMk id="298" creationId="{61A9A964-2C47-43D9-A818-EFC483B6131A}"/>
          </ac:spMkLst>
        </pc:spChg>
        <pc:spChg chg="del">
          <ac:chgData name="Piehl, Alex" userId="f8f8cfdc-473f-45dc-8c8c-43ab78ff7fda" providerId="ADAL" clId="{7D55916B-214A-4CEA-A5CE-0724143FB615}" dt="2021-09-16T18:23:33.964" v="3" actId="478"/>
          <ac:spMkLst>
            <pc:docMk/>
            <pc:sldMk cId="4043606349" sldId="346"/>
            <ac:spMk id="299" creationId="{3834E86B-AFB4-4464-87C0-9D234E95D703}"/>
          </ac:spMkLst>
        </pc:spChg>
        <pc:spChg chg="add mod">
          <ac:chgData name="Piehl, Alex" userId="f8f8cfdc-473f-45dc-8c8c-43ab78ff7fda" providerId="ADAL" clId="{7D55916B-214A-4CEA-A5CE-0724143FB615}" dt="2021-09-30T17:59:52.341" v="1394" actId="1076"/>
          <ac:spMkLst>
            <pc:docMk/>
            <pc:sldMk cId="4043606349" sldId="346"/>
            <ac:spMk id="299" creationId="{668D803D-9CE6-48EA-AB22-7EAF69F84B49}"/>
          </ac:spMkLst>
        </pc:spChg>
        <pc:spChg chg="del">
          <ac:chgData name="Piehl, Alex" userId="f8f8cfdc-473f-45dc-8c8c-43ab78ff7fda" providerId="ADAL" clId="{7D55916B-214A-4CEA-A5CE-0724143FB615}" dt="2021-09-16T18:23:33.964" v="3" actId="478"/>
          <ac:spMkLst>
            <pc:docMk/>
            <pc:sldMk cId="4043606349" sldId="346"/>
            <ac:spMk id="300" creationId="{7FC4CCA4-5699-4B6B-B7FD-C43BBB1C2A34}"/>
          </ac:spMkLst>
        </pc:spChg>
        <pc:spChg chg="add mod">
          <ac:chgData name="Piehl, Alex" userId="f8f8cfdc-473f-45dc-8c8c-43ab78ff7fda" providerId="ADAL" clId="{7D55916B-214A-4CEA-A5CE-0724143FB615}" dt="2021-09-30T18:00:25.375" v="1399" actId="1076"/>
          <ac:spMkLst>
            <pc:docMk/>
            <pc:sldMk cId="4043606349" sldId="346"/>
            <ac:spMk id="300" creationId="{A60E76B1-5232-4098-B151-79D62DD4EA16}"/>
          </ac:spMkLst>
        </pc:spChg>
        <pc:spChg chg="add mod">
          <ac:chgData name="Piehl, Alex" userId="f8f8cfdc-473f-45dc-8c8c-43ab78ff7fda" providerId="ADAL" clId="{7D55916B-214A-4CEA-A5CE-0724143FB615}" dt="2021-09-30T18:00:25.375" v="1399" actId="1076"/>
          <ac:spMkLst>
            <pc:docMk/>
            <pc:sldMk cId="4043606349" sldId="346"/>
            <ac:spMk id="301" creationId="{5DD0ADB7-98A2-4739-80DE-044A541A0FDC}"/>
          </ac:spMkLst>
        </pc:spChg>
        <pc:spChg chg="add del mod">
          <ac:chgData name="Piehl, Alex" userId="f8f8cfdc-473f-45dc-8c8c-43ab78ff7fda" providerId="ADAL" clId="{7D55916B-214A-4CEA-A5CE-0724143FB615}" dt="2021-09-28T14:59:36.846" v="402" actId="478"/>
          <ac:spMkLst>
            <pc:docMk/>
            <pc:sldMk cId="4043606349" sldId="346"/>
            <ac:spMk id="301" creationId="{CC3A8B26-EA6F-425C-86B4-0C5C0EA71902}"/>
          </ac:spMkLst>
        </pc:spChg>
        <pc:spChg chg="add mod">
          <ac:chgData name="Piehl, Alex" userId="f8f8cfdc-473f-45dc-8c8c-43ab78ff7fda" providerId="ADAL" clId="{7D55916B-214A-4CEA-A5CE-0724143FB615}" dt="2021-09-30T18:00:33.216" v="1401" actId="1076"/>
          <ac:spMkLst>
            <pc:docMk/>
            <pc:sldMk cId="4043606349" sldId="346"/>
            <ac:spMk id="302" creationId="{8AEBF715-4A33-42BB-A843-30F3A4624313}"/>
          </ac:spMkLst>
        </pc:spChg>
        <pc:spChg chg="del">
          <ac:chgData name="Piehl, Alex" userId="f8f8cfdc-473f-45dc-8c8c-43ab78ff7fda" providerId="ADAL" clId="{7D55916B-214A-4CEA-A5CE-0724143FB615}" dt="2021-09-16T18:23:33.964" v="3" actId="478"/>
          <ac:spMkLst>
            <pc:docMk/>
            <pc:sldMk cId="4043606349" sldId="346"/>
            <ac:spMk id="303" creationId="{32824B5F-047C-42F0-8697-60715C54097A}"/>
          </ac:spMkLst>
        </pc:spChg>
        <pc:spChg chg="add mod">
          <ac:chgData name="Piehl, Alex" userId="f8f8cfdc-473f-45dc-8c8c-43ab78ff7fda" providerId="ADAL" clId="{7D55916B-214A-4CEA-A5CE-0724143FB615}" dt="2021-09-30T18:00:33.216" v="1401" actId="1076"/>
          <ac:spMkLst>
            <pc:docMk/>
            <pc:sldMk cId="4043606349" sldId="346"/>
            <ac:spMk id="303" creationId="{4B372EC0-E641-47EC-B8B9-866E4094B302}"/>
          </ac:spMkLst>
        </pc:spChg>
        <pc:spChg chg="del">
          <ac:chgData name="Piehl, Alex" userId="f8f8cfdc-473f-45dc-8c8c-43ab78ff7fda" providerId="ADAL" clId="{7D55916B-214A-4CEA-A5CE-0724143FB615}" dt="2021-09-16T18:23:33.964" v="3" actId="478"/>
          <ac:spMkLst>
            <pc:docMk/>
            <pc:sldMk cId="4043606349" sldId="346"/>
            <ac:spMk id="304" creationId="{288DA590-2E63-4EEB-9B51-1F392330F8A6}"/>
          </ac:spMkLst>
        </pc:spChg>
        <pc:spChg chg="add mod">
          <ac:chgData name="Piehl, Alex" userId="f8f8cfdc-473f-45dc-8c8c-43ab78ff7fda" providerId="ADAL" clId="{7D55916B-214A-4CEA-A5CE-0724143FB615}" dt="2021-09-30T18:00:37.054" v="1403" actId="1076"/>
          <ac:spMkLst>
            <pc:docMk/>
            <pc:sldMk cId="4043606349" sldId="346"/>
            <ac:spMk id="304" creationId="{DCEE8E7D-3F3E-4BE1-9438-D9E14E045D43}"/>
          </ac:spMkLst>
        </pc:spChg>
        <pc:spChg chg="add mod">
          <ac:chgData name="Piehl, Alex" userId="f8f8cfdc-473f-45dc-8c8c-43ab78ff7fda" providerId="ADAL" clId="{7D55916B-214A-4CEA-A5CE-0724143FB615}" dt="2021-09-30T18:00:37.054" v="1403" actId="1076"/>
          <ac:spMkLst>
            <pc:docMk/>
            <pc:sldMk cId="4043606349" sldId="346"/>
            <ac:spMk id="305" creationId="{865C125F-F0CC-4BEB-86AF-CCEE285B22F9}"/>
          </ac:spMkLst>
        </pc:spChg>
        <pc:spChg chg="del">
          <ac:chgData name="Piehl, Alex" userId="f8f8cfdc-473f-45dc-8c8c-43ab78ff7fda" providerId="ADAL" clId="{7D55916B-214A-4CEA-A5CE-0724143FB615}" dt="2021-09-16T18:23:33.964" v="3" actId="478"/>
          <ac:spMkLst>
            <pc:docMk/>
            <pc:sldMk cId="4043606349" sldId="346"/>
            <ac:spMk id="305" creationId="{E5ABA073-8853-4C60-9591-296761E8E53A}"/>
          </ac:spMkLst>
        </pc:spChg>
        <pc:spChg chg="add mod">
          <ac:chgData name="Piehl, Alex" userId="f8f8cfdc-473f-45dc-8c8c-43ab78ff7fda" providerId="ADAL" clId="{7D55916B-214A-4CEA-A5CE-0724143FB615}" dt="2021-09-30T18:00:42.055" v="1405" actId="1076"/>
          <ac:spMkLst>
            <pc:docMk/>
            <pc:sldMk cId="4043606349" sldId="346"/>
            <ac:spMk id="306" creationId="{638934FA-7F35-4960-986A-F137A48F3433}"/>
          </ac:spMkLst>
        </pc:spChg>
        <pc:spChg chg="del">
          <ac:chgData name="Piehl, Alex" userId="f8f8cfdc-473f-45dc-8c8c-43ab78ff7fda" providerId="ADAL" clId="{7D55916B-214A-4CEA-A5CE-0724143FB615}" dt="2021-09-16T18:23:33.964" v="3" actId="478"/>
          <ac:spMkLst>
            <pc:docMk/>
            <pc:sldMk cId="4043606349" sldId="346"/>
            <ac:spMk id="306" creationId="{D87A1F5D-161B-48B6-8CA2-21CCEF610995}"/>
          </ac:spMkLst>
        </pc:spChg>
        <pc:spChg chg="add mod">
          <ac:chgData name="Piehl, Alex" userId="f8f8cfdc-473f-45dc-8c8c-43ab78ff7fda" providerId="ADAL" clId="{7D55916B-214A-4CEA-A5CE-0724143FB615}" dt="2021-09-30T18:00:42.055" v="1405" actId="1076"/>
          <ac:spMkLst>
            <pc:docMk/>
            <pc:sldMk cId="4043606349" sldId="346"/>
            <ac:spMk id="307" creationId="{4584C112-7286-429D-A15F-E6270148D547}"/>
          </ac:spMkLst>
        </pc:spChg>
        <pc:spChg chg="del">
          <ac:chgData name="Piehl, Alex" userId="f8f8cfdc-473f-45dc-8c8c-43ab78ff7fda" providerId="ADAL" clId="{7D55916B-214A-4CEA-A5CE-0724143FB615}" dt="2021-09-16T18:23:33.964" v="3" actId="478"/>
          <ac:spMkLst>
            <pc:docMk/>
            <pc:sldMk cId="4043606349" sldId="346"/>
            <ac:spMk id="307" creationId="{7F015DEE-AEE2-414B-B962-137957BA9615}"/>
          </ac:spMkLst>
        </pc:spChg>
        <pc:spChg chg="add mod">
          <ac:chgData name="Piehl, Alex" userId="f8f8cfdc-473f-45dc-8c8c-43ab78ff7fda" providerId="ADAL" clId="{7D55916B-214A-4CEA-A5CE-0724143FB615}" dt="2021-09-30T18:00:49.967" v="1407" actId="1076"/>
          <ac:spMkLst>
            <pc:docMk/>
            <pc:sldMk cId="4043606349" sldId="346"/>
            <ac:spMk id="308" creationId="{3A0D377E-AB85-4653-96DE-9BB73DEBD1C3}"/>
          </ac:spMkLst>
        </pc:spChg>
        <pc:spChg chg="del">
          <ac:chgData name="Piehl, Alex" userId="f8f8cfdc-473f-45dc-8c8c-43ab78ff7fda" providerId="ADAL" clId="{7D55916B-214A-4CEA-A5CE-0724143FB615}" dt="2021-09-16T18:23:33.964" v="3" actId="478"/>
          <ac:spMkLst>
            <pc:docMk/>
            <pc:sldMk cId="4043606349" sldId="346"/>
            <ac:spMk id="308" creationId="{E1CBB275-4104-4024-A054-54CC9D4809B4}"/>
          </ac:spMkLst>
        </pc:spChg>
        <pc:spChg chg="add mod">
          <ac:chgData name="Piehl, Alex" userId="f8f8cfdc-473f-45dc-8c8c-43ab78ff7fda" providerId="ADAL" clId="{7D55916B-214A-4CEA-A5CE-0724143FB615}" dt="2021-09-30T18:00:49.967" v="1407" actId="1076"/>
          <ac:spMkLst>
            <pc:docMk/>
            <pc:sldMk cId="4043606349" sldId="346"/>
            <ac:spMk id="309" creationId="{AAC92319-D82D-4F13-B3A1-DE67E7721D04}"/>
          </ac:spMkLst>
        </pc:spChg>
        <pc:spChg chg="del">
          <ac:chgData name="Piehl, Alex" userId="f8f8cfdc-473f-45dc-8c8c-43ab78ff7fda" providerId="ADAL" clId="{7D55916B-214A-4CEA-A5CE-0724143FB615}" dt="2021-09-16T18:23:33.964" v="3" actId="478"/>
          <ac:spMkLst>
            <pc:docMk/>
            <pc:sldMk cId="4043606349" sldId="346"/>
            <ac:spMk id="309" creationId="{E0E85A57-14A2-426B-A7F6-49F03B442EAC}"/>
          </ac:spMkLst>
        </pc:spChg>
        <pc:spChg chg="add mod">
          <ac:chgData name="Piehl, Alex" userId="f8f8cfdc-473f-45dc-8c8c-43ab78ff7fda" providerId="ADAL" clId="{7D55916B-214A-4CEA-A5CE-0724143FB615}" dt="2021-09-30T18:01:01.160" v="1409" actId="1076"/>
          <ac:spMkLst>
            <pc:docMk/>
            <pc:sldMk cId="4043606349" sldId="346"/>
            <ac:spMk id="310" creationId="{32436708-5D6F-4AEF-A90D-4F88E8E00B3E}"/>
          </ac:spMkLst>
        </pc:spChg>
        <pc:spChg chg="del">
          <ac:chgData name="Piehl, Alex" userId="f8f8cfdc-473f-45dc-8c8c-43ab78ff7fda" providerId="ADAL" clId="{7D55916B-214A-4CEA-A5CE-0724143FB615}" dt="2021-09-16T18:23:33.964" v="3" actId="478"/>
          <ac:spMkLst>
            <pc:docMk/>
            <pc:sldMk cId="4043606349" sldId="346"/>
            <ac:spMk id="310" creationId="{A943993A-D90E-4445-AD31-B2561765250E}"/>
          </ac:spMkLst>
        </pc:spChg>
        <pc:spChg chg="add mod">
          <ac:chgData name="Piehl, Alex" userId="f8f8cfdc-473f-45dc-8c8c-43ab78ff7fda" providerId="ADAL" clId="{7D55916B-214A-4CEA-A5CE-0724143FB615}" dt="2021-09-30T18:01:01.160" v="1409" actId="1076"/>
          <ac:spMkLst>
            <pc:docMk/>
            <pc:sldMk cId="4043606349" sldId="346"/>
            <ac:spMk id="311" creationId="{87F937EF-89A2-4FDA-A0A2-9BBC48269ADE}"/>
          </ac:spMkLst>
        </pc:spChg>
        <pc:spChg chg="del">
          <ac:chgData name="Piehl, Alex" userId="f8f8cfdc-473f-45dc-8c8c-43ab78ff7fda" providerId="ADAL" clId="{7D55916B-214A-4CEA-A5CE-0724143FB615}" dt="2021-09-16T18:23:33.964" v="3" actId="478"/>
          <ac:spMkLst>
            <pc:docMk/>
            <pc:sldMk cId="4043606349" sldId="346"/>
            <ac:spMk id="311" creationId="{BC15B18F-049B-4EA4-AF83-80B07BDA5E72}"/>
          </ac:spMkLst>
        </pc:spChg>
        <pc:spChg chg="add del mod">
          <ac:chgData name="Piehl, Alex" userId="f8f8cfdc-473f-45dc-8c8c-43ab78ff7fda" providerId="ADAL" clId="{7D55916B-214A-4CEA-A5CE-0724143FB615}" dt="2021-09-28T14:59:36.846" v="402" actId="478"/>
          <ac:spMkLst>
            <pc:docMk/>
            <pc:sldMk cId="4043606349" sldId="346"/>
            <ac:spMk id="312" creationId="{0488CEE7-CEF6-42C8-9962-939147936E9F}"/>
          </ac:spMkLst>
        </pc:spChg>
        <pc:spChg chg="add mod">
          <ac:chgData name="Piehl, Alex" userId="f8f8cfdc-473f-45dc-8c8c-43ab78ff7fda" providerId="ADAL" clId="{7D55916B-214A-4CEA-A5CE-0724143FB615}" dt="2021-09-30T18:01:09.480" v="1411" actId="1076"/>
          <ac:spMkLst>
            <pc:docMk/>
            <pc:sldMk cId="4043606349" sldId="346"/>
            <ac:spMk id="312" creationId="{6CD09AEE-B8D3-404A-9817-43ACC0CBFC4F}"/>
          </ac:spMkLst>
        </pc:spChg>
        <pc:spChg chg="add del mod">
          <ac:chgData name="Piehl, Alex" userId="f8f8cfdc-473f-45dc-8c8c-43ab78ff7fda" providerId="ADAL" clId="{7D55916B-214A-4CEA-A5CE-0724143FB615}" dt="2021-09-28T14:59:36.846" v="402" actId="478"/>
          <ac:spMkLst>
            <pc:docMk/>
            <pc:sldMk cId="4043606349" sldId="346"/>
            <ac:spMk id="313" creationId="{015CCA4F-504A-4E14-97B0-66FF6BE70E44}"/>
          </ac:spMkLst>
        </pc:spChg>
        <pc:spChg chg="add del mod">
          <ac:chgData name="Piehl, Alex" userId="f8f8cfdc-473f-45dc-8c8c-43ab78ff7fda" providerId="ADAL" clId="{7D55916B-214A-4CEA-A5CE-0724143FB615}" dt="2021-09-30T18:01:34.610" v="1421" actId="478"/>
          <ac:spMkLst>
            <pc:docMk/>
            <pc:sldMk cId="4043606349" sldId="346"/>
            <ac:spMk id="313" creationId="{E2B5D1AC-3AA4-4158-8CCF-8EED275F8175}"/>
          </ac:spMkLst>
        </pc:spChg>
        <pc:spChg chg="add del mod">
          <ac:chgData name="Piehl, Alex" userId="f8f8cfdc-473f-45dc-8c8c-43ab78ff7fda" providerId="ADAL" clId="{7D55916B-214A-4CEA-A5CE-0724143FB615}" dt="2021-09-28T14:59:36.846" v="402" actId="478"/>
          <ac:spMkLst>
            <pc:docMk/>
            <pc:sldMk cId="4043606349" sldId="346"/>
            <ac:spMk id="314" creationId="{00F69288-A60E-4560-AF44-F1761A32C85D}"/>
          </ac:spMkLst>
        </pc:spChg>
        <pc:spChg chg="add del mod">
          <ac:chgData name="Piehl, Alex" userId="f8f8cfdc-473f-45dc-8c8c-43ab78ff7fda" providerId="ADAL" clId="{7D55916B-214A-4CEA-A5CE-0724143FB615}" dt="2021-09-30T18:01:14.780" v="1414" actId="478"/>
          <ac:spMkLst>
            <pc:docMk/>
            <pc:sldMk cId="4043606349" sldId="346"/>
            <ac:spMk id="314" creationId="{F2767033-149E-448C-8686-8D5DB7B1A66C}"/>
          </ac:spMkLst>
        </pc:spChg>
        <pc:spChg chg="del">
          <ac:chgData name="Piehl, Alex" userId="f8f8cfdc-473f-45dc-8c8c-43ab78ff7fda" providerId="ADAL" clId="{7D55916B-214A-4CEA-A5CE-0724143FB615}" dt="2021-09-16T18:23:33.964" v="3" actId="478"/>
          <ac:spMkLst>
            <pc:docMk/>
            <pc:sldMk cId="4043606349" sldId="346"/>
            <ac:spMk id="315" creationId="{0BE2F001-7CE6-491E-9353-A4683E021507}"/>
          </ac:spMkLst>
        </pc:spChg>
        <pc:spChg chg="add mod">
          <ac:chgData name="Piehl, Alex" userId="f8f8cfdc-473f-45dc-8c8c-43ab78ff7fda" providerId="ADAL" clId="{7D55916B-214A-4CEA-A5CE-0724143FB615}" dt="2021-09-30T18:01:20.524" v="1416" actId="1076"/>
          <ac:spMkLst>
            <pc:docMk/>
            <pc:sldMk cId="4043606349" sldId="346"/>
            <ac:spMk id="315" creationId="{870688B4-9D21-406C-A18C-4904CD46A3DE}"/>
          </ac:spMkLst>
        </pc:spChg>
        <pc:spChg chg="add del mod">
          <ac:chgData name="Piehl, Alex" userId="f8f8cfdc-473f-45dc-8c8c-43ab78ff7fda" providerId="ADAL" clId="{7D55916B-214A-4CEA-A5CE-0724143FB615}" dt="2021-09-28T14:59:36.846" v="402" actId="478"/>
          <ac:spMkLst>
            <pc:docMk/>
            <pc:sldMk cId="4043606349" sldId="346"/>
            <ac:spMk id="316" creationId="{4A3B533C-4734-4B3E-98ED-7CEF3C5797CE}"/>
          </ac:spMkLst>
        </pc:spChg>
        <pc:spChg chg="add mod">
          <ac:chgData name="Piehl, Alex" userId="f8f8cfdc-473f-45dc-8c8c-43ab78ff7fda" providerId="ADAL" clId="{7D55916B-214A-4CEA-A5CE-0724143FB615}" dt="2021-09-30T18:01:20.524" v="1416" actId="1076"/>
          <ac:spMkLst>
            <pc:docMk/>
            <pc:sldMk cId="4043606349" sldId="346"/>
            <ac:spMk id="316" creationId="{D171D312-7340-46EA-97FC-878315BA13DC}"/>
          </ac:spMkLst>
        </pc:spChg>
        <pc:spChg chg="del">
          <ac:chgData name="Piehl, Alex" userId="f8f8cfdc-473f-45dc-8c8c-43ab78ff7fda" providerId="ADAL" clId="{7D55916B-214A-4CEA-A5CE-0724143FB615}" dt="2021-09-16T18:23:33.964" v="3" actId="478"/>
          <ac:spMkLst>
            <pc:docMk/>
            <pc:sldMk cId="4043606349" sldId="346"/>
            <ac:spMk id="317" creationId="{83C62601-9DCF-4DF4-98DC-17D2B5C5F497}"/>
          </ac:spMkLst>
        </pc:spChg>
        <pc:spChg chg="add mod">
          <ac:chgData name="Piehl, Alex" userId="f8f8cfdc-473f-45dc-8c8c-43ab78ff7fda" providerId="ADAL" clId="{7D55916B-214A-4CEA-A5CE-0724143FB615}" dt="2021-09-30T18:01:27.742" v="1419" actId="1076"/>
          <ac:spMkLst>
            <pc:docMk/>
            <pc:sldMk cId="4043606349" sldId="346"/>
            <ac:spMk id="317" creationId="{F51DD4C4-1A60-407D-A714-DD557ABA45BB}"/>
          </ac:spMkLst>
        </pc:spChg>
        <pc:spChg chg="del">
          <ac:chgData name="Piehl, Alex" userId="f8f8cfdc-473f-45dc-8c8c-43ab78ff7fda" providerId="ADAL" clId="{7D55916B-214A-4CEA-A5CE-0724143FB615}" dt="2021-09-16T18:23:33.964" v="3" actId="478"/>
          <ac:spMkLst>
            <pc:docMk/>
            <pc:sldMk cId="4043606349" sldId="346"/>
            <ac:spMk id="318" creationId="{6349B879-F50C-45F4-BB22-8C06852CCB89}"/>
          </ac:spMkLst>
        </pc:spChg>
        <pc:spChg chg="add mod">
          <ac:chgData name="Piehl, Alex" userId="f8f8cfdc-473f-45dc-8c8c-43ab78ff7fda" providerId="ADAL" clId="{7D55916B-214A-4CEA-A5CE-0724143FB615}" dt="2021-09-30T18:01:24.383" v="1418" actId="1076"/>
          <ac:spMkLst>
            <pc:docMk/>
            <pc:sldMk cId="4043606349" sldId="346"/>
            <ac:spMk id="318" creationId="{8D547652-5DF2-4AA7-B830-53BCFDBF2561}"/>
          </ac:spMkLst>
        </pc:spChg>
        <pc:spChg chg="add mod">
          <ac:chgData name="Piehl, Alex" userId="f8f8cfdc-473f-45dc-8c8c-43ab78ff7fda" providerId="ADAL" clId="{7D55916B-214A-4CEA-A5CE-0724143FB615}" dt="2021-09-30T18:02:31.932" v="1442" actId="1076"/>
          <ac:spMkLst>
            <pc:docMk/>
            <pc:sldMk cId="4043606349" sldId="346"/>
            <ac:spMk id="319" creationId="{26B23350-329B-4E89-9872-CB206AE73FE2}"/>
          </ac:spMkLst>
        </pc:spChg>
        <pc:spChg chg="del">
          <ac:chgData name="Piehl, Alex" userId="f8f8cfdc-473f-45dc-8c8c-43ab78ff7fda" providerId="ADAL" clId="{7D55916B-214A-4CEA-A5CE-0724143FB615}" dt="2021-09-16T18:23:33.964" v="3" actId="478"/>
          <ac:spMkLst>
            <pc:docMk/>
            <pc:sldMk cId="4043606349" sldId="346"/>
            <ac:spMk id="319" creationId="{D5A2C8F6-804E-4DC6-93FD-251645AEFD00}"/>
          </ac:spMkLst>
        </pc:spChg>
        <pc:spChg chg="add mod">
          <ac:chgData name="Piehl, Alex" userId="f8f8cfdc-473f-45dc-8c8c-43ab78ff7fda" providerId="ADAL" clId="{7D55916B-214A-4CEA-A5CE-0724143FB615}" dt="2021-09-30T18:02:35.643" v="1444" actId="1076"/>
          <ac:spMkLst>
            <pc:docMk/>
            <pc:sldMk cId="4043606349" sldId="346"/>
            <ac:spMk id="320" creationId="{9D43C5A2-57B1-40C5-9D43-364B62330C6B}"/>
          </ac:spMkLst>
        </pc:spChg>
        <pc:spChg chg="del">
          <ac:chgData name="Piehl, Alex" userId="f8f8cfdc-473f-45dc-8c8c-43ab78ff7fda" providerId="ADAL" clId="{7D55916B-214A-4CEA-A5CE-0724143FB615}" dt="2021-09-16T18:23:33.964" v="3" actId="478"/>
          <ac:spMkLst>
            <pc:docMk/>
            <pc:sldMk cId="4043606349" sldId="346"/>
            <ac:spMk id="320" creationId="{B9295FAD-CB16-491A-8307-40750D671B82}"/>
          </ac:spMkLst>
        </pc:spChg>
        <pc:spChg chg="del">
          <ac:chgData name="Piehl, Alex" userId="f8f8cfdc-473f-45dc-8c8c-43ab78ff7fda" providerId="ADAL" clId="{7D55916B-214A-4CEA-A5CE-0724143FB615}" dt="2021-09-16T18:23:33.964" v="3" actId="478"/>
          <ac:spMkLst>
            <pc:docMk/>
            <pc:sldMk cId="4043606349" sldId="346"/>
            <ac:spMk id="321" creationId="{18E9F2B4-5EC4-42E5-9F82-29939D0C1E2E}"/>
          </ac:spMkLst>
        </pc:spChg>
        <pc:spChg chg="add mod">
          <ac:chgData name="Piehl, Alex" userId="f8f8cfdc-473f-45dc-8c8c-43ab78ff7fda" providerId="ADAL" clId="{7D55916B-214A-4CEA-A5CE-0724143FB615}" dt="2021-09-30T18:02:37.824" v="1446" actId="1076"/>
          <ac:spMkLst>
            <pc:docMk/>
            <pc:sldMk cId="4043606349" sldId="346"/>
            <ac:spMk id="321" creationId="{7E9590A9-46A6-481F-9C8B-4D8874A3E1D7}"/>
          </ac:spMkLst>
        </pc:spChg>
        <pc:spChg chg="del">
          <ac:chgData name="Piehl, Alex" userId="f8f8cfdc-473f-45dc-8c8c-43ab78ff7fda" providerId="ADAL" clId="{7D55916B-214A-4CEA-A5CE-0724143FB615}" dt="2021-09-16T18:23:33.964" v="3" actId="478"/>
          <ac:spMkLst>
            <pc:docMk/>
            <pc:sldMk cId="4043606349" sldId="346"/>
            <ac:spMk id="322" creationId="{6918DFF0-542A-469F-8FB2-D33036A0990B}"/>
          </ac:spMkLst>
        </pc:spChg>
        <pc:spChg chg="add mod">
          <ac:chgData name="Piehl, Alex" userId="f8f8cfdc-473f-45dc-8c8c-43ab78ff7fda" providerId="ADAL" clId="{7D55916B-214A-4CEA-A5CE-0724143FB615}" dt="2021-09-30T18:02:41.031" v="1448" actId="1076"/>
          <ac:spMkLst>
            <pc:docMk/>
            <pc:sldMk cId="4043606349" sldId="346"/>
            <ac:spMk id="322" creationId="{7F091185-F5CD-401B-879B-F8C51EB6A9C6}"/>
          </ac:spMkLst>
        </pc:spChg>
        <pc:spChg chg="add mod">
          <ac:chgData name="Piehl, Alex" userId="f8f8cfdc-473f-45dc-8c8c-43ab78ff7fda" providerId="ADAL" clId="{7D55916B-214A-4CEA-A5CE-0724143FB615}" dt="2021-09-30T18:02:43.197" v="1450" actId="1076"/>
          <ac:spMkLst>
            <pc:docMk/>
            <pc:sldMk cId="4043606349" sldId="346"/>
            <ac:spMk id="323" creationId="{A89E1105-52F2-4F17-95AB-E7E48283AC37}"/>
          </ac:spMkLst>
        </pc:spChg>
        <pc:spChg chg="add del mod">
          <ac:chgData name="Piehl, Alex" userId="f8f8cfdc-473f-45dc-8c8c-43ab78ff7fda" providerId="ADAL" clId="{7D55916B-214A-4CEA-A5CE-0724143FB615}" dt="2021-09-28T14:59:36.846" v="402" actId="478"/>
          <ac:spMkLst>
            <pc:docMk/>
            <pc:sldMk cId="4043606349" sldId="346"/>
            <ac:spMk id="323" creationId="{F6058DB2-BA03-433F-8919-06E505B6123B}"/>
          </ac:spMkLst>
        </pc:spChg>
        <pc:spChg chg="add mod">
          <ac:chgData name="Piehl, Alex" userId="f8f8cfdc-473f-45dc-8c8c-43ab78ff7fda" providerId="ADAL" clId="{7D55916B-214A-4CEA-A5CE-0724143FB615}" dt="2021-09-30T18:02:45.966" v="1452" actId="1076"/>
          <ac:spMkLst>
            <pc:docMk/>
            <pc:sldMk cId="4043606349" sldId="346"/>
            <ac:spMk id="324" creationId="{2F6D065A-8177-4630-9733-98733852F2F5}"/>
          </ac:spMkLst>
        </pc:spChg>
        <pc:spChg chg="add del mod">
          <ac:chgData name="Piehl, Alex" userId="f8f8cfdc-473f-45dc-8c8c-43ab78ff7fda" providerId="ADAL" clId="{7D55916B-214A-4CEA-A5CE-0724143FB615}" dt="2021-09-28T14:59:36.846" v="402" actId="478"/>
          <ac:spMkLst>
            <pc:docMk/>
            <pc:sldMk cId="4043606349" sldId="346"/>
            <ac:spMk id="324" creationId="{42DF2A5F-B24D-4EBE-9212-D70CF50510E0}"/>
          </ac:spMkLst>
        </pc:spChg>
        <pc:spChg chg="add del mod">
          <ac:chgData name="Piehl, Alex" userId="f8f8cfdc-473f-45dc-8c8c-43ab78ff7fda" providerId="ADAL" clId="{7D55916B-214A-4CEA-A5CE-0724143FB615}" dt="2021-09-28T14:59:36.846" v="402" actId="478"/>
          <ac:spMkLst>
            <pc:docMk/>
            <pc:sldMk cId="4043606349" sldId="346"/>
            <ac:spMk id="325" creationId="{DDF4C51F-2585-4E90-A230-089030FC02FB}"/>
          </ac:spMkLst>
        </pc:spChg>
        <pc:spChg chg="add mod">
          <ac:chgData name="Piehl, Alex" userId="f8f8cfdc-473f-45dc-8c8c-43ab78ff7fda" providerId="ADAL" clId="{7D55916B-214A-4CEA-A5CE-0724143FB615}" dt="2021-09-30T18:02:49.054" v="1454" actId="1076"/>
          <ac:spMkLst>
            <pc:docMk/>
            <pc:sldMk cId="4043606349" sldId="346"/>
            <ac:spMk id="325" creationId="{FA813AA6-AC0F-4143-8240-0B1FAA962B8E}"/>
          </ac:spMkLst>
        </pc:spChg>
        <pc:spChg chg="add mod">
          <ac:chgData name="Piehl, Alex" userId="f8f8cfdc-473f-45dc-8c8c-43ab78ff7fda" providerId="ADAL" clId="{7D55916B-214A-4CEA-A5CE-0724143FB615}" dt="2021-09-30T18:02:51.952" v="1456" actId="1076"/>
          <ac:spMkLst>
            <pc:docMk/>
            <pc:sldMk cId="4043606349" sldId="346"/>
            <ac:spMk id="326" creationId="{79E1386A-0D48-49E9-B7F8-BBECE5F22A10}"/>
          </ac:spMkLst>
        </pc:spChg>
        <pc:spChg chg="add del mod">
          <ac:chgData name="Piehl, Alex" userId="f8f8cfdc-473f-45dc-8c8c-43ab78ff7fda" providerId="ADAL" clId="{7D55916B-214A-4CEA-A5CE-0724143FB615}" dt="2021-09-28T14:59:36.846" v="402" actId="478"/>
          <ac:spMkLst>
            <pc:docMk/>
            <pc:sldMk cId="4043606349" sldId="346"/>
            <ac:spMk id="326" creationId="{9F39D325-34E6-4572-88C9-97D7BE2A0185}"/>
          </ac:spMkLst>
        </pc:spChg>
        <pc:spChg chg="add del mod">
          <ac:chgData name="Piehl, Alex" userId="f8f8cfdc-473f-45dc-8c8c-43ab78ff7fda" providerId="ADAL" clId="{7D55916B-214A-4CEA-A5CE-0724143FB615}" dt="2021-09-28T14:59:36.846" v="402" actId="478"/>
          <ac:spMkLst>
            <pc:docMk/>
            <pc:sldMk cId="4043606349" sldId="346"/>
            <ac:spMk id="327" creationId="{46606043-C170-47F2-8C78-A116D246316A}"/>
          </ac:spMkLst>
        </pc:spChg>
        <pc:spChg chg="add mod">
          <ac:chgData name="Piehl, Alex" userId="f8f8cfdc-473f-45dc-8c8c-43ab78ff7fda" providerId="ADAL" clId="{7D55916B-214A-4CEA-A5CE-0724143FB615}" dt="2021-09-30T18:02:54.245" v="1458" actId="1076"/>
          <ac:spMkLst>
            <pc:docMk/>
            <pc:sldMk cId="4043606349" sldId="346"/>
            <ac:spMk id="327" creationId="{DDE9B1ED-E6EC-40EB-ABA7-613C87EC3D27}"/>
          </ac:spMkLst>
        </pc:spChg>
        <pc:spChg chg="add del mod">
          <ac:chgData name="Piehl, Alex" userId="f8f8cfdc-473f-45dc-8c8c-43ab78ff7fda" providerId="ADAL" clId="{7D55916B-214A-4CEA-A5CE-0724143FB615}" dt="2021-09-28T14:59:36.846" v="402" actId="478"/>
          <ac:spMkLst>
            <pc:docMk/>
            <pc:sldMk cId="4043606349" sldId="346"/>
            <ac:spMk id="328" creationId="{C82365A1-07F6-461A-B381-D8C89D4F1C11}"/>
          </ac:spMkLst>
        </pc:spChg>
        <pc:spChg chg="add mod">
          <ac:chgData name="Piehl, Alex" userId="f8f8cfdc-473f-45dc-8c8c-43ab78ff7fda" providerId="ADAL" clId="{7D55916B-214A-4CEA-A5CE-0724143FB615}" dt="2021-09-30T18:02:57.654" v="1460" actId="1076"/>
          <ac:spMkLst>
            <pc:docMk/>
            <pc:sldMk cId="4043606349" sldId="346"/>
            <ac:spMk id="328" creationId="{E86BE61E-50CA-4F8D-97AD-1E0B8F7621F5}"/>
          </ac:spMkLst>
        </pc:spChg>
        <pc:spChg chg="add mod">
          <ac:chgData name="Piehl, Alex" userId="f8f8cfdc-473f-45dc-8c8c-43ab78ff7fda" providerId="ADAL" clId="{7D55916B-214A-4CEA-A5CE-0724143FB615}" dt="2021-09-30T18:03:01.951" v="1462" actId="1076"/>
          <ac:spMkLst>
            <pc:docMk/>
            <pc:sldMk cId="4043606349" sldId="346"/>
            <ac:spMk id="329" creationId="{2F86BD41-6981-43F2-A455-59AB7AE789F1}"/>
          </ac:spMkLst>
        </pc:spChg>
        <pc:spChg chg="add del mod">
          <ac:chgData name="Piehl, Alex" userId="f8f8cfdc-473f-45dc-8c8c-43ab78ff7fda" providerId="ADAL" clId="{7D55916B-214A-4CEA-A5CE-0724143FB615}" dt="2021-09-28T14:59:36.846" v="402" actId="478"/>
          <ac:spMkLst>
            <pc:docMk/>
            <pc:sldMk cId="4043606349" sldId="346"/>
            <ac:spMk id="329" creationId="{B68BB70B-7681-4AC3-BEBB-436915188B4B}"/>
          </ac:spMkLst>
        </pc:spChg>
        <pc:spChg chg="add mod">
          <ac:chgData name="Piehl, Alex" userId="f8f8cfdc-473f-45dc-8c8c-43ab78ff7fda" providerId="ADAL" clId="{7D55916B-214A-4CEA-A5CE-0724143FB615}" dt="2021-09-30T18:03:05.495" v="1464" actId="1076"/>
          <ac:spMkLst>
            <pc:docMk/>
            <pc:sldMk cId="4043606349" sldId="346"/>
            <ac:spMk id="330" creationId="{2B2A0966-E977-4F0A-B644-EF06C4FBC649}"/>
          </ac:spMkLst>
        </pc:spChg>
        <pc:spChg chg="add del mod">
          <ac:chgData name="Piehl, Alex" userId="f8f8cfdc-473f-45dc-8c8c-43ab78ff7fda" providerId="ADAL" clId="{7D55916B-214A-4CEA-A5CE-0724143FB615}" dt="2021-09-28T14:59:36.846" v="402" actId="478"/>
          <ac:spMkLst>
            <pc:docMk/>
            <pc:sldMk cId="4043606349" sldId="346"/>
            <ac:spMk id="330" creationId="{A437021E-D6E3-4CB4-807E-1BD94282802A}"/>
          </ac:spMkLst>
        </pc:spChg>
        <pc:spChg chg="add mod">
          <ac:chgData name="Piehl, Alex" userId="f8f8cfdc-473f-45dc-8c8c-43ab78ff7fda" providerId="ADAL" clId="{7D55916B-214A-4CEA-A5CE-0724143FB615}" dt="2021-09-30T18:03:07.953" v="1466" actId="1076"/>
          <ac:spMkLst>
            <pc:docMk/>
            <pc:sldMk cId="4043606349" sldId="346"/>
            <ac:spMk id="331" creationId="{729DCE83-2F9D-4AA8-B690-0AF41FCD3C0A}"/>
          </ac:spMkLst>
        </pc:spChg>
        <pc:spChg chg="add del mod">
          <ac:chgData name="Piehl, Alex" userId="f8f8cfdc-473f-45dc-8c8c-43ab78ff7fda" providerId="ADAL" clId="{7D55916B-214A-4CEA-A5CE-0724143FB615}" dt="2021-09-28T14:59:36.846" v="402" actId="478"/>
          <ac:spMkLst>
            <pc:docMk/>
            <pc:sldMk cId="4043606349" sldId="346"/>
            <ac:spMk id="331" creationId="{9239E620-A914-45B2-847A-CA70FDBC6EB4}"/>
          </ac:spMkLst>
        </pc:spChg>
        <pc:spChg chg="add mod">
          <ac:chgData name="Piehl, Alex" userId="f8f8cfdc-473f-45dc-8c8c-43ab78ff7fda" providerId="ADAL" clId="{7D55916B-214A-4CEA-A5CE-0724143FB615}" dt="2021-09-30T18:03:11.692" v="1468" actId="1076"/>
          <ac:spMkLst>
            <pc:docMk/>
            <pc:sldMk cId="4043606349" sldId="346"/>
            <ac:spMk id="332" creationId="{B00920B7-B147-4A4A-801B-D077CDB80259}"/>
          </ac:spMkLst>
        </pc:spChg>
        <pc:spChg chg="add del mod">
          <ac:chgData name="Piehl, Alex" userId="f8f8cfdc-473f-45dc-8c8c-43ab78ff7fda" providerId="ADAL" clId="{7D55916B-214A-4CEA-A5CE-0724143FB615}" dt="2021-09-28T14:59:36.846" v="402" actId="478"/>
          <ac:spMkLst>
            <pc:docMk/>
            <pc:sldMk cId="4043606349" sldId="346"/>
            <ac:spMk id="332" creationId="{B9798280-AFF1-427D-B382-1C8743AD85C0}"/>
          </ac:spMkLst>
        </pc:spChg>
        <pc:spChg chg="add mod">
          <ac:chgData name="Piehl, Alex" userId="f8f8cfdc-473f-45dc-8c8c-43ab78ff7fda" providerId="ADAL" clId="{7D55916B-214A-4CEA-A5CE-0724143FB615}" dt="2021-09-30T18:03:15.261" v="1470" actId="1076"/>
          <ac:spMkLst>
            <pc:docMk/>
            <pc:sldMk cId="4043606349" sldId="346"/>
            <ac:spMk id="333" creationId="{024AB134-332C-4BAD-9A4D-E1791BF45F51}"/>
          </ac:spMkLst>
        </pc:spChg>
        <pc:spChg chg="add del mod">
          <ac:chgData name="Piehl, Alex" userId="f8f8cfdc-473f-45dc-8c8c-43ab78ff7fda" providerId="ADAL" clId="{7D55916B-214A-4CEA-A5CE-0724143FB615}" dt="2021-09-28T14:59:36.846" v="402" actId="478"/>
          <ac:spMkLst>
            <pc:docMk/>
            <pc:sldMk cId="4043606349" sldId="346"/>
            <ac:spMk id="333" creationId="{68703E16-9D63-4FBF-82E0-1407C2A86002}"/>
          </ac:spMkLst>
        </pc:spChg>
        <pc:spChg chg="del">
          <ac:chgData name="Piehl, Alex" userId="f8f8cfdc-473f-45dc-8c8c-43ab78ff7fda" providerId="ADAL" clId="{7D55916B-214A-4CEA-A5CE-0724143FB615}" dt="2021-09-16T18:23:33.964" v="3" actId="478"/>
          <ac:spMkLst>
            <pc:docMk/>
            <pc:sldMk cId="4043606349" sldId="346"/>
            <ac:spMk id="334" creationId="{B749DCE5-C8F0-4747-9D0D-BF28C46D2C1A}"/>
          </ac:spMkLst>
        </pc:spChg>
        <pc:spChg chg="del">
          <ac:chgData name="Piehl, Alex" userId="f8f8cfdc-473f-45dc-8c8c-43ab78ff7fda" providerId="ADAL" clId="{7D55916B-214A-4CEA-A5CE-0724143FB615}" dt="2021-09-16T18:23:33.964" v="3" actId="478"/>
          <ac:spMkLst>
            <pc:docMk/>
            <pc:sldMk cId="4043606349" sldId="346"/>
            <ac:spMk id="335" creationId="{4DEAE913-9C90-4D33-BCC3-4C90266C1B84}"/>
          </ac:spMkLst>
        </pc:spChg>
        <pc:spChg chg="del">
          <ac:chgData name="Piehl, Alex" userId="f8f8cfdc-473f-45dc-8c8c-43ab78ff7fda" providerId="ADAL" clId="{7D55916B-214A-4CEA-A5CE-0724143FB615}" dt="2021-09-16T18:23:33.964" v="3" actId="478"/>
          <ac:spMkLst>
            <pc:docMk/>
            <pc:sldMk cId="4043606349" sldId="346"/>
            <ac:spMk id="336" creationId="{31046034-13DD-438D-A8C3-7F4BBA832226}"/>
          </ac:spMkLst>
        </pc:spChg>
        <pc:spChg chg="del">
          <ac:chgData name="Piehl, Alex" userId="f8f8cfdc-473f-45dc-8c8c-43ab78ff7fda" providerId="ADAL" clId="{7D55916B-214A-4CEA-A5CE-0724143FB615}" dt="2021-09-16T18:23:33.964" v="3" actId="478"/>
          <ac:spMkLst>
            <pc:docMk/>
            <pc:sldMk cId="4043606349" sldId="346"/>
            <ac:spMk id="337" creationId="{F8659103-A272-4A45-8064-3EACC8C5A048}"/>
          </ac:spMkLst>
        </pc:spChg>
        <pc:spChg chg="del">
          <ac:chgData name="Piehl, Alex" userId="f8f8cfdc-473f-45dc-8c8c-43ab78ff7fda" providerId="ADAL" clId="{7D55916B-214A-4CEA-A5CE-0724143FB615}" dt="2021-09-16T18:23:33.964" v="3" actId="478"/>
          <ac:spMkLst>
            <pc:docMk/>
            <pc:sldMk cId="4043606349" sldId="346"/>
            <ac:spMk id="338" creationId="{DAC42531-D328-4E6C-94BA-BEA2638EF517}"/>
          </ac:spMkLst>
        </pc:spChg>
        <pc:spChg chg="del">
          <ac:chgData name="Piehl, Alex" userId="f8f8cfdc-473f-45dc-8c8c-43ab78ff7fda" providerId="ADAL" clId="{7D55916B-214A-4CEA-A5CE-0724143FB615}" dt="2021-09-16T18:23:33.964" v="3" actId="478"/>
          <ac:spMkLst>
            <pc:docMk/>
            <pc:sldMk cId="4043606349" sldId="346"/>
            <ac:spMk id="339" creationId="{DF148D24-6E4C-4201-A41E-B81678622E20}"/>
          </ac:spMkLst>
        </pc:spChg>
        <pc:spChg chg="del">
          <ac:chgData name="Piehl, Alex" userId="f8f8cfdc-473f-45dc-8c8c-43ab78ff7fda" providerId="ADAL" clId="{7D55916B-214A-4CEA-A5CE-0724143FB615}" dt="2021-09-16T18:23:33.964" v="3" actId="478"/>
          <ac:spMkLst>
            <pc:docMk/>
            <pc:sldMk cId="4043606349" sldId="346"/>
            <ac:spMk id="340" creationId="{BFE7CEA5-B476-4DBD-B965-AF68D1CE7CC5}"/>
          </ac:spMkLst>
        </pc:spChg>
        <pc:spChg chg="del">
          <ac:chgData name="Piehl, Alex" userId="f8f8cfdc-473f-45dc-8c8c-43ab78ff7fda" providerId="ADAL" clId="{7D55916B-214A-4CEA-A5CE-0724143FB615}" dt="2021-09-16T18:23:33.964" v="3" actId="478"/>
          <ac:spMkLst>
            <pc:docMk/>
            <pc:sldMk cId="4043606349" sldId="346"/>
            <ac:spMk id="341" creationId="{8FD677D4-47B9-4BEA-A3AA-09996338D978}"/>
          </ac:spMkLst>
        </pc:spChg>
        <pc:spChg chg="del">
          <ac:chgData name="Piehl, Alex" userId="f8f8cfdc-473f-45dc-8c8c-43ab78ff7fda" providerId="ADAL" clId="{7D55916B-214A-4CEA-A5CE-0724143FB615}" dt="2021-09-16T18:23:33.964" v="3" actId="478"/>
          <ac:spMkLst>
            <pc:docMk/>
            <pc:sldMk cId="4043606349" sldId="346"/>
            <ac:spMk id="342" creationId="{4F967395-E073-4AAC-9107-7378030D2FE2}"/>
          </ac:spMkLst>
        </pc:spChg>
        <pc:spChg chg="del">
          <ac:chgData name="Piehl, Alex" userId="f8f8cfdc-473f-45dc-8c8c-43ab78ff7fda" providerId="ADAL" clId="{7D55916B-214A-4CEA-A5CE-0724143FB615}" dt="2021-09-16T18:23:33.964" v="3" actId="478"/>
          <ac:spMkLst>
            <pc:docMk/>
            <pc:sldMk cId="4043606349" sldId="346"/>
            <ac:spMk id="343" creationId="{8FC1CA03-B6F7-49CC-A060-E21601267675}"/>
          </ac:spMkLst>
        </pc:spChg>
        <pc:spChg chg="add del mod">
          <ac:chgData name="Piehl, Alex" userId="f8f8cfdc-473f-45dc-8c8c-43ab78ff7fda" providerId="ADAL" clId="{7D55916B-214A-4CEA-A5CE-0724143FB615}" dt="2021-09-28T14:59:36.846" v="402" actId="478"/>
          <ac:spMkLst>
            <pc:docMk/>
            <pc:sldMk cId="4043606349" sldId="346"/>
            <ac:spMk id="344" creationId="{4E6B177E-3627-4C9A-BDB2-4BCF9339EB1A}"/>
          </ac:spMkLst>
        </pc:spChg>
        <pc:spChg chg="add del mod">
          <ac:chgData name="Piehl, Alex" userId="f8f8cfdc-473f-45dc-8c8c-43ab78ff7fda" providerId="ADAL" clId="{7D55916B-214A-4CEA-A5CE-0724143FB615}" dt="2021-09-28T14:59:36.846" v="402" actId="478"/>
          <ac:spMkLst>
            <pc:docMk/>
            <pc:sldMk cId="4043606349" sldId="346"/>
            <ac:spMk id="345" creationId="{23FC4849-284C-44E7-92FE-1B80C2DB5596}"/>
          </ac:spMkLst>
        </pc:spChg>
        <pc:spChg chg="del">
          <ac:chgData name="Piehl, Alex" userId="f8f8cfdc-473f-45dc-8c8c-43ab78ff7fda" providerId="ADAL" clId="{7D55916B-214A-4CEA-A5CE-0724143FB615}" dt="2021-09-16T18:23:33.964" v="3" actId="478"/>
          <ac:spMkLst>
            <pc:docMk/>
            <pc:sldMk cId="4043606349" sldId="346"/>
            <ac:spMk id="346" creationId="{6AEDF2F1-18D4-4B4B-A443-D14D4C7F5530}"/>
          </ac:spMkLst>
        </pc:spChg>
        <pc:spChg chg="del">
          <ac:chgData name="Piehl, Alex" userId="f8f8cfdc-473f-45dc-8c8c-43ab78ff7fda" providerId="ADAL" clId="{7D55916B-214A-4CEA-A5CE-0724143FB615}" dt="2021-09-16T18:23:33.964" v="3" actId="478"/>
          <ac:spMkLst>
            <pc:docMk/>
            <pc:sldMk cId="4043606349" sldId="346"/>
            <ac:spMk id="347" creationId="{9B3D7A91-1051-4A8A-B74A-AE5B2F779559}"/>
          </ac:spMkLst>
        </pc:spChg>
        <pc:spChg chg="del">
          <ac:chgData name="Piehl, Alex" userId="f8f8cfdc-473f-45dc-8c8c-43ab78ff7fda" providerId="ADAL" clId="{7D55916B-214A-4CEA-A5CE-0724143FB615}" dt="2021-09-16T18:23:33.964" v="3" actId="478"/>
          <ac:spMkLst>
            <pc:docMk/>
            <pc:sldMk cId="4043606349" sldId="346"/>
            <ac:spMk id="348" creationId="{0C6391C0-1B8C-4B0E-B049-7C576CBB8C0C}"/>
          </ac:spMkLst>
        </pc:spChg>
        <pc:spChg chg="del">
          <ac:chgData name="Piehl, Alex" userId="f8f8cfdc-473f-45dc-8c8c-43ab78ff7fda" providerId="ADAL" clId="{7D55916B-214A-4CEA-A5CE-0724143FB615}" dt="2021-09-16T18:23:33.964" v="3" actId="478"/>
          <ac:spMkLst>
            <pc:docMk/>
            <pc:sldMk cId="4043606349" sldId="346"/>
            <ac:spMk id="349" creationId="{154D4E42-B480-4598-B6DB-6AAF740D4A67}"/>
          </ac:spMkLst>
        </pc:spChg>
        <pc:spChg chg="del">
          <ac:chgData name="Piehl, Alex" userId="f8f8cfdc-473f-45dc-8c8c-43ab78ff7fda" providerId="ADAL" clId="{7D55916B-214A-4CEA-A5CE-0724143FB615}" dt="2021-09-16T18:23:33.964" v="3" actId="478"/>
          <ac:spMkLst>
            <pc:docMk/>
            <pc:sldMk cId="4043606349" sldId="346"/>
            <ac:spMk id="350" creationId="{339C1EFE-C6AD-42C6-81EF-CCEEA3A583DE}"/>
          </ac:spMkLst>
        </pc:spChg>
        <pc:spChg chg="del">
          <ac:chgData name="Piehl, Alex" userId="f8f8cfdc-473f-45dc-8c8c-43ab78ff7fda" providerId="ADAL" clId="{7D55916B-214A-4CEA-A5CE-0724143FB615}" dt="2021-09-16T18:23:33.964" v="3" actId="478"/>
          <ac:spMkLst>
            <pc:docMk/>
            <pc:sldMk cId="4043606349" sldId="346"/>
            <ac:spMk id="352" creationId="{C86D2160-7530-40C0-88D9-066FCF6B2474}"/>
          </ac:spMkLst>
        </pc:spChg>
        <pc:spChg chg="del">
          <ac:chgData name="Piehl, Alex" userId="f8f8cfdc-473f-45dc-8c8c-43ab78ff7fda" providerId="ADAL" clId="{7D55916B-214A-4CEA-A5CE-0724143FB615}" dt="2021-09-16T18:23:33.964" v="3" actId="478"/>
          <ac:spMkLst>
            <pc:docMk/>
            <pc:sldMk cId="4043606349" sldId="346"/>
            <ac:spMk id="353" creationId="{6A9C1E03-6991-4E13-9601-D90579D5D850}"/>
          </ac:spMkLst>
        </pc:spChg>
        <pc:spChg chg="del">
          <ac:chgData name="Piehl, Alex" userId="f8f8cfdc-473f-45dc-8c8c-43ab78ff7fda" providerId="ADAL" clId="{7D55916B-214A-4CEA-A5CE-0724143FB615}" dt="2021-09-16T18:23:33.964" v="3" actId="478"/>
          <ac:spMkLst>
            <pc:docMk/>
            <pc:sldMk cId="4043606349" sldId="346"/>
            <ac:spMk id="354" creationId="{25E148B1-3E96-4F3D-B9B0-E3D16703CECB}"/>
          </ac:spMkLst>
        </pc:spChg>
        <pc:spChg chg="del">
          <ac:chgData name="Piehl, Alex" userId="f8f8cfdc-473f-45dc-8c8c-43ab78ff7fda" providerId="ADAL" clId="{7D55916B-214A-4CEA-A5CE-0724143FB615}" dt="2021-09-16T18:23:33.964" v="3" actId="478"/>
          <ac:spMkLst>
            <pc:docMk/>
            <pc:sldMk cId="4043606349" sldId="346"/>
            <ac:spMk id="355" creationId="{AA8C2394-CB9A-474A-BEC9-C820682F442A}"/>
          </ac:spMkLst>
        </pc:spChg>
        <pc:spChg chg="del">
          <ac:chgData name="Piehl, Alex" userId="f8f8cfdc-473f-45dc-8c8c-43ab78ff7fda" providerId="ADAL" clId="{7D55916B-214A-4CEA-A5CE-0724143FB615}" dt="2021-09-16T18:23:33.964" v="3" actId="478"/>
          <ac:spMkLst>
            <pc:docMk/>
            <pc:sldMk cId="4043606349" sldId="346"/>
            <ac:spMk id="356" creationId="{69E3D4B3-4943-4DFD-8987-E3F59AA2BD6B}"/>
          </ac:spMkLst>
        </pc:spChg>
        <pc:spChg chg="del">
          <ac:chgData name="Piehl, Alex" userId="f8f8cfdc-473f-45dc-8c8c-43ab78ff7fda" providerId="ADAL" clId="{7D55916B-214A-4CEA-A5CE-0724143FB615}" dt="2021-09-16T18:23:33.964" v="3" actId="478"/>
          <ac:spMkLst>
            <pc:docMk/>
            <pc:sldMk cId="4043606349" sldId="346"/>
            <ac:spMk id="357" creationId="{91AF96C3-BE35-405E-BE46-E5B34573A81B}"/>
          </ac:spMkLst>
        </pc:spChg>
        <pc:spChg chg="del">
          <ac:chgData name="Piehl, Alex" userId="f8f8cfdc-473f-45dc-8c8c-43ab78ff7fda" providerId="ADAL" clId="{7D55916B-214A-4CEA-A5CE-0724143FB615}" dt="2021-09-16T18:23:33.964" v="3" actId="478"/>
          <ac:spMkLst>
            <pc:docMk/>
            <pc:sldMk cId="4043606349" sldId="346"/>
            <ac:spMk id="358" creationId="{D374CD6B-B4F2-4EA3-ACDC-3FECC8F7C0F2}"/>
          </ac:spMkLst>
        </pc:spChg>
        <pc:spChg chg="del">
          <ac:chgData name="Piehl, Alex" userId="f8f8cfdc-473f-45dc-8c8c-43ab78ff7fda" providerId="ADAL" clId="{7D55916B-214A-4CEA-A5CE-0724143FB615}" dt="2021-09-16T18:23:33.964" v="3" actId="478"/>
          <ac:spMkLst>
            <pc:docMk/>
            <pc:sldMk cId="4043606349" sldId="346"/>
            <ac:spMk id="361" creationId="{0195D98F-3635-4AB9-95F6-ECF7D11F0130}"/>
          </ac:spMkLst>
        </pc:spChg>
        <pc:spChg chg="del">
          <ac:chgData name="Piehl, Alex" userId="f8f8cfdc-473f-45dc-8c8c-43ab78ff7fda" providerId="ADAL" clId="{7D55916B-214A-4CEA-A5CE-0724143FB615}" dt="2021-09-16T18:23:33.964" v="3" actId="478"/>
          <ac:spMkLst>
            <pc:docMk/>
            <pc:sldMk cId="4043606349" sldId="346"/>
            <ac:spMk id="362" creationId="{0C9B49B3-A1E3-404D-8E17-F49E90CEBEBE}"/>
          </ac:spMkLst>
        </pc:spChg>
        <pc:spChg chg="del">
          <ac:chgData name="Piehl, Alex" userId="f8f8cfdc-473f-45dc-8c8c-43ab78ff7fda" providerId="ADAL" clId="{7D55916B-214A-4CEA-A5CE-0724143FB615}" dt="2021-09-16T18:23:33.964" v="3" actId="478"/>
          <ac:spMkLst>
            <pc:docMk/>
            <pc:sldMk cId="4043606349" sldId="346"/>
            <ac:spMk id="363" creationId="{200C8E92-7F44-4247-A492-7B60BD23F017}"/>
          </ac:spMkLst>
        </pc:spChg>
        <pc:spChg chg="del">
          <ac:chgData name="Piehl, Alex" userId="f8f8cfdc-473f-45dc-8c8c-43ab78ff7fda" providerId="ADAL" clId="{7D55916B-214A-4CEA-A5CE-0724143FB615}" dt="2021-09-16T18:23:33.964" v="3" actId="478"/>
          <ac:spMkLst>
            <pc:docMk/>
            <pc:sldMk cId="4043606349" sldId="346"/>
            <ac:spMk id="364" creationId="{53ECFB59-3546-4BEE-A435-5F5F3BAB9B4F}"/>
          </ac:spMkLst>
        </pc:spChg>
        <pc:spChg chg="del">
          <ac:chgData name="Piehl, Alex" userId="f8f8cfdc-473f-45dc-8c8c-43ab78ff7fda" providerId="ADAL" clId="{7D55916B-214A-4CEA-A5CE-0724143FB615}" dt="2021-09-16T18:23:33.964" v="3" actId="478"/>
          <ac:spMkLst>
            <pc:docMk/>
            <pc:sldMk cId="4043606349" sldId="346"/>
            <ac:spMk id="365" creationId="{7848C66A-6703-48F6-9855-1FE6BF582042}"/>
          </ac:spMkLst>
        </pc:spChg>
        <pc:spChg chg="del">
          <ac:chgData name="Piehl, Alex" userId="f8f8cfdc-473f-45dc-8c8c-43ab78ff7fda" providerId="ADAL" clId="{7D55916B-214A-4CEA-A5CE-0724143FB615}" dt="2021-09-16T18:23:33.964" v="3" actId="478"/>
          <ac:spMkLst>
            <pc:docMk/>
            <pc:sldMk cId="4043606349" sldId="346"/>
            <ac:spMk id="366" creationId="{57700680-E0B0-4929-B6B7-F2F737B5CC4E}"/>
          </ac:spMkLst>
        </pc:spChg>
        <pc:spChg chg="del">
          <ac:chgData name="Piehl, Alex" userId="f8f8cfdc-473f-45dc-8c8c-43ab78ff7fda" providerId="ADAL" clId="{7D55916B-214A-4CEA-A5CE-0724143FB615}" dt="2021-09-16T18:23:33.964" v="3" actId="478"/>
          <ac:spMkLst>
            <pc:docMk/>
            <pc:sldMk cId="4043606349" sldId="346"/>
            <ac:spMk id="367" creationId="{3809A6E4-E048-454B-85E9-E62B4C445189}"/>
          </ac:spMkLst>
        </pc:spChg>
        <pc:spChg chg="add del mod">
          <ac:chgData name="Piehl, Alex" userId="f8f8cfdc-473f-45dc-8c8c-43ab78ff7fda" providerId="ADAL" clId="{7D55916B-214A-4CEA-A5CE-0724143FB615}" dt="2021-09-28T14:59:36.846" v="402" actId="478"/>
          <ac:spMkLst>
            <pc:docMk/>
            <pc:sldMk cId="4043606349" sldId="346"/>
            <ac:spMk id="368" creationId="{5185536E-35AE-44DA-90B1-D341D752BB7E}"/>
          </ac:spMkLst>
        </pc:spChg>
        <pc:spChg chg="del">
          <ac:chgData name="Piehl, Alex" userId="f8f8cfdc-473f-45dc-8c8c-43ab78ff7fda" providerId="ADAL" clId="{7D55916B-214A-4CEA-A5CE-0724143FB615}" dt="2021-09-16T18:23:33.964" v="3" actId="478"/>
          <ac:spMkLst>
            <pc:docMk/>
            <pc:sldMk cId="4043606349" sldId="346"/>
            <ac:spMk id="369" creationId="{B86C5CE1-DB9A-4463-872E-B4A60438EBD0}"/>
          </ac:spMkLst>
        </pc:spChg>
        <pc:spChg chg="del">
          <ac:chgData name="Piehl, Alex" userId="f8f8cfdc-473f-45dc-8c8c-43ab78ff7fda" providerId="ADAL" clId="{7D55916B-214A-4CEA-A5CE-0724143FB615}" dt="2021-09-16T18:23:33.964" v="3" actId="478"/>
          <ac:spMkLst>
            <pc:docMk/>
            <pc:sldMk cId="4043606349" sldId="346"/>
            <ac:spMk id="370" creationId="{8385E6B5-1610-4786-913C-74F7B09E13D4}"/>
          </ac:spMkLst>
        </pc:spChg>
        <pc:spChg chg="del">
          <ac:chgData name="Piehl, Alex" userId="f8f8cfdc-473f-45dc-8c8c-43ab78ff7fda" providerId="ADAL" clId="{7D55916B-214A-4CEA-A5CE-0724143FB615}" dt="2021-09-23T19:12:08.006" v="231" actId="478"/>
          <ac:spMkLst>
            <pc:docMk/>
            <pc:sldMk cId="4043606349" sldId="346"/>
            <ac:spMk id="371" creationId="{77442305-A49E-4C66-9A39-71612282A841}"/>
          </ac:spMkLst>
        </pc:spChg>
        <pc:spChg chg="del">
          <ac:chgData name="Piehl, Alex" userId="f8f8cfdc-473f-45dc-8c8c-43ab78ff7fda" providerId="ADAL" clId="{7D55916B-214A-4CEA-A5CE-0724143FB615}" dt="2021-09-23T19:12:08.006" v="231" actId="478"/>
          <ac:spMkLst>
            <pc:docMk/>
            <pc:sldMk cId="4043606349" sldId="346"/>
            <ac:spMk id="372" creationId="{296B2224-8FC3-4A14-BC1C-F23CF66F373F}"/>
          </ac:spMkLst>
        </pc:spChg>
        <pc:spChg chg="add del mod">
          <ac:chgData name="Piehl, Alex" userId="f8f8cfdc-473f-45dc-8c8c-43ab78ff7fda" providerId="ADAL" clId="{7D55916B-214A-4CEA-A5CE-0724143FB615}" dt="2021-09-28T14:59:36.846" v="402" actId="478"/>
          <ac:spMkLst>
            <pc:docMk/>
            <pc:sldMk cId="4043606349" sldId="346"/>
            <ac:spMk id="373" creationId="{5E691EF2-8C59-471D-AE2D-6494C26F91C8}"/>
          </ac:spMkLst>
        </pc:spChg>
        <pc:spChg chg="del">
          <ac:chgData name="Piehl, Alex" userId="f8f8cfdc-473f-45dc-8c8c-43ab78ff7fda" providerId="ADAL" clId="{7D55916B-214A-4CEA-A5CE-0724143FB615}" dt="2021-09-16T18:23:33.964" v="3" actId="478"/>
          <ac:spMkLst>
            <pc:docMk/>
            <pc:sldMk cId="4043606349" sldId="346"/>
            <ac:spMk id="375" creationId="{1321F167-619E-4FAD-A382-9FC210B094E6}"/>
          </ac:spMkLst>
        </pc:spChg>
        <pc:spChg chg="del">
          <ac:chgData name="Piehl, Alex" userId="f8f8cfdc-473f-45dc-8c8c-43ab78ff7fda" providerId="ADAL" clId="{7D55916B-214A-4CEA-A5CE-0724143FB615}" dt="2021-09-16T18:23:33.964" v="3" actId="478"/>
          <ac:spMkLst>
            <pc:docMk/>
            <pc:sldMk cId="4043606349" sldId="346"/>
            <ac:spMk id="376" creationId="{69E4742B-E7A3-4595-9BEA-2F73E9653277}"/>
          </ac:spMkLst>
        </pc:spChg>
        <pc:spChg chg="del">
          <ac:chgData name="Piehl, Alex" userId="f8f8cfdc-473f-45dc-8c8c-43ab78ff7fda" providerId="ADAL" clId="{7D55916B-214A-4CEA-A5CE-0724143FB615}" dt="2021-09-16T18:23:33.964" v="3" actId="478"/>
          <ac:spMkLst>
            <pc:docMk/>
            <pc:sldMk cId="4043606349" sldId="346"/>
            <ac:spMk id="377" creationId="{15DF2C6A-C815-4AC3-85E6-B46CACB7E983}"/>
          </ac:spMkLst>
        </pc:spChg>
        <pc:spChg chg="del">
          <ac:chgData name="Piehl, Alex" userId="f8f8cfdc-473f-45dc-8c8c-43ab78ff7fda" providerId="ADAL" clId="{7D55916B-214A-4CEA-A5CE-0724143FB615}" dt="2021-09-16T18:23:33.964" v="3" actId="478"/>
          <ac:spMkLst>
            <pc:docMk/>
            <pc:sldMk cId="4043606349" sldId="346"/>
            <ac:spMk id="378" creationId="{295275D5-1FFD-4B3C-8E4F-A5FE8B5DB661}"/>
          </ac:spMkLst>
        </pc:spChg>
        <pc:spChg chg="del">
          <ac:chgData name="Piehl, Alex" userId="f8f8cfdc-473f-45dc-8c8c-43ab78ff7fda" providerId="ADAL" clId="{7D55916B-214A-4CEA-A5CE-0724143FB615}" dt="2021-09-16T18:23:33.964" v="3" actId="478"/>
          <ac:spMkLst>
            <pc:docMk/>
            <pc:sldMk cId="4043606349" sldId="346"/>
            <ac:spMk id="379" creationId="{26FA5994-2C4C-4B9D-94F4-0D7AA282339B}"/>
          </ac:spMkLst>
        </pc:spChg>
        <pc:spChg chg="del">
          <ac:chgData name="Piehl, Alex" userId="f8f8cfdc-473f-45dc-8c8c-43ab78ff7fda" providerId="ADAL" clId="{7D55916B-214A-4CEA-A5CE-0724143FB615}" dt="2021-09-16T18:23:33.964" v="3" actId="478"/>
          <ac:spMkLst>
            <pc:docMk/>
            <pc:sldMk cId="4043606349" sldId="346"/>
            <ac:spMk id="381" creationId="{1DED32EE-DC82-48C8-AC5E-08B9B77DF746}"/>
          </ac:spMkLst>
        </pc:spChg>
        <pc:spChg chg="del mod">
          <ac:chgData name="Piehl, Alex" userId="f8f8cfdc-473f-45dc-8c8c-43ab78ff7fda" providerId="ADAL" clId="{7D55916B-214A-4CEA-A5CE-0724143FB615}" dt="2021-09-28T14:59:36.846" v="402" actId="478"/>
          <ac:spMkLst>
            <pc:docMk/>
            <pc:sldMk cId="4043606349" sldId="346"/>
            <ac:spMk id="382" creationId="{E65B00DD-8F87-47D4-8FED-936AFF6E4BAF}"/>
          </ac:spMkLst>
        </pc:spChg>
        <pc:spChg chg="del">
          <ac:chgData name="Piehl, Alex" userId="f8f8cfdc-473f-45dc-8c8c-43ab78ff7fda" providerId="ADAL" clId="{7D55916B-214A-4CEA-A5CE-0724143FB615}" dt="2021-09-16T18:23:33.964" v="3" actId="478"/>
          <ac:spMkLst>
            <pc:docMk/>
            <pc:sldMk cId="4043606349" sldId="346"/>
            <ac:spMk id="383" creationId="{4EC6AE46-E8B3-44B3-9F08-162B3074DE69}"/>
          </ac:spMkLst>
        </pc:spChg>
        <pc:spChg chg="del">
          <ac:chgData name="Piehl, Alex" userId="f8f8cfdc-473f-45dc-8c8c-43ab78ff7fda" providerId="ADAL" clId="{7D55916B-214A-4CEA-A5CE-0724143FB615}" dt="2021-09-16T18:23:33.964" v="3" actId="478"/>
          <ac:spMkLst>
            <pc:docMk/>
            <pc:sldMk cId="4043606349" sldId="346"/>
            <ac:spMk id="384" creationId="{CF4F7BA4-D2BA-4A0C-B9F4-BF57144F865F}"/>
          </ac:spMkLst>
        </pc:spChg>
        <pc:spChg chg="del">
          <ac:chgData name="Piehl, Alex" userId="f8f8cfdc-473f-45dc-8c8c-43ab78ff7fda" providerId="ADAL" clId="{7D55916B-214A-4CEA-A5CE-0724143FB615}" dt="2021-09-16T18:23:33.964" v="3" actId="478"/>
          <ac:spMkLst>
            <pc:docMk/>
            <pc:sldMk cId="4043606349" sldId="346"/>
            <ac:spMk id="385" creationId="{8B2AD52B-DDED-4689-9A41-66F23E7BC396}"/>
          </ac:spMkLst>
        </pc:spChg>
        <pc:spChg chg="del">
          <ac:chgData name="Piehl, Alex" userId="f8f8cfdc-473f-45dc-8c8c-43ab78ff7fda" providerId="ADAL" clId="{7D55916B-214A-4CEA-A5CE-0724143FB615}" dt="2021-09-16T18:23:33.964" v="3" actId="478"/>
          <ac:spMkLst>
            <pc:docMk/>
            <pc:sldMk cId="4043606349" sldId="346"/>
            <ac:spMk id="386" creationId="{BA6239C1-EDFE-46B4-BC27-AB33125011E0}"/>
          </ac:spMkLst>
        </pc:spChg>
        <pc:spChg chg="del">
          <ac:chgData name="Piehl, Alex" userId="f8f8cfdc-473f-45dc-8c8c-43ab78ff7fda" providerId="ADAL" clId="{7D55916B-214A-4CEA-A5CE-0724143FB615}" dt="2021-09-16T18:23:33.964" v="3" actId="478"/>
          <ac:spMkLst>
            <pc:docMk/>
            <pc:sldMk cId="4043606349" sldId="346"/>
            <ac:spMk id="387" creationId="{4CF11228-5C76-403B-BE59-29FB8B226420}"/>
          </ac:spMkLst>
        </pc:spChg>
        <pc:spChg chg="del">
          <ac:chgData name="Piehl, Alex" userId="f8f8cfdc-473f-45dc-8c8c-43ab78ff7fda" providerId="ADAL" clId="{7D55916B-214A-4CEA-A5CE-0724143FB615}" dt="2021-09-16T18:23:33.964" v="3" actId="478"/>
          <ac:spMkLst>
            <pc:docMk/>
            <pc:sldMk cId="4043606349" sldId="346"/>
            <ac:spMk id="388" creationId="{B736F03A-E2E8-480E-8989-03A4295AFF4F}"/>
          </ac:spMkLst>
        </pc:spChg>
        <pc:spChg chg="del">
          <ac:chgData name="Piehl, Alex" userId="f8f8cfdc-473f-45dc-8c8c-43ab78ff7fda" providerId="ADAL" clId="{7D55916B-214A-4CEA-A5CE-0724143FB615}" dt="2021-09-16T18:23:33.964" v="3" actId="478"/>
          <ac:spMkLst>
            <pc:docMk/>
            <pc:sldMk cId="4043606349" sldId="346"/>
            <ac:spMk id="389" creationId="{F4C4D38C-3C5D-4B5D-8BD3-A5B3E1A704F5}"/>
          </ac:spMkLst>
        </pc:spChg>
        <pc:spChg chg="del">
          <ac:chgData name="Piehl, Alex" userId="f8f8cfdc-473f-45dc-8c8c-43ab78ff7fda" providerId="ADAL" clId="{7D55916B-214A-4CEA-A5CE-0724143FB615}" dt="2021-09-16T18:23:33.964" v="3" actId="478"/>
          <ac:spMkLst>
            <pc:docMk/>
            <pc:sldMk cId="4043606349" sldId="346"/>
            <ac:spMk id="390" creationId="{6CFB7177-4216-409D-BF34-B9E8A8F4259B}"/>
          </ac:spMkLst>
        </pc:spChg>
        <pc:spChg chg="del">
          <ac:chgData name="Piehl, Alex" userId="f8f8cfdc-473f-45dc-8c8c-43ab78ff7fda" providerId="ADAL" clId="{7D55916B-214A-4CEA-A5CE-0724143FB615}" dt="2021-09-16T18:23:33.964" v="3" actId="478"/>
          <ac:spMkLst>
            <pc:docMk/>
            <pc:sldMk cId="4043606349" sldId="346"/>
            <ac:spMk id="391" creationId="{94C5FA72-2306-42DC-A517-E0FB44073C86}"/>
          </ac:spMkLst>
        </pc:spChg>
        <pc:spChg chg="del">
          <ac:chgData name="Piehl, Alex" userId="f8f8cfdc-473f-45dc-8c8c-43ab78ff7fda" providerId="ADAL" clId="{7D55916B-214A-4CEA-A5CE-0724143FB615}" dt="2021-09-16T18:23:33.964" v="3" actId="478"/>
          <ac:spMkLst>
            <pc:docMk/>
            <pc:sldMk cId="4043606349" sldId="346"/>
            <ac:spMk id="392" creationId="{31BBABC8-DECA-48AA-B6D3-FE3D8E984778}"/>
          </ac:spMkLst>
        </pc:spChg>
        <pc:spChg chg="del">
          <ac:chgData name="Piehl, Alex" userId="f8f8cfdc-473f-45dc-8c8c-43ab78ff7fda" providerId="ADAL" clId="{7D55916B-214A-4CEA-A5CE-0724143FB615}" dt="2021-09-16T18:23:33.964" v="3" actId="478"/>
          <ac:spMkLst>
            <pc:docMk/>
            <pc:sldMk cId="4043606349" sldId="346"/>
            <ac:spMk id="393" creationId="{EE8FAA6B-E638-48E5-A49A-F044B4FB083E}"/>
          </ac:spMkLst>
        </pc:spChg>
        <pc:spChg chg="del mod">
          <ac:chgData name="Piehl, Alex" userId="f8f8cfdc-473f-45dc-8c8c-43ab78ff7fda" providerId="ADAL" clId="{7D55916B-214A-4CEA-A5CE-0724143FB615}" dt="2021-09-28T14:59:36.846" v="402" actId="478"/>
          <ac:spMkLst>
            <pc:docMk/>
            <pc:sldMk cId="4043606349" sldId="346"/>
            <ac:spMk id="394" creationId="{D76360E6-2AAF-49D8-83AA-508358D82A0D}"/>
          </ac:spMkLst>
        </pc:spChg>
        <pc:spChg chg="del">
          <ac:chgData name="Piehl, Alex" userId="f8f8cfdc-473f-45dc-8c8c-43ab78ff7fda" providerId="ADAL" clId="{7D55916B-214A-4CEA-A5CE-0724143FB615}" dt="2021-09-16T18:23:33.964" v="3" actId="478"/>
          <ac:spMkLst>
            <pc:docMk/>
            <pc:sldMk cId="4043606349" sldId="346"/>
            <ac:spMk id="396" creationId="{58B333B4-4F1F-4319-A0AA-16959DF5B2E6}"/>
          </ac:spMkLst>
        </pc:spChg>
        <pc:spChg chg="del">
          <ac:chgData name="Piehl, Alex" userId="f8f8cfdc-473f-45dc-8c8c-43ab78ff7fda" providerId="ADAL" clId="{7D55916B-214A-4CEA-A5CE-0724143FB615}" dt="2021-09-16T18:23:33.964" v="3" actId="478"/>
          <ac:spMkLst>
            <pc:docMk/>
            <pc:sldMk cId="4043606349" sldId="346"/>
            <ac:spMk id="397" creationId="{6A57D9FE-E82D-4265-B549-9E7B425C6ABA}"/>
          </ac:spMkLst>
        </pc:spChg>
        <pc:spChg chg="del">
          <ac:chgData name="Piehl, Alex" userId="f8f8cfdc-473f-45dc-8c8c-43ab78ff7fda" providerId="ADAL" clId="{7D55916B-214A-4CEA-A5CE-0724143FB615}" dt="2021-09-16T18:23:33.964" v="3" actId="478"/>
          <ac:spMkLst>
            <pc:docMk/>
            <pc:sldMk cId="4043606349" sldId="346"/>
            <ac:spMk id="398" creationId="{82664095-22F7-4E19-8C67-4AD4E73BE8DD}"/>
          </ac:spMkLst>
        </pc:spChg>
        <pc:spChg chg="del">
          <ac:chgData name="Piehl, Alex" userId="f8f8cfdc-473f-45dc-8c8c-43ab78ff7fda" providerId="ADAL" clId="{7D55916B-214A-4CEA-A5CE-0724143FB615}" dt="2021-09-16T18:23:33.964" v="3" actId="478"/>
          <ac:spMkLst>
            <pc:docMk/>
            <pc:sldMk cId="4043606349" sldId="346"/>
            <ac:spMk id="399" creationId="{1A1B5EC2-F893-48F8-9CD5-2EDD1E9CC465}"/>
          </ac:spMkLst>
        </pc:spChg>
        <pc:spChg chg="add mod">
          <ac:chgData name="Piehl, Alex" userId="f8f8cfdc-473f-45dc-8c8c-43ab78ff7fda" providerId="ADAL" clId="{7D55916B-214A-4CEA-A5CE-0724143FB615}" dt="2021-09-30T18:06:50.269" v="1550" actId="1076"/>
          <ac:spMkLst>
            <pc:docMk/>
            <pc:sldMk cId="4043606349" sldId="346"/>
            <ac:spMk id="400" creationId="{255FADAA-8485-43F5-8415-635D67AEBB66}"/>
          </ac:spMkLst>
        </pc:spChg>
        <pc:spChg chg="del">
          <ac:chgData name="Piehl, Alex" userId="f8f8cfdc-473f-45dc-8c8c-43ab78ff7fda" providerId="ADAL" clId="{7D55916B-214A-4CEA-A5CE-0724143FB615}" dt="2021-09-16T18:23:33.964" v="3" actId="478"/>
          <ac:spMkLst>
            <pc:docMk/>
            <pc:sldMk cId="4043606349" sldId="346"/>
            <ac:spMk id="400" creationId="{89D77BE6-9B43-4A8A-827B-216C6C64FA96}"/>
          </ac:spMkLst>
        </pc:spChg>
        <pc:spChg chg="del">
          <ac:chgData name="Piehl, Alex" userId="f8f8cfdc-473f-45dc-8c8c-43ab78ff7fda" providerId="ADAL" clId="{7D55916B-214A-4CEA-A5CE-0724143FB615}" dt="2021-09-16T18:23:33.964" v="3" actId="478"/>
          <ac:spMkLst>
            <pc:docMk/>
            <pc:sldMk cId="4043606349" sldId="346"/>
            <ac:spMk id="401" creationId="{12A85648-84F7-455B-A82E-645CCAEE75C7}"/>
          </ac:spMkLst>
        </pc:spChg>
        <pc:spChg chg="add del mod">
          <ac:chgData name="Piehl, Alex" userId="f8f8cfdc-473f-45dc-8c8c-43ab78ff7fda" providerId="ADAL" clId="{7D55916B-214A-4CEA-A5CE-0724143FB615}" dt="2021-09-30T18:06:52.876" v="1553" actId="478"/>
          <ac:spMkLst>
            <pc:docMk/>
            <pc:sldMk cId="4043606349" sldId="346"/>
            <ac:spMk id="401" creationId="{C257C44E-1F4D-4458-87D5-8528A255A17C}"/>
          </ac:spMkLst>
        </pc:spChg>
        <pc:spChg chg="del">
          <ac:chgData name="Piehl, Alex" userId="f8f8cfdc-473f-45dc-8c8c-43ab78ff7fda" providerId="ADAL" clId="{7D55916B-214A-4CEA-A5CE-0724143FB615}" dt="2021-09-16T18:23:33.964" v="3" actId="478"/>
          <ac:spMkLst>
            <pc:docMk/>
            <pc:sldMk cId="4043606349" sldId="346"/>
            <ac:spMk id="402" creationId="{A3DAC03A-E13F-4493-990E-DC5104E3C29B}"/>
          </ac:spMkLst>
        </pc:spChg>
        <pc:spChg chg="add mod">
          <ac:chgData name="Piehl, Alex" userId="f8f8cfdc-473f-45dc-8c8c-43ab78ff7fda" providerId="ADAL" clId="{7D55916B-214A-4CEA-A5CE-0724143FB615}" dt="2021-09-30T18:06:59.268" v="1555" actId="1076"/>
          <ac:spMkLst>
            <pc:docMk/>
            <pc:sldMk cId="4043606349" sldId="346"/>
            <ac:spMk id="402" creationId="{E92DCD1E-5C27-4498-AFA2-DB3F5F37245C}"/>
          </ac:spMkLst>
        </pc:spChg>
        <pc:spChg chg="del">
          <ac:chgData name="Piehl, Alex" userId="f8f8cfdc-473f-45dc-8c8c-43ab78ff7fda" providerId="ADAL" clId="{7D55916B-214A-4CEA-A5CE-0724143FB615}" dt="2021-09-16T18:23:33.964" v="3" actId="478"/>
          <ac:spMkLst>
            <pc:docMk/>
            <pc:sldMk cId="4043606349" sldId="346"/>
            <ac:spMk id="403" creationId="{DD248F5A-6647-4FDD-B218-553561294028}"/>
          </ac:spMkLst>
        </pc:spChg>
        <pc:spChg chg="del">
          <ac:chgData name="Piehl, Alex" userId="f8f8cfdc-473f-45dc-8c8c-43ab78ff7fda" providerId="ADAL" clId="{7D55916B-214A-4CEA-A5CE-0724143FB615}" dt="2021-09-16T18:23:33.964" v="3" actId="478"/>
          <ac:spMkLst>
            <pc:docMk/>
            <pc:sldMk cId="4043606349" sldId="346"/>
            <ac:spMk id="404" creationId="{5A04152F-38B0-4512-A521-D3DE9DE5F438}"/>
          </ac:spMkLst>
        </pc:spChg>
        <pc:spChg chg="del">
          <ac:chgData name="Piehl, Alex" userId="f8f8cfdc-473f-45dc-8c8c-43ab78ff7fda" providerId="ADAL" clId="{7D55916B-214A-4CEA-A5CE-0724143FB615}" dt="2021-09-16T18:23:33.964" v="3" actId="478"/>
          <ac:spMkLst>
            <pc:docMk/>
            <pc:sldMk cId="4043606349" sldId="346"/>
            <ac:spMk id="405" creationId="{D8F2F52E-1118-4508-9E6A-D26C825EB12F}"/>
          </ac:spMkLst>
        </pc:spChg>
        <pc:spChg chg="del">
          <ac:chgData name="Piehl, Alex" userId="f8f8cfdc-473f-45dc-8c8c-43ab78ff7fda" providerId="ADAL" clId="{7D55916B-214A-4CEA-A5CE-0724143FB615}" dt="2021-09-16T18:23:33.964" v="3" actId="478"/>
          <ac:spMkLst>
            <pc:docMk/>
            <pc:sldMk cId="4043606349" sldId="346"/>
            <ac:spMk id="406" creationId="{CA653840-C635-4D1E-8C84-C9637B380E1D}"/>
          </ac:spMkLst>
        </pc:spChg>
        <pc:spChg chg="del">
          <ac:chgData name="Piehl, Alex" userId="f8f8cfdc-473f-45dc-8c8c-43ab78ff7fda" providerId="ADAL" clId="{7D55916B-214A-4CEA-A5CE-0724143FB615}" dt="2021-09-16T18:23:33.964" v="3" actId="478"/>
          <ac:spMkLst>
            <pc:docMk/>
            <pc:sldMk cId="4043606349" sldId="346"/>
            <ac:spMk id="408" creationId="{F8CC1299-B427-4E80-A29E-265AA2EB61AE}"/>
          </ac:spMkLst>
        </pc:spChg>
        <pc:spChg chg="del">
          <ac:chgData name="Piehl, Alex" userId="f8f8cfdc-473f-45dc-8c8c-43ab78ff7fda" providerId="ADAL" clId="{7D55916B-214A-4CEA-A5CE-0724143FB615}" dt="2021-09-16T18:23:33.964" v="3" actId="478"/>
          <ac:spMkLst>
            <pc:docMk/>
            <pc:sldMk cId="4043606349" sldId="346"/>
            <ac:spMk id="409" creationId="{46E457ED-7E83-42F1-B4EF-C7D05972C0B1}"/>
          </ac:spMkLst>
        </pc:spChg>
        <pc:spChg chg="del">
          <ac:chgData name="Piehl, Alex" userId="f8f8cfdc-473f-45dc-8c8c-43ab78ff7fda" providerId="ADAL" clId="{7D55916B-214A-4CEA-A5CE-0724143FB615}" dt="2021-09-16T18:23:33.964" v="3" actId="478"/>
          <ac:spMkLst>
            <pc:docMk/>
            <pc:sldMk cId="4043606349" sldId="346"/>
            <ac:spMk id="416" creationId="{EAEC51CA-F676-4D02-A969-A71A85FA2735}"/>
          </ac:spMkLst>
        </pc:spChg>
        <pc:spChg chg="del">
          <ac:chgData name="Piehl, Alex" userId="f8f8cfdc-473f-45dc-8c8c-43ab78ff7fda" providerId="ADAL" clId="{7D55916B-214A-4CEA-A5CE-0724143FB615}" dt="2021-09-16T18:23:33.964" v="3" actId="478"/>
          <ac:spMkLst>
            <pc:docMk/>
            <pc:sldMk cId="4043606349" sldId="346"/>
            <ac:spMk id="417" creationId="{33CA8915-9776-4E75-B00F-4A13F92DC539}"/>
          </ac:spMkLst>
        </pc:spChg>
        <pc:spChg chg="add del mod">
          <ac:chgData name="Piehl, Alex" userId="f8f8cfdc-473f-45dc-8c8c-43ab78ff7fda" providerId="ADAL" clId="{7D55916B-214A-4CEA-A5CE-0724143FB615}" dt="2021-09-28T14:59:36.846" v="402" actId="478"/>
          <ac:spMkLst>
            <pc:docMk/>
            <pc:sldMk cId="4043606349" sldId="346"/>
            <ac:spMk id="418" creationId="{265268BB-C08F-4036-B6DE-3680A5506589}"/>
          </ac:spMkLst>
        </pc:spChg>
        <pc:spChg chg="del">
          <ac:chgData name="Piehl, Alex" userId="f8f8cfdc-473f-45dc-8c8c-43ab78ff7fda" providerId="ADAL" clId="{7D55916B-214A-4CEA-A5CE-0724143FB615}" dt="2021-09-16T18:23:33.964" v="3" actId="478"/>
          <ac:spMkLst>
            <pc:docMk/>
            <pc:sldMk cId="4043606349" sldId="346"/>
            <ac:spMk id="420" creationId="{C23C6AF2-A4D0-4B08-A75F-CA73F5F7E402}"/>
          </ac:spMkLst>
        </pc:spChg>
        <pc:spChg chg="add del mod">
          <ac:chgData name="Piehl, Alex" userId="f8f8cfdc-473f-45dc-8c8c-43ab78ff7fda" providerId="ADAL" clId="{7D55916B-214A-4CEA-A5CE-0724143FB615}" dt="2021-09-28T14:59:36.846" v="402" actId="478"/>
          <ac:spMkLst>
            <pc:docMk/>
            <pc:sldMk cId="4043606349" sldId="346"/>
            <ac:spMk id="421" creationId="{799B451B-DD7A-4B64-84C6-F25D197A6226}"/>
          </ac:spMkLst>
        </pc:spChg>
        <pc:spChg chg="del">
          <ac:chgData name="Piehl, Alex" userId="f8f8cfdc-473f-45dc-8c8c-43ab78ff7fda" providerId="ADAL" clId="{7D55916B-214A-4CEA-A5CE-0724143FB615}" dt="2021-09-16T18:23:33.964" v="3" actId="478"/>
          <ac:spMkLst>
            <pc:docMk/>
            <pc:sldMk cId="4043606349" sldId="346"/>
            <ac:spMk id="422" creationId="{D5FF1005-11D8-42FD-BC6D-8649CC5D9E83}"/>
          </ac:spMkLst>
        </pc:spChg>
        <pc:spChg chg="del">
          <ac:chgData name="Piehl, Alex" userId="f8f8cfdc-473f-45dc-8c8c-43ab78ff7fda" providerId="ADAL" clId="{7D55916B-214A-4CEA-A5CE-0724143FB615}" dt="2021-09-16T18:23:33.964" v="3" actId="478"/>
          <ac:spMkLst>
            <pc:docMk/>
            <pc:sldMk cId="4043606349" sldId="346"/>
            <ac:spMk id="423" creationId="{8FDCC969-2060-4469-A3F3-3C1E327BEF6F}"/>
          </ac:spMkLst>
        </pc:spChg>
        <pc:spChg chg="add del mod">
          <ac:chgData name="Piehl, Alex" userId="f8f8cfdc-473f-45dc-8c8c-43ab78ff7fda" providerId="ADAL" clId="{7D55916B-214A-4CEA-A5CE-0724143FB615}" dt="2021-09-28T14:59:36.846" v="402" actId="478"/>
          <ac:spMkLst>
            <pc:docMk/>
            <pc:sldMk cId="4043606349" sldId="346"/>
            <ac:spMk id="424" creationId="{2FAAB705-98E3-45A8-A1AA-2DA2DE53BDD1}"/>
          </ac:spMkLst>
        </pc:spChg>
        <pc:spChg chg="add del mod">
          <ac:chgData name="Piehl, Alex" userId="f8f8cfdc-473f-45dc-8c8c-43ab78ff7fda" providerId="ADAL" clId="{7D55916B-214A-4CEA-A5CE-0724143FB615}" dt="2021-09-30T18:08:30.049" v="1588" actId="478"/>
          <ac:spMkLst>
            <pc:docMk/>
            <pc:sldMk cId="4043606349" sldId="346"/>
            <ac:spMk id="425" creationId="{9E5C36C2-8286-4DC7-8B59-97698075DD2F}"/>
          </ac:spMkLst>
        </pc:spChg>
        <pc:spChg chg="add del mod">
          <ac:chgData name="Piehl, Alex" userId="f8f8cfdc-473f-45dc-8c8c-43ab78ff7fda" providerId="ADAL" clId="{7D55916B-214A-4CEA-A5CE-0724143FB615}" dt="2021-09-28T14:59:36.846" v="402" actId="478"/>
          <ac:spMkLst>
            <pc:docMk/>
            <pc:sldMk cId="4043606349" sldId="346"/>
            <ac:spMk id="425" creationId="{C70C6B55-DA5A-4C45-85B5-9F3ED19A1C84}"/>
          </ac:spMkLst>
        </pc:spChg>
        <pc:spChg chg="add mod">
          <ac:chgData name="Piehl, Alex" userId="f8f8cfdc-473f-45dc-8c8c-43ab78ff7fda" providerId="ADAL" clId="{7D55916B-214A-4CEA-A5CE-0724143FB615}" dt="2021-09-30T18:14:45.282" v="1719" actId="1076"/>
          <ac:spMkLst>
            <pc:docMk/>
            <pc:sldMk cId="4043606349" sldId="346"/>
            <ac:spMk id="426" creationId="{1ECAC527-AC8B-4DB6-BC63-754C5604FB3D}"/>
          </ac:spMkLst>
        </pc:spChg>
        <pc:spChg chg="add del mod">
          <ac:chgData name="Piehl, Alex" userId="f8f8cfdc-473f-45dc-8c8c-43ab78ff7fda" providerId="ADAL" clId="{7D55916B-214A-4CEA-A5CE-0724143FB615}" dt="2021-09-28T14:59:36.846" v="402" actId="478"/>
          <ac:spMkLst>
            <pc:docMk/>
            <pc:sldMk cId="4043606349" sldId="346"/>
            <ac:spMk id="426" creationId="{C7521355-099C-472A-9950-505A8867A045}"/>
          </ac:spMkLst>
        </pc:spChg>
        <pc:spChg chg="add del mod">
          <ac:chgData name="Piehl, Alex" userId="f8f8cfdc-473f-45dc-8c8c-43ab78ff7fda" providerId="ADAL" clId="{7D55916B-214A-4CEA-A5CE-0724143FB615}" dt="2021-09-28T14:59:36.846" v="402" actId="478"/>
          <ac:spMkLst>
            <pc:docMk/>
            <pc:sldMk cId="4043606349" sldId="346"/>
            <ac:spMk id="427" creationId="{2D8F36A1-3A4B-42BE-96E3-B3B030F0A793}"/>
          </ac:spMkLst>
        </pc:spChg>
        <pc:spChg chg="add del mod">
          <ac:chgData name="Piehl, Alex" userId="f8f8cfdc-473f-45dc-8c8c-43ab78ff7fda" providerId="ADAL" clId="{7D55916B-214A-4CEA-A5CE-0724143FB615}" dt="2021-09-28T14:59:36.846" v="402" actId="478"/>
          <ac:spMkLst>
            <pc:docMk/>
            <pc:sldMk cId="4043606349" sldId="346"/>
            <ac:spMk id="428" creationId="{EBDB0FB6-1EC2-4704-8722-07F081270931}"/>
          </ac:spMkLst>
        </pc:spChg>
        <pc:spChg chg="del">
          <ac:chgData name="Piehl, Alex" userId="f8f8cfdc-473f-45dc-8c8c-43ab78ff7fda" providerId="ADAL" clId="{7D55916B-214A-4CEA-A5CE-0724143FB615}" dt="2021-09-16T18:23:33.964" v="3" actId="478"/>
          <ac:spMkLst>
            <pc:docMk/>
            <pc:sldMk cId="4043606349" sldId="346"/>
            <ac:spMk id="429" creationId="{375C4297-F6F5-46AF-916B-B24C52198BE9}"/>
          </ac:spMkLst>
        </pc:spChg>
        <pc:spChg chg="add mod">
          <ac:chgData name="Piehl, Alex" userId="f8f8cfdc-473f-45dc-8c8c-43ab78ff7fda" providerId="ADAL" clId="{7D55916B-214A-4CEA-A5CE-0724143FB615}" dt="2021-09-30T18:14:47.562" v="1720" actId="1076"/>
          <ac:spMkLst>
            <pc:docMk/>
            <pc:sldMk cId="4043606349" sldId="346"/>
            <ac:spMk id="430" creationId="{1E4E1BF1-0C36-47A0-806D-B3DD080F8EBA}"/>
          </ac:spMkLst>
        </pc:spChg>
        <pc:spChg chg="del">
          <ac:chgData name="Piehl, Alex" userId="f8f8cfdc-473f-45dc-8c8c-43ab78ff7fda" providerId="ADAL" clId="{7D55916B-214A-4CEA-A5CE-0724143FB615}" dt="2021-09-16T18:23:33.964" v="3" actId="478"/>
          <ac:spMkLst>
            <pc:docMk/>
            <pc:sldMk cId="4043606349" sldId="346"/>
            <ac:spMk id="430" creationId="{D52E47EF-F701-467B-86EB-7DEC16896216}"/>
          </ac:spMkLst>
        </pc:spChg>
        <pc:spChg chg="del">
          <ac:chgData name="Piehl, Alex" userId="f8f8cfdc-473f-45dc-8c8c-43ab78ff7fda" providerId="ADAL" clId="{7D55916B-214A-4CEA-A5CE-0724143FB615}" dt="2021-09-16T18:23:33.964" v="3" actId="478"/>
          <ac:spMkLst>
            <pc:docMk/>
            <pc:sldMk cId="4043606349" sldId="346"/>
            <ac:spMk id="431" creationId="{1E3B9F7F-3E53-4C80-A3EA-7AC80CCFB4A6}"/>
          </ac:spMkLst>
        </pc:spChg>
        <pc:spChg chg="add mod">
          <ac:chgData name="Piehl, Alex" userId="f8f8cfdc-473f-45dc-8c8c-43ab78ff7fda" providerId="ADAL" clId="{7D55916B-214A-4CEA-A5CE-0724143FB615}" dt="2021-09-30T18:14:45.282" v="1719" actId="1076"/>
          <ac:spMkLst>
            <pc:docMk/>
            <pc:sldMk cId="4043606349" sldId="346"/>
            <ac:spMk id="431" creationId="{4CD9D755-9AFC-4374-A90F-C86AE0C5C5B3}"/>
          </ac:spMkLst>
        </pc:spChg>
        <pc:spChg chg="del">
          <ac:chgData name="Piehl, Alex" userId="f8f8cfdc-473f-45dc-8c8c-43ab78ff7fda" providerId="ADAL" clId="{7D55916B-214A-4CEA-A5CE-0724143FB615}" dt="2021-09-16T18:23:33.964" v="3" actId="478"/>
          <ac:spMkLst>
            <pc:docMk/>
            <pc:sldMk cId="4043606349" sldId="346"/>
            <ac:spMk id="432" creationId="{217872C2-E275-4E6C-9530-05174B7D5640}"/>
          </ac:spMkLst>
        </pc:spChg>
        <pc:spChg chg="add del mod">
          <ac:chgData name="Piehl, Alex" userId="f8f8cfdc-473f-45dc-8c8c-43ab78ff7fda" providerId="ADAL" clId="{7D55916B-214A-4CEA-A5CE-0724143FB615}" dt="2021-09-30T18:11:01.872" v="1659" actId="478"/>
          <ac:spMkLst>
            <pc:docMk/>
            <pc:sldMk cId="4043606349" sldId="346"/>
            <ac:spMk id="432" creationId="{69A03F98-FB5E-414F-BE06-A76D518E07A5}"/>
          </ac:spMkLst>
        </pc:spChg>
        <pc:spChg chg="del">
          <ac:chgData name="Piehl, Alex" userId="f8f8cfdc-473f-45dc-8c8c-43ab78ff7fda" providerId="ADAL" clId="{7D55916B-214A-4CEA-A5CE-0724143FB615}" dt="2021-09-16T18:23:33.964" v="3" actId="478"/>
          <ac:spMkLst>
            <pc:docMk/>
            <pc:sldMk cId="4043606349" sldId="346"/>
            <ac:spMk id="433" creationId="{732C3F94-D407-4EA1-B7FF-B75CA17FBE96}"/>
          </ac:spMkLst>
        </pc:spChg>
        <pc:spChg chg="add del mod">
          <ac:chgData name="Piehl, Alex" userId="f8f8cfdc-473f-45dc-8c8c-43ab78ff7fda" providerId="ADAL" clId="{7D55916B-214A-4CEA-A5CE-0724143FB615}" dt="2021-09-30T18:11:01.971" v="1663" actId="478"/>
          <ac:spMkLst>
            <pc:docMk/>
            <pc:sldMk cId="4043606349" sldId="346"/>
            <ac:spMk id="433" creationId="{C04F8D2A-D8C4-4E3B-8AA1-DA4D5315675F}"/>
          </ac:spMkLst>
        </pc:spChg>
        <pc:spChg chg="del">
          <ac:chgData name="Piehl, Alex" userId="f8f8cfdc-473f-45dc-8c8c-43ab78ff7fda" providerId="ADAL" clId="{7D55916B-214A-4CEA-A5CE-0724143FB615}" dt="2021-09-16T18:23:33.964" v="3" actId="478"/>
          <ac:spMkLst>
            <pc:docMk/>
            <pc:sldMk cId="4043606349" sldId="346"/>
            <ac:spMk id="434" creationId="{948B254E-9C20-4EFF-9D68-901109500471}"/>
          </ac:spMkLst>
        </pc:spChg>
        <pc:spChg chg="add del mod">
          <ac:chgData name="Piehl, Alex" userId="f8f8cfdc-473f-45dc-8c8c-43ab78ff7fda" providerId="ADAL" clId="{7D55916B-214A-4CEA-A5CE-0724143FB615}" dt="2021-09-30T18:11:01.967" v="1662" actId="478"/>
          <ac:spMkLst>
            <pc:docMk/>
            <pc:sldMk cId="4043606349" sldId="346"/>
            <ac:spMk id="434" creationId="{98F03906-89B2-4BC4-A1A3-B3A9D8DAFAF4}"/>
          </ac:spMkLst>
        </pc:spChg>
        <pc:spChg chg="del">
          <ac:chgData name="Piehl, Alex" userId="f8f8cfdc-473f-45dc-8c8c-43ab78ff7fda" providerId="ADAL" clId="{7D55916B-214A-4CEA-A5CE-0724143FB615}" dt="2021-09-16T18:23:33.964" v="3" actId="478"/>
          <ac:spMkLst>
            <pc:docMk/>
            <pc:sldMk cId="4043606349" sldId="346"/>
            <ac:spMk id="435" creationId="{5246A55D-272B-4F22-AFDD-0E906AA9077F}"/>
          </ac:spMkLst>
        </pc:spChg>
        <pc:spChg chg="add del mod">
          <ac:chgData name="Piehl, Alex" userId="f8f8cfdc-473f-45dc-8c8c-43ab78ff7fda" providerId="ADAL" clId="{7D55916B-214A-4CEA-A5CE-0724143FB615}" dt="2021-09-30T18:11:01.931" v="1661" actId="478"/>
          <ac:spMkLst>
            <pc:docMk/>
            <pc:sldMk cId="4043606349" sldId="346"/>
            <ac:spMk id="435" creationId="{CC310598-A48C-478A-8ADC-A2EB651DE5DE}"/>
          </ac:spMkLst>
        </pc:spChg>
        <pc:spChg chg="del">
          <ac:chgData name="Piehl, Alex" userId="f8f8cfdc-473f-45dc-8c8c-43ab78ff7fda" providerId="ADAL" clId="{7D55916B-214A-4CEA-A5CE-0724143FB615}" dt="2021-09-16T18:23:33.964" v="3" actId="478"/>
          <ac:spMkLst>
            <pc:docMk/>
            <pc:sldMk cId="4043606349" sldId="346"/>
            <ac:spMk id="436" creationId="{BBCCA6B2-145D-4A62-B9ED-DF17BED920C6}"/>
          </ac:spMkLst>
        </pc:spChg>
        <pc:spChg chg="add del mod">
          <ac:chgData name="Piehl, Alex" userId="f8f8cfdc-473f-45dc-8c8c-43ab78ff7fda" providerId="ADAL" clId="{7D55916B-214A-4CEA-A5CE-0724143FB615}" dt="2021-09-30T18:11:02.280" v="1672" actId="478"/>
          <ac:spMkLst>
            <pc:docMk/>
            <pc:sldMk cId="4043606349" sldId="346"/>
            <ac:spMk id="436" creationId="{D634808E-4F87-409B-B07C-2B579D74A7C7}"/>
          </ac:spMkLst>
        </pc:spChg>
        <pc:spChg chg="add del mod">
          <ac:chgData name="Piehl, Alex" userId="f8f8cfdc-473f-45dc-8c8c-43ab78ff7fda" providerId="ADAL" clId="{7D55916B-214A-4CEA-A5CE-0724143FB615}" dt="2021-09-30T18:11:02.015" v="1664" actId="478"/>
          <ac:spMkLst>
            <pc:docMk/>
            <pc:sldMk cId="4043606349" sldId="346"/>
            <ac:spMk id="437" creationId="{075CE220-3674-48E9-AA8C-103028811C0D}"/>
          </ac:spMkLst>
        </pc:spChg>
        <pc:spChg chg="add del mod">
          <ac:chgData name="Piehl, Alex" userId="f8f8cfdc-473f-45dc-8c8c-43ab78ff7fda" providerId="ADAL" clId="{7D55916B-214A-4CEA-A5CE-0724143FB615}" dt="2021-09-30T18:11:01.880" v="1660" actId="478"/>
          <ac:spMkLst>
            <pc:docMk/>
            <pc:sldMk cId="4043606349" sldId="346"/>
            <ac:spMk id="438" creationId="{56F709E0-AE50-4C97-BA52-9027ADACDC4B}"/>
          </ac:spMkLst>
        </pc:spChg>
        <pc:spChg chg="del">
          <ac:chgData name="Piehl, Alex" userId="f8f8cfdc-473f-45dc-8c8c-43ab78ff7fda" providerId="ADAL" clId="{7D55916B-214A-4CEA-A5CE-0724143FB615}" dt="2021-09-16T18:23:33.964" v="3" actId="478"/>
          <ac:spMkLst>
            <pc:docMk/>
            <pc:sldMk cId="4043606349" sldId="346"/>
            <ac:spMk id="440" creationId="{11521642-0726-4B90-98CF-6B09B37732C8}"/>
          </ac:spMkLst>
        </pc:spChg>
        <pc:spChg chg="add del mod">
          <ac:chgData name="Piehl, Alex" userId="f8f8cfdc-473f-45dc-8c8c-43ab78ff7fda" providerId="ADAL" clId="{7D55916B-214A-4CEA-A5CE-0724143FB615}" dt="2021-09-30T18:14:04.200" v="1706" actId="688"/>
          <ac:spMkLst>
            <pc:docMk/>
            <pc:sldMk cId="4043606349" sldId="346"/>
            <ac:spMk id="440" creationId="{8FFD20F2-A225-42EF-9630-F6BF91D5C63F}"/>
          </ac:spMkLst>
        </pc:spChg>
        <pc:spChg chg="add del mod">
          <ac:chgData name="Piehl, Alex" userId="f8f8cfdc-473f-45dc-8c8c-43ab78ff7fda" providerId="ADAL" clId="{7D55916B-214A-4CEA-A5CE-0724143FB615}" dt="2021-09-30T18:14:26.719" v="1715" actId="478"/>
          <ac:spMkLst>
            <pc:docMk/>
            <pc:sldMk cId="4043606349" sldId="346"/>
            <ac:spMk id="441" creationId="{0F5C4BA0-1E1A-48C5-B531-4BC29A004874}"/>
          </ac:spMkLst>
        </pc:spChg>
        <pc:spChg chg="del">
          <ac:chgData name="Piehl, Alex" userId="f8f8cfdc-473f-45dc-8c8c-43ab78ff7fda" providerId="ADAL" clId="{7D55916B-214A-4CEA-A5CE-0724143FB615}" dt="2021-09-16T18:23:33.964" v="3" actId="478"/>
          <ac:spMkLst>
            <pc:docMk/>
            <pc:sldMk cId="4043606349" sldId="346"/>
            <ac:spMk id="441" creationId="{527E41F8-41C1-4F03-83CB-E15C14920036}"/>
          </ac:spMkLst>
        </pc:spChg>
        <pc:spChg chg="del">
          <ac:chgData name="Piehl, Alex" userId="f8f8cfdc-473f-45dc-8c8c-43ab78ff7fda" providerId="ADAL" clId="{7D55916B-214A-4CEA-A5CE-0724143FB615}" dt="2021-09-16T18:23:33.964" v="3" actId="478"/>
          <ac:spMkLst>
            <pc:docMk/>
            <pc:sldMk cId="4043606349" sldId="346"/>
            <ac:spMk id="442" creationId="{01D2C4F4-AB37-4361-93B7-5301D36AD796}"/>
          </ac:spMkLst>
        </pc:spChg>
        <pc:spChg chg="add del mod">
          <ac:chgData name="Piehl, Alex" userId="f8f8cfdc-473f-45dc-8c8c-43ab78ff7fda" providerId="ADAL" clId="{7D55916B-214A-4CEA-A5CE-0724143FB615}" dt="2021-09-30T18:11:02.233" v="1671" actId="478"/>
          <ac:spMkLst>
            <pc:docMk/>
            <pc:sldMk cId="4043606349" sldId="346"/>
            <ac:spMk id="442" creationId="{09A5A9A3-B1D9-49FF-BAA2-742AF5A385D0}"/>
          </ac:spMkLst>
        </pc:spChg>
        <pc:spChg chg="add del mod">
          <ac:chgData name="Piehl, Alex" userId="f8f8cfdc-473f-45dc-8c8c-43ab78ff7fda" providerId="ADAL" clId="{7D55916B-214A-4CEA-A5CE-0724143FB615}" dt="2021-09-28T14:59:36.846" v="402" actId="478"/>
          <ac:spMkLst>
            <pc:docMk/>
            <pc:sldMk cId="4043606349" sldId="346"/>
            <ac:spMk id="443" creationId="{BDA1808C-7F0A-4E9B-BFD4-DCD197131E99}"/>
          </ac:spMkLst>
        </pc:spChg>
        <pc:spChg chg="add del mod">
          <ac:chgData name="Piehl, Alex" userId="f8f8cfdc-473f-45dc-8c8c-43ab78ff7fda" providerId="ADAL" clId="{7D55916B-214A-4CEA-A5CE-0724143FB615}" dt="2021-09-28T14:59:36.846" v="402" actId="478"/>
          <ac:spMkLst>
            <pc:docMk/>
            <pc:sldMk cId="4043606349" sldId="346"/>
            <ac:spMk id="444" creationId="{CE7237E8-C831-4DCC-A992-821BE0C21BA6}"/>
          </ac:spMkLst>
        </pc:spChg>
        <pc:spChg chg="del">
          <ac:chgData name="Piehl, Alex" userId="f8f8cfdc-473f-45dc-8c8c-43ab78ff7fda" providerId="ADAL" clId="{7D55916B-214A-4CEA-A5CE-0724143FB615}" dt="2021-09-16T18:23:33.964" v="3" actId="478"/>
          <ac:spMkLst>
            <pc:docMk/>
            <pc:sldMk cId="4043606349" sldId="346"/>
            <ac:spMk id="445" creationId="{6D2D3B14-98F0-4FA4-A3A8-1DE283A787C4}"/>
          </ac:spMkLst>
        </pc:spChg>
        <pc:spChg chg="add del mod">
          <ac:chgData name="Piehl, Alex" userId="f8f8cfdc-473f-45dc-8c8c-43ab78ff7fda" providerId="ADAL" clId="{7D55916B-214A-4CEA-A5CE-0724143FB615}" dt="2021-09-28T14:59:36.846" v="402" actId="478"/>
          <ac:spMkLst>
            <pc:docMk/>
            <pc:sldMk cId="4043606349" sldId="346"/>
            <ac:spMk id="446" creationId="{881210FF-D68B-4126-95FA-E9B3CF75E393}"/>
          </ac:spMkLst>
        </pc:spChg>
        <pc:spChg chg="add del mod">
          <ac:chgData name="Piehl, Alex" userId="f8f8cfdc-473f-45dc-8c8c-43ab78ff7fda" providerId="ADAL" clId="{7D55916B-214A-4CEA-A5CE-0724143FB615}" dt="2021-09-28T14:59:36.846" v="402" actId="478"/>
          <ac:spMkLst>
            <pc:docMk/>
            <pc:sldMk cId="4043606349" sldId="346"/>
            <ac:spMk id="447" creationId="{67459201-7133-4178-B323-DEBFEDBF96D3}"/>
          </ac:spMkLst>
        </pc:spChg>
        <pc:spChg chg="del">
          <ac:chgData name="Piehl, Alex" userId="f8f8cfdc-473f-45dc-8c8c-43ab78ff7fda" providerId="ADAL" clId="{7D55916B-214A-4CEA-A5CE-0724143FB615}" dt="2021-09-16T18:23:33.964" v="3" actId="478"/>
          <ac:spMkLst>
            <pc:docMk/>
            <pc:sldMk cId="4043606349" sldId="346"/>
            <ac:spMk id="449" creationId="{0C29DAAD-5149-42F4-89EE-BCB61AC12252}"/>
          </ac:spMkLst>
        </pc:spChg>
        <pc:spChg chg="del">
          <ac:chgData name="Piehl, Alex" userId="f8f8cfdc-473f-45dc-8c8c-43ab78ff7fda" providerId="ADAL" clId="{7D55916B-214A-4CEA-A5CE-0724143FB615}" dt="2021-09-16T18:23:33.964" v="3" actId="478"/>
          <ac:spMkLst>
            <pc:docMk/>
            <pc:sldMk cId="4043606349" sldId="346"/>
            <ac:spMk id="450" creationId="{B293F449-802E-4501-9B87-499227806C04}"/>
          </ac:spMkLst>
        </pc:spChg>
        <pc:spChg chg="del">
          <ac:chgData name="Piehl, Alex" userId="f8f8cfdc-473f-45dc-8c8c-43ab78ff7fda" providerId="ADAL" clId="{7D55916B-214A-4CEA-A5CE-0724143FB615}" dt="2021-09-16T18:23:33.964" v="3" actId="478"/>
          <ac:spMkLst>
            <pc:docMk/>
            <pc:sldMk cId="4043606349" sldId="346"/>
            <ac:spMk id="452" creationId="{5C0A0511-5040-4880-8585-64E98B71E015}"/>
          </ac:spMkLst>
        </pc:spChg>
        <pc:spChg chg="del">
          <ac:chgData name="Piehl, Alex" userId="f8f8cfdc-473f-45dc-8c8c-43ab78ff7fda" providerId="ADAL" clId="{7D55916B-214A-4CEA-A5CE-0724143FB615}" dt="2021-09-16T18:23:33.964" v="3" actId="478"/>
          <ac:spMkLst>
            <pc:docMk/>
            <pc:sldMk cId="4043606349" sldId="346"/>
            <ac:spMk id="453" creationId="{1F129ADB-AAC5-472E-898C-F24B95B51108}"/>
          </ac:spMkLst>
        </pc:spChg>
        <pc:spChg chg="add del mod">
          <ac:chgData name="Piehl, Alex" userId="f8f8cfdc-473f-45dc-8c8c-43ab78ff7fda" providerId="ADAL" clId="{7D55916B-214A-4CEA-A5CE-0724143FB615}" dt="2021-09-28T14:59:36.846" v="402" actId="478"/>
          <ac:spMkLst>
            <pc:docMk/>
            <pc:sldMk cId="4043606349" sldId="346"/>
            <ac:spMk id="454" creationId="{8CE3DC6D-0900-4365-B690-44CBB6E06585}"/>
          </ac:spMkLst>
        </pc:spChg>
        <pc:spChg chg="del">
          <ac:chgData name="Piehl, Alex" userId="f8f8cfdc-473f-45dc-8c8c-43ab78ff7fda" providerId="ADAL" clId="{7D55916B-214A-4CEA-A5CE-0724143FB615}" dt="2021-09-16T18:23:33.964" v="3" actId="478"/>
          <ac:spMkLst>
            <pc:docMk/>
            <pc:sldMk cId="4043606349" sldId="346"/>
            <ac:spMk id="460" creationId="{9A5B4BD2-AF39-45EA-A85F-67AE4BE17833}"/>
          </ac:spMkLst>
        </pc:spChg>
        <pc:spChg chg="del">
          <ac:chgData name="Piehl, Alex" userId="f8f8cfdc-473f-45dc-8c8c-43ab78ff7fda" providerId="ADAL" clId="{7D55916B-214A-4CEA-A5CE-0724143FB615}" dt="2021-09-16T18:23:33.964" v="3" actId="478"/>
          <ac:spMkLst>
            <pc:docMk/>
            <pc:sldMk cId="4043606349" sldId="346"/>
            <ac:spMk id="461" creationId="{67A1EA00-F233-48B5-9E5F-FC5257D9EF53}"/>
          </ac:spMkLst>
        </pc:spChg>
        <pc:spChg chg="del">
          <ac:chgData name="Piehl, Alex" userId="f8f8cfdc-473f-45dc-8c8c-43ab78ff7fda" providerId="ADAL" clId="{7D55916B-214A-4CEA-A5CE-0724143FB615}" dt="2021-09-16T18:23:33.964" v="3" actId="478"/>
          <ac:spMkLst>
            <pc:docMk/>
            <pc:sldMk cId="4043606349" sldId="346"/>
            <ac:spMk id="462" creationId="{16415E7F-08F5-48A7-ACC4-EAA1D49F71F9}"/>
          </ac:spMkLst>
        </pc:spChg>
        <pc:spChg chg="add del mod">
          <ac:chgData name="Piehl, Alex" userId="f8f8cfdc-473f-45dc-8c8c-43ab78ff7fda" providerId="ADAL" clId="{7D55916B-214A-4CEA-A5CE-0724143FB615}" dt="2021-09-30T18:14:28.250" v="1716" actId="478"/>
          <ac:spMkLst>
            <pc:docMk/>
            <pc:sldMk cId="4043606349" sldId="346"/>
            <ac:spMk id="462" creationId="{8082975C-D9AA-4141-AE2E-4783FA6B156A}"/>
          </ac:spMkLst>
        </pc:spChg>
        <pc:spChg chg="add del mod">
          <ac:chgData name="Piehl, Alex" userId="f8f8cfdc-473f-45dc-8c8c-43ab78ff7fda" providerId="ADAL" clId="{7D55916B-214A-4CEA-A5CE-0724143FB615}" dt="2021-09-30T18:14:45.282" v="1719" actId="1076"/>
          <ac:spMkLst>
            <pc:docMk/>
            <pc:sldMk cId="4043606349" sldId="346"/>
            <ac:spMk id="463" creationId="{ACA5377A-E4B5-4FD4-B0CE-07CD43EB1E43}"/>
          </ac:spMkLst>
        </pc:spChg>
        <pc:spChg chg="del">
          <ac:chgData name="Piehl, Alex" userId="f8f8cfdc-473f-45dc-8c8c-43ab78ff7fda" providerId="ADAL" clId="{7D55916B-214A-4CEA-A5CE-0724143FB615}" dt="2021-09-16T18:23:33.964" v="3" actId="478"/>
          <ac:spMkLst>
            <pc:docMk/>
            <pc:sldMk cId="4043606349" sldId="346"/>
            <ac:spMk id="464" creationId="{6F388A8C-C0B2-488B-BAF1-E058DFBAA3A7}"/>
          </ac:spMkLst>
        </pc:spChg>
        <pc:spChg chg="add mod">
          <ac:chgData name="Piehl, Alex" userId="f8f8cfdc-473f-45dc-8c8c-43ab78ff7fda" providerId="ADAL" clId="{7D55916B-214A-4CEA-A5CE-0724143FB615}" dt="2021-09-30T18:14:12.596" v="1708" actId="1076"/>
          <ac:spMkLst>
            <pc:docMk/>
            <pc:sldMk cId="4043606349" sldId="346"/>
            <ac:spMk id="464" creationId="{FFB4237D-E8C1-4FD4-B909-65B61F9529BF}"/>
          </ac:spMkLst>
        </pc:spChg>
        <pc:spChg chg="add mod">
          <ac:chgData name="Piehl, Alex" userId="f8f8cfdc-473f-45dc-8c8c-43ab78ff7fda" providerId="ADAL" clId="{7D55916B-214A-4CEA-A5CE-0724143FB615}" dt="2021-09-30T18:14:16.730" v="1710" actId="1076"/>
          <ac:spMkLst>
            <pc:docMk/>
            <pc:sldMk cId="4043606349" sldId="346"/>
            <ac:spMk id="465" creationId="{41560F08-62AA-4C70-A9DD-2120AC434DD0}"/>
          </ac:spMkLst>
        </pc:spChg>
        <pc:spChg chg="del">
          <ac:chgData name="Piehl, Alex" userId="f8f8cfdc-473f-45dc-8c8c-43ab78ff7fda" providerId="ADAL" clId="{7D55916B-214A-4CEA-A5CE-0724143FB615}" dt="2021-09-16T18:23:33.964" v="3" actId="478"/>
          <ac:spMkLst>
            <pc:docMk/>
            <pc:sldMk cId="4043606349" sldId="346"/>
            <ac:spMk id="465" creationId="{7BEB1C06-1613-49ED-BAC9-3277120B2817}"/>
          </ac:spMkLst>
        </pc:spChg>
        <pc:spChg chg="add mod">
          <ac:chgData name="Piehl, Alex" userId="f8f8cfdc-473f-45dc-8c8c-43ab78ff7fda" providerId="ADAL" clId="{7D55916B-214A-4CEA-A5CE-0724143FB615}" dt="2021-09-30T18:14:21.220" v="1712" actId="1076"/>
          <ac:spMkLst>
            <pc:docMk/>
            <pc:sldMk cId="4043606349" sldId="346"/>
            <ac:spMk id="466" creationId="{C524B26D-1E34-4B51-9DB9-D04C9A2C1259}"/>
          </ac:spMkLst>
        </pc:spChg>
        <pc:spChg chg="add mod">
          <ac:chgData name="Piehl, Alex" userId="f8f8cfdc-473f-45dc-8c8c-43ab78ff7fda" providerId="ADAL" clId="{7D55916B-214A-4CEA-A5CE-0724143FB615}" dt="2021-09-30T18:14:24.475" v="1714" actId="1076"/>
          <ac:spMkLst>
            <pc:docMk/>
            <pc:sldMk cId="4043606349" sldId="346"/>
            <ac:spMk id="467" creationId="{73E88589-2DA1-43EB-B577-5164472387EE}"/>
          </ac:spMkLst>
        </pc:spChg>
        <pc:spChg chg="del">
          <ac:chgData name="Piehl, Alex" userId="f8f8cfdc-473f-45dc-8c8c-43ab78ff7fda" providerId="ADAL" clId="{7D55916B-214A-4CEA-A5CE-0724143FB615}" dt="2021-09-16T18:23:33.964" v="3" actId="478"/>
          <ac:spMkLst>
            <pc:docMk/>
            <pc:sldMk cId="4043606349" sldId="346"/>
            <ac:spMk id="469" creationId="{20655513-64C3-4A05-B748-62407E717B86}"/>
          </ac:spMkLst>
        </pc:spChg>
        <pc:spChg chg="del">
          <ac:chgData name="Piehl, Alex" userId="f8f8cfdc-473f-45dc-8c8c-43ab78ff7fda" providerId="ADAL" clId="{7D55916B-214A-4CEA-A5CE-0724143FB615}" dt="2021-09-16T18:23:33.964" v="3" actId="478"/>
          <ac:spMkLst>
            <pc:docMk/>
            <pc:sldMk cId="4043606349" sldId="346"/>
            <ac:spMk id="470" creationId="{FD7B167C-D8AD-4557-8616-CB7EDFA524F0}"/>
          </ac:spMkLst>
        </pc:spChg>
        <pc:spChg chg="del">
          <ac:chgData name="Piehl, Alex" userId="f8f8cfdc-473f-45dc-8c8c-43ab78ff7fda" providerId="ADAL" clId="{7D55916B-214A-4CEA-A5CE-0724143FB615}" dt="2021-09-16T18:23:33.964" v="3" actId="478"/>
          <ac:spMkLst>
            <pc:docMk/>
            <pc:sldMk cId="4043606349" sldId="346"/>
            <ac:spMk id="471" creationId="{06B7F0E6-E9C0-4BEC-B39B-5C987D472455}"/>
          </ac:spMkLst>
        </pc:spChg>
        <pc:spChg chg="add">
          <ac:chgData name="Piehl, Alex" userId="f8f8cfdc-473f-45dc-8c8c-43ab78ff7fda" providerId="ADAL" clId="{7D55916B-214A-4CEA-A5CE-0724143FB615}" dt="2021-09-30T18:22:18.748" v="1780" actId="11529"/>
          <ac:spMkLst>
            <pc:docMk/>
            <pc:sldMk cId="4043606349" sldId="346"/>
            <ac:spMk id="472" creationId="{7D71F13D-3214-4EC0-86D5-ED4BB1F7A4DA}"/>
          </ac:spMkLst>
        </pc:spChg>
        <pc:spChg chg="del">
          <ac:chgData name="Piehl, Alex" userId="f8f8cfdc-473f-45dc-8c8c-43ab78ff7fda" providerId="ADAL" clId="{7D55916B-214A-4CEA-A5CE-0724143FB615}" dt="2021-09-16T18:23:33.964" v="3" actId="478"/>
          <ac:spMkLst>
            <pc:docMk/>
            <pc:sldMk cId="4043606349" sldId="346"/>
            <ac:spMk id="472" creationId="{DD8AE040-9199-4C16-8176-CD31C64CCDCF}"/>
          </ac:spMkLst>
        </pc:spChg>
        <pc:spChg chg="del">
          <ac:chgData name="Piehl, Alex" userId="f8f8cfdc-473f-45dc-8c8c-43ab78ff7fda" providerId="ADAL" clId="{7D55916B-214A-4CEA-A5CE-0724143FB615}" dt="2021-09-16T18:23:33.964" v="3" actId="478"/>
          <ac:spMkLst>
            <pc:docMk/>
            <pc:sldMk cId="4043606349" sldId="346"/>
            <ac:spMk id="473" creationId="{D02E9161-50A7-43F9-B895-DCC2CC81A2E8}"/>
          </ac:spMkLst>
        </pc:spChg>
        <pc:spChg chg="del">
          <ac:chgData name="Piehl, Alex" userId="f8f8cfdc-473f-45dc-8c8c-43ab78ff7fda" providerId="ADAL" clId="{7D55916B-214A-4CEA-A5CE-0724143FB615}" dt="2021-09-16T18:23:33.964" v="3" actId="478"/>
          <ac:spMkLst>
            <pc:docMk/>
            <pc:sldMk cId="4043606349" sldId="346"/>
            <ac:spMk id="474" creationId="{87AAD593-46BA-40A6-8574-CD0E6B885417}"/>
          </ac:spMkLst>
        </pc:spChg>
        <pc:spChg chg="add mod">
          <ac:chgData name="Piehl, Alex" userId="f8f8cfdc-473f-45dc-8c8c-43ab78ff7fda" providerId="ADAL" clId="{7D55916B-214A-4CEA-A5CE-0724143FB615}" dt="2021-09-30T18:24:06.178" v="1782" actId="1076"/>
          <ac:spMkLst>
            <pc:docMk/>
            <pc:sldMk cId="4043606349" sldId="346"/>
            <ac:spMk id="474" creationId="{F11B463A-9ED0-45E0-8BA2-006A1701F8C5}"/>
          </ac:spMkLst>
        </pc:spChg>
        <pc:spChg chg="del">
          <ac:chgData name="Piehl, Alex" userId="f8f8cfdc-473f-45dc-8c8c-43ab78ff7fda" providerId="ADAL" clId="{7D55916B-214A-4CEA-A5CE-0724143FB615}" dt="2021-09-16T18:23:33.964" v="3" actId="478"/>
          <ac:spMkLst>
            <pc:docMk/>
            <pc:sldMk cId="4043606349" sldId="346"/>
            <ac:spMk id="475" creationId="{27B1804D-1686-42AE-9E8B-55DCB93C2C27}"/>
          </ac:spMkLst>
        </pc:spChg>
        <pc:spChg chg="add mod">
          <ac:chgData name="Piehl, Alex" userId="f8f8cfdc-473f-45dc-8c8c-43ab78ff7fda" providerId="ADAL" clId="{7D55916B-214A-4CEA-A5CE-0724143FB615}" dt="2021-09-30T18:38:10.495" v="1785" actId="207"/>
          <ac:spMkLst>
            <pc:docMk/>
            <pc:sldMk cId="4043606349" sldId="346"/>
            <ac:spMk id="475" creationId="{7CD51E85-9793-4A1A-922E-A6C4573426CE}"/>
          </ac:spMkLst>
        </pc:spChg>
        <pc:spChg chg="del">
          <ac:chgData name="Piehl, Alex" userId="f8f8cfdc-473f-45dc-8c8c-43ab78ff7fda" providerId="ADAL" clId="{7D55916B-214A-4CEA-A5CE-0724143FB615}" dt="2021-09-16T18:23:33.964" v="3" actId="478"/>
          <ac:spMkLst>
            <pc:docMk/>
            <pc:sldMk cId="4043606349" sldId="346"/>
            <ac:spMk id="476" creationId="{0AA009B8-3461-426F-A8A8-DC6DED9E3375}"/>
          </ac:spMkLst>
        </pc:spChg>
        <pc:spChg chg="add mod">
          <ac:chgData name="Piehl, Alex" userId="f8f8cfdc-473f-45dc-8c8c-43ab78ff7fda" providerId="ADAL" clId="{7D55916B-214A-4CEA-A5CE-0724143FB615}" dt="2021-09-30T18:38:33.986" v="1791" actId="1076"/>
          <ac:spMkLst>
            <pc:docMk/>
            <pc:sldMk cId="4043606349" sldId="346"/>
            <ac:spMk id="477" creationId="{9D92A88C-6FE7-4A94-8DC4-2A5D3F90C1FB}"/>
          </ac:spMkLst>
        </pc:spChg>
        <pc:spChg chg="del">
          <ac:chgData name="Piehl, Alex" userId="f8f8cfdc-473f-45dc-8c8c-43ab78ff7fda" providerId="ADAL" clId="{7D55916B-214A-4CEA-A5CE-0724143FB615}" dt="2021-09-16T18:23:33.964" v="3" actId="478"/>
          <ac:spMkLst>
            <pc:docMk/>
            <pc:sldMk cId="4043606349" sldId="346"/>
            <ac:spMk id="477" creationId="{BFDA410B-4A93-49CC-89A4-6223A7828F6C}"/>
          </ac:spMkLst>
        </pc:spChg>
        <pc:spChg chg="del">
          <ac:chgData name="Piehl, Alex" userId="f8f8cfdc-473f-45dc-8c8c-43ab78ff7fda" providerId="ADAL" clId="{7D55916B-214A-4CEA-A5CE-0724143FB615}" dt="2021-09-16T18:23:33.964" v="3" actId="478"/>
          <ac:spMkLst>
            <pc:docMk/>
            <pc:sldMk cId="4043606349" sldId="346"/>
            <ac:spMk id="478" creationId="{A58B6049-4770-4595-865B-A5B1F9C0FF61}"/>
          </ac:spMkLst>
        </pc:spChg>
        <pc:spChg chg="del">
          <ac:chgData name="Piehl, Alex" userId="f8f8cfdc-473f-45dc-8c8c-43ab78ff7fda" providerId="ADAL" clId="{7D55916B-214A-4CEA-A5CE-0724143FB615}" dt="2021-09-16T18:23:33.964" v="3" actId="478"/>
          <ac:spMkLst>
            <pc:docMk/>
            <pc:sldMk cId="4043606349" sldId="346"/>
            <ac:spMk id="479" creationId="{9D3CF1DB-380A-421E-AB06-4122EFB3AC7B}"/>
          </ac:spMkLst>
        </pc:spChg>
        <pc:spChg chg="del">
          <ac:chgData name="Piehl, Alex" userId="f8f8cfdc-473f-45dc-8c8c-43ab78ff7fda" providerId="ADAL" clId="{7D55916B-214A-4CEA-A5CE-0724143FB615}" dt="2021-09-16T18:23:33.964" v="3" actId="478"/>
          <ac:spMkLst>
            <pc:docMk/>
            <pc:sldMk cId="4043606349" sldId="346"/>
            <ac:spMk id="480" creationId="{791AF200-7607-43B0-8750-60B13D35F731}"/>
          </ac:spMkLst>
        </pc:spChg>
        <pc:spChg chg="del">
          <ac:chgData name="Piehl, Alex" userId="f8f8cfdc-473f-45dc-8c8c-43ab78ff7fda" providerId="ADAL" clId="{7D55916B-214A-4CEA-A5CE-0724143FB615}" dt="2021-09-16T18:23:33.964" v="3" actId="478"/>
          <ac:spMkLst>
            <pc:docMk/>
            <pc:sldMk cId="4043606349" sldId="346"/>
            <ac:spMk id="481" creationId="{7FF681B3-E830-42BD-8219-10BDA06D1F69}"/>
          </ac:spMkLst>
        </pc:spChg>
        <pc:spChg chg="del">
          <ac:chgData name="Piehl, Alex" userId="f8f8cfdc-473f-45dc-8c8c-43ab78ff7fda" providerId="ADAL" clId="{7D55916B-214A-4CEA-A5CE-0724143FB615}" dt="2021-09-16T18:23:33.964" v="3" actId="478"/>
          <ac:spMkLst>
            <pc:docMk/>
            <pc:sldMk cId="4043606349" sldId="346"/>
            <ac:spMk id="493" creationId="{2506C980-AA7E-4537-8C69-042127AE2AFD}"/>
          </ac:spMkLst>
        </pc:spChg>
        <pc:spChg chg="add del mod">
          <ac:chgData name="Piehl, Alex" userId="f8f8cfdc-473f-45dc-8c8c-43ab78ff7fda" providerId="ADAL" clId="{7D55916B-214A-4CEA-A5CE-0724143FB615}" dt="2021-09-28T14:59:36.846" v="402" actId="478"/>
          <ac:spMkLst>
            <pc:docMk/>
            <pc:sldMk cId="4043606349" sldId="346"/>
            <ac:spMk id="494" creationId="{9E9BA3F8-0B20-4AFA-A405-3F122F282A1F}"/>
          </ac:spMkLst>
        </pc:spChg>
        <pc:spChg chg="del">
          <ac:chgData name="Piehl, Alex" userId="f8f8cfdc-473f-45dc-8c8c-43ab78ff7fda" providerId="ADAL" clId="{7D55916B-214A-4CEA-A5CE-0724143FB615}" dt="2021-09-16T18:23:33.964" v="3" actId="478"/>
          <ac:spMkLst>
            <pc:docMk/>
            <pc:sldMk cId="4043606349" sldId="346"/>
            <ac:spMk id="495" creationId="{792E5015-4A0F-41D4-86B6-443D8884BDC5}"/>
          </ac:spMkLst>
        </pc:spChg>
        <pc:spChg chg="del">
          <ac:chgData name="Piehl, Alex" userId="f8f8cfdc-473f-45dc-8c8c-43ab78ff7fda" providerId="ADAL" clId="{7D55916B-214A-4CEA-A5CE-0724143FB615}" dt="2021-09-16T18:23:33.964" v="3" actId="478"/>
          <ac:spMkLst>
            <pc:docMk/>
            <pc:sldMk cId="4043606349" sldId="346"/>
            <ac:spMk id="496" creationId="{BE93894D-53E4-40E2-8438-3EB7E2412E26}"/>
          </ac:spMkLst>
        </pc:spChg>
        <pc:spChg chg="del mod">
          <ac:chgData name="Piehl, Alex" userId="f8f8cfdc-473f-45dc-8c8c-43ab78ff7fda" providerId="ADAL" clId="{7D55916B-214A-4CEA-A5CE-0724143FB615}" dt="2021-09-28T15:09:47.262" v="439" actId="478"/>
          <ac:spMkLst>
            <pc:docMk/>
            <pc:sldMk cId="4043606349" sldId="346"/>
            <ac:spMk id="497" creationId="{C23F5C73-EC97-4DBC-8752-B86E3C4ADD70}"/>
          </ac:spMkLst>
        </pc:spChg>
        <pc:spChg chg="add del mod">
          <ac:chgData name="Piehl, Alex" userId="f8f8cfdc-473f-45dc-8c8c-43ab78ff7fda" providerId="ADAL" clId="{7D55916B-214A-4CEA-A5CE-0724143FB615}" dt="2021-09-28T14:59:36.846" v="402" actId="478"/>
          <ac:spMkLst>
            <pc:docMk/>
            <pc:sldMk cId="4043606349" sldId="346"/>
            <ac:spMk id="498" creationId="{C8DAD53E-F9EA-492A-BC92-A4F8EB0C7D30}"/>
          </ac:spMkLst>
        </pc:spChg>
        <pc:spChg chg="add del mod">
          <ac:chgData name="Piehl, Alex" userId="f8f8cfdc-473f-45dc-8c8c-43ab78ff7fda" providerId="ADAL" clId="{7D55916B-214A-4CEA-A5CE-0724143FB615}" dt="2021-09-28T14:59:36.846" v="402" actId="478"/>
          <ac:spMkLst>
            <pc:docMk/>
            <pc:sldMk cId="4043606349" sldId="346"/>
            <ac:spMk id="499" creationId="{2C37CF77-8626-4DAF-A260-CAA01ED838B0}"/>
          </ac:spMkLst>
        </pc:spChg>
        <pc:spChg chg="add del mod">
          <ac:chgData name="Piehl, Alex" userId="f8f8cfdc-473f-45dc-8c8c-43ab78ff7fda" providerId="ADAL" clId="{7D55916B-214A-4CEA-A5CE-0724143FB615}" dt="2021-09-28T14:59:36.846" v="402" actId="478"/>
          <ac:spMkLst>
            <pc:docMk/>
            <pc:sldMk cId="4043606349" sldId="346"/>
            <ac:spMk id="500" creationId="{07763476-30A8-4359-AB0C-571D25DF86B5}"/>
          </ac:spMkLst>
        </pc:spChg>
        <pc:spChg chg="add del mod">
          <ac:chgData name="Piehl, Alex" userId="f8f8cfdc-473f-45dc-8c8c-43ab78ff7fda" providerId="ADAL" clId="{7D55916B-214A-4CEA-A5CE-0724143FB615}" dt="2021-09-28T14:59:36.846" v="402" actId="478"/>
          <ac:spMkLst>
            <pc:docMk/>
            <pc:sldMk cId="4043606349" sldId="346"/>
            <ac:spMk id="501" creationId="{EFED22FD-0CE5-4E84-856D-554B81D56A2A}"/>
          </ac:spMkLst>
        </pc:spChg>
        <pc:spChg chg="add del mod">
          <ac:chgData name="Piehl, Alex" userId="f8f8cfdc-473f-45dc-8c8c-43ab78ff7fda" providerId="ADAL" clId="{7D55916B-214A-4CEA-A5CE-0724143FB615}" dt="2021-09-28T14:59:36.846" v="402" actId="478"/>
          <ac:spMkLst>
            <pc:docMk/>
            <pc:sldMk cId="4043606349" sldId="346"/>
            <ac:spMk id="502" creationId="{6222262D-6814-4A0A-8D46-868633AF8790}"/>
          </ac:spMkLst>
        </pc:spChg>
        <pc:spChg chg="add del mod">
          <ac:chgData name="Piehl, Alex" userId="f8f8cfdc-473f-45dc-8c8c-43ab78ff7fda" providerId="ADAL" clId="{7D55916B-214A-4CEA-A5CE-0724143FB615}" dt="2021-09-28T14:59:36.846" v="402" actId="478"/>
          <ac:spMkLst>
            <pc:docMk/>
            <pc:sldMk cId="4043606349" sldId="346"/>
            <ac:spMk id="503" creationId="{26801135-C755-4043-AC72-5413C3C0B875}"/>
          </ac:spMkLst>
        </pc:spChg>
        <pc:spChg chg="add del mod">
          <ac:chgData name="Piehl, Alex" userId="f8f8cfdc-473f-45dc-8c8c-43ab78ff7fda" providerId="ADAL" clId="{7D55916B-214A-4CEA-A5CE-0724143FB615}" dt="2021-09-28T14:59:36.846" v="402" actId="478"/>
          <ac:spMkLst>
            <pc:docMk/>
            <pc:sldMk cId="4043606349" sldId="346"/>
            <ac:spMk id="504" creationId="{054DE354-C304-41A5-B226-88047FB2DA8A}"/>
          </ac:spMkLst>
        </pc:spChg>
        <pc:spChg chg="add del mod">
          <ac:chgData name="Piehl, Alex" userId="f8f8cfdc-473f-45dc-8c8c-43ab78ff7fda" providerId="ADAL" clId="{7D55916B-214A-4CEA-A5CE-0724143FB615}" dt="2021-09-28T14:59:36.846" v="402" actId="478"/>
          <ac:spMkLst>
            <pc:docMk/>
            <pc:sldMk cId="4043606349" sldId="346"/>
            <ac:spMk id="505" creationId="{0E70A4B9-0ECD-4E34-B6CB-CD6913FD92C2}"/>
          </ac:spMkLst>
        </pc:spChg>
        <pc:spChg chg="add del mod">
          <ac:chgData name="Piehl, Alex" userId="f8f8cfdc-473f-45dc-8c8c-43ab78ff7fda" providerId="ADAL" clId="{7D55916B-214A-4CEA-A5CE-0724143FB615}" dt="2021-09-28T14:59:36.846" v="402" actId="478"/>
          <ac:spMkLst>
            <pc:docMk/>
            <pc:sldMk cId="4043606349" sldId="346"/>
            <ac:spMk id="506" creationId="{0A401320-1937-46EB-981D-E1BB948663BC}"/>
          </ac:spMkLst>
        </pc:spChg>
        <pc:spChg chg="add mod">
          <ac:chgData name="Piehl, Alex" userId="f8f8cfdc-473f-45dc-8c8c-43ab78ff7fda" providerId="ADAL" clId="{7D55916B-214A-4CEA-A5CE-0724143FB615}" dt="2021-09-30T18:18:31.776" v="1773" actId="1076"/>
          <ac:spMkLst>
            <pc:docMk/>
            <pc:sldMk cId="4043606349" sldId="346"/>
            <ac:spMk id="506" creationId="{D0B42E2E-48A9-4199-A22B-82C4617BBD94}"/>
          </ac:spMkLst>
        </pc:spChg>
        <pc:spChg chg="add mod">
          <ac:chgData name="Piehl, Alex" userId="f8f8cfdc-473f-45dc-8c8c-43ab78ff7fda" providerId="ADAL" clId="{7D55916B-214A-4CEA-A5CE-0724143FB615}" dt="2021-09-30T18:18:31.776" v="1773" actId="1076"/>
          <ac:spMkLst>
            <pc:docMk/>
            <pc:sldMk cId="4043606349" sldId="346"/>
            <ac:spMk id="507" creationId="{3786F8ED-144A-4D51-B0C1-14EADC2B142D}"/>
          </ac:spMkLst>
        </pc:spChg>
        <pc:spChg chg="add del mod">
          <ac:chgData name="Piehl, Alex" userId="f8f8cfdc-473f-45dc-8c8c-43ab78ff7fda" providerId="ADAL" clId="{7D55916B-214A-4CEA-A5CE-0724143FB615}" dt="2021-09-28T14:59:36.846" v="402" actId="478"/>
          <ac:spMkLst>
            <pc:docMk/>
            <pc:sldMk cId="4043606349" sldId="346"/>
            <ac:spMk id="507" creationId="{C1B9C7EC-5B68-433D-A779-184F8BACE225}"/>
          </ac:spMkLst>
        </pc:spChg>
        <pc:spChg chg="add mod">
          <ac:chgData name="Piehl, Alex" userId="f8f8cfdc-473f-45dc-8c8c-43ab78ff7fda" providerId="ADAL" clId="{7D55916B-214A-4CEA-A5CE-0724143FB615}" dt="2021-09-30T18:18:31.776" v="1773" actId="1076"/>
          <ac:spMkLst>
            <pc:docMk/>
            <pc:sldMk cId="4043606349" sldId="346"/>
            <ac:spMk id="508" creationId="{0569691D-90A1-498D-B3F0-F6AC59534F3C}"/>
          </ac:spMkLst>
        </pc:spChg>
        <pc:spChg chg="add del mod">
          <ac:chgData name="Piehl, Alex" userId="f8f8cfdc-473f-45dc-8c8c-43ab78ff7fda" providerId="ADAL" clId="{7D55916B-214A-4CEA-A5CE-0724143FB615}" dt="2021-09-28T14:59:36.846" v="402" actId="478"/>
          <ac:spMkLst>
            <pc:docMk/>
            <pc:sldMk cId="4043606349" sldId="346"/>
            <ac:spMk id="508" creationId="{AEA5DA93-47FF-45A3-AAB2-CAFE976BC249}"/>
          </ac:spMkLst>
        </pc:spChg>
        <pc:spChg chg="add del mod">
          <ac:chgData name="Piehl, Alex" userId="f8f8cfdc-473f-45dc-8c8c-43ab78ff7fda" providerId="ADAL" clId="{7D55916B-214A-4CEA-A5CE-0724143FB615}" dt="2021-09-28T14:59:36.846" v="402" actId="478"/>
          <ac:spMkLst>
            <pc:docMk/>
            <pc:sldMk cId="4043606349" sldId="346"/>
            <ac:spMk id="509" creationId="{0E46CC97-893A-4F1B-BFA3-D830C594EADC}"/>
          </ac:spMkLst>
        </pc:spChg>
        <pc:spChg chg="add del mod">
          <ac:chgData name="Piehl, Alex" userId="f8f8cfdc-473f-45dc-8c8c-43ab78ff7fda" providerId="ADAL" clId="{7D55916B-214A-4CEA-A5CE-0724143FB615}" dt="2021-09-28T14:59:36.846" v="402" actId="478"/>
          <ac:spMkLst>
            <pc:docMk/>
            <pc:sldMk cId="4043606349" sldId="346"/>
            <ac:spMk id="510" creationId="{3D84AE1B-256C-4DA7-ABB5-8845D4843BD0}"/>
          </ac:spMkLst>
        </pc:spChg>
        <pc:spChg chg="add del mod">
          <ac:chgData name="Piehl, Alex" userId="f8f8cfdc-473f-45dc-8c8c-43ab78ff7fda" providerId="ADAL" clId="{7D55916B-214A-4CEA-A5CE-0724143FB615}" dt="2021-09-28T14:59:36.846" v="402" actId="478"/>
          <ac:spMkLst>
            <pc:docMk/>
            <pc:sldMk cId="4043606349" sldId="346"/>
            <ac:spMk id="511" creationId="{6C4665FF-BF68-4156-9412-DEE0BE9F3023}"/>
          </ac:spMkLst>
        </pc:spChg>
        <pc:spChg chg="add del mod">
          <ac:chgData name="Piehl, Alex" userId="f8f8cfdc-473f-45dc-8c8c-43ab78ff7fda" providerId="ADAL" clId="{7D55916B-214A-4CEA-A5CE-0724143FB615}" dt="2021-09-28T14:59:44.720" v="403" actId="478"/>
          <ac:spMkLst>
            <pc:docMk/>
            <pc:sldMk cId="4043606349" sldId="346"/>
            <ac:spMk id="512" creationId="{4E4E6CBE-F8F5-49BA-BEF3-10C4E561EB20}"/>
          </ac:spMkLst>
        </pc:spChg>
        <pc:spChg chg="add del mod">
          <ac:chgData name="Piehl, Alex" userId="f8f8cfdc-473f-45dc-8c8c-43ab78ff7fda" providerId="ADAL" clId="{7D55916B-214A-4CEA-A5CE-0724143FB615}" dt="2021-09-28T14:59:44.720" v="403" actId="478"/>
          <ac:spMkLst>
            <pc:docMk/>
            <pc:sldMk cId="4043606349" sldId="346"/>
            <ac:spMk id="513" creationId="{DF9A7936-2224-4DB4-B3DD-E57BC8335CDC}"/>
          </ac:spMkLst>
        </pc:spChg>
        <pc:spChg chg="add del mod">
          <ac:chgData name="Piehl, Alex" userId="f8f8cfdc-473f-45dc-8c8c-43ab78ff7fda" providerId="ADAL" clId="{7D55916B-214A-4CEA-A5CE-0724143FB615}" dt="2021-09-28T14:59:44.720" v="403" actId="478"/>
          <ac:spMkLst>
            <pc:docMk/>
            <pc:sldMk cId="4043606349" sldId="346"/>
            <ac:spMk id="514" creationId="{70A055A5-3FB6-4C3E-B970-F519914A19D8}"/>
          </ac:spMkLst>
        </pc:spChg>
        <pc:spChg chg="add del mod">
          <ac:chgData name="Piehl, Alex" userId="f8f8cfdc-473f-45dc-8c8c-43ab78ff7fda" providerId="ADAL" clId="{7D55916B-214A-4CEA-A5CE-0724143FB615}" dt="2021-09-28T14:59:36.846" v="402" actId="478"/>
          <ac:spMkLst>
            <pc:docMk/>
            <pc:sldMk cId="4043606349" sldId="346"/>
            <ac:spMk id="515" creationId="{DAE51CB5-B547-47BF-9C4C-6120253AA370}"/>
          </ac:spMkLst>
        </pc:spChg>
        <pc:spChg chg="add del mod">
          <ac:chgData name="Piehl, Alex" userId="f8f8cfdc-473f-45dc-8c8c-43ab78ff7fda" providerId="ADAL" clId="{7D55916B-214A-4CEA-A5CE-0724143FB615}" dt="2021-09-28T14:59:36.846" v="402" actId="478"/>
          <ac:spMkLst>
            <pc:docMk/>
            <pc:sldMk cId="4043606349" sldId="346"/>
            <ac:spMk id="516" creationId="{8F71FC6C-0E76-408D-816B-35D5DC123CB4}"/>
          </ac:spMkLst>
        </pc:spChg>
        <pc:spChg chg="add del mod">
          <ac:chgData name="Piehl, Alex" userId="f8f8cfdc-473f-45dc-8c8c-43ab78ff7fda" providerId="ADAL" clId="{7D55916B-214A-4CEA-A5CE-0724143FB615}" dt="2021-09-28T14:59:36.846" v="402" actId="478"/>
          <ac:spMkLst>
            <pc:docMk/>
            <pc:sldMk cId="4043606349" sldId="346"/>
            <ac:spMk id="517" creationId="{3C60B5C5-405F-4063-AE72-157BD087443C}"/>
          </ac:spMkLst>
        </pc:spChg>
        <pc:spChg chg="add del mod">
          <ac:chgData name="Piehl, Alex" userId="f8f8cfdc-473f-45dc-8c8c-43ab78ff7fda" providerId="ADAL" clId="{7D55916B-214A-4CEA-A5CE-0724143FB615}" dt="2021-09-28T14:59:36.846" v="402" actId="478"/>
          <ac:spMkLst>
            <pc:docMk/>
            <pc:sldMk cId="4043606349" sldId="346"/>
            <ac:spMk id="518" creationId="{AA300A6D-C839-4034-8135-C22AD93E1F4C}"/>
          </ac:spMkLst>
        </pc:spChg>
        <pc:spChg chg="add del mod">
          <ac:chgData name="Piehl, Alex" userId="f8f8cfdc-473f-45dc-8c8c-43ab78ff7fda" providerId="ADAL" clId="{7D55916B-214A-4CEA-A5CE-0724143FB615}" dt="2021-09-28T14:59:36.846" v="402" actId="478"/>
          <ac:spMkLst>
            <pc:docMk/>
            <pc:sldMk cId="4043606349" sldId="346"/>
            <ac:spMk id="519" creationId="{6DECA6E2-F229-4DEE-9332-411E5582340C}"/>
          </ac:spMkLst>
        </pc:spChg>
        <pc:spChg chg="add del mod">
          <ac:chgData name="Piehl, Alex" userId="f8f8cfdc-473f-45dc-8c8c-43ab78ff7fda" providerId="ADAL" clId="{7D55916B-214A-4CEA-A5CE-0724143FB615}" dt="2021-09-28T14:59:36.846" v="402" actId="478"/>
          <ac:spMkLst>
            <pc:docMk/>
            <pc:sldMk cId="4043606349" sldId="346"/>
            <ac:spMk id="520" creationId="{C2EDA45F-F1C8-4130-86C2-F5903647B60A}"/>
          </ac:spMkLst>
        </pc:spChg>
        <pc:spChg chg="add del mod">
          <ac:chgData name="Piehl, Alex" userId="f8f8cfdc-473f-45dc-8c8c-43ab78ff7fda" providerId="ADAL" clId="{7D55916B-214A-4CEA-A5CE-0724143FB615}" dt="2021-09-28T14:59:36.846" v="402" actId="478"/>
          <ac:spMkLst>
            <pc:docMk/>
            <pc:sldMk cId="4043606349" sldId="346"/>
            <ac:spMk id="521" creationId="{C1D8907F-81A1-4712-8443-DCB5A6E1033C}"/>
          </ac:spMkLst>
        </pc:spChg>
        <pc:spChg chg="add del mod">
          <ac:chgData name="Piehl, Alex" userId="f8f8cfdc-473f-45dc-8c8c-43ab78ff7fda" providerId="ADAL" clId="{7D55916B-214A-4CEA-A5CE-0724143FB615}" dt="2021-09-28T14:59:36.846" v="402" actId="478"/>
          <ac:spMkLst>
            <pc:docMk/>
            <pc:sldMk cId="4043606349" sldId="346"/>
            <ac:spMk id="522" creationId="{DFA2F1CD-D734-4C98-BEB3-2809918105D9}"/>
          </ac:spMkLst>
        </pc:spChg>
        <pc:spChg chg="add del mod">
          <ac:chgData name="Piehl, Alex" userId="f8f8cfdc-473f-45dc-8c8c-43ab78ff7fda" providerId="ADAL" clId="{7D55916B-214A-4CEA-A5CE-0724143FB615}" dt="2021-09-28T14:59:44.720" v="403" actId="478"/>
          <ac:spMkLst>
            <pc:docMk/>
            <pc:sldMk cId="4043606349" sldId="346"/>
            <ac:spMk id="523" creationId="{28907C3A-8740-45A9-A845-6702FFBD1D49}"/>
          </ac:spMkLst>
        </pc:spChg>
        <pc:spChg chg="add del mod">
          <ac:chgData name="Piehl, Alex" userId="f8f8cfdc-473f-45dc-8c8c-43ab78ff7fda" providerId="ADAL" clId="{7D55916B-214A-4CEA-A5CE-0724143FB615}" dt="2021-09-28T14:59:44.720" v="403" actId="478"/>
          <ac:spMkLst>
            <pc:docMk/>
            <pc:sldMk cId="4043606349" sldId="346"/>
            <ac:spMk id="524" creationId="{C23A97D8-E9CF-41D5-9733-8A83C69731D0}"/>
          </ac:spMkLst>
        </pc:spChg>
        <pc:spChg chg="add del mod">
          <ac:chgData name="Piehl, Alex" userId="f8f8cfdc-473f-45dc-8c8c-43ab78ff7fda" providerId="ADAL" clId="{7D55916B-214A-4CEA-A5CE-0724143FB615}" dt="2021-09-28T14:59:44.720" v="403" actId="478"/>
          <ac:spMkLst>
            <pc:docMk/>
            <pc:sldMk cId="4043606349" sldId="346"/>
            <ac:spMk id="525" creationId="{C09038A0-3FDE-4DCE-A9DC-5B3996024807}"/>
          </ac:spMkLst>
        </pc:spChg>
        <pc:spChg chg="add del mod">
          <ac:chgData name="Piehl, Alex" userId="f8f8cfdc-473f-45dc-8c8c-43ab78ff7fda" providerId="ADAL" clId="{7D55916B-214A-4CEA-A5CE-0724143FB615}" dt="2021-09-28T14:59:44.720" v="403" actId="478"/>
          <ac:spMkLst>
            <pc:docMk/>
            <pc:sldMk cId="4043606349" sldId="346"/>
            <ac:spMk id="526" creationId="{473A6DDF-B0BD-47E3-9F81-8CD200CD11F5}"/>
          </ac:spMkLst>
        </pc:spChg>
        <pc:spChg chg="add del mod">
          <ac:chgData name="Piehl, Alex" userId="f8f8cfdc-473f-45dc-8c8c-43ab78ff7fda" providerId="ADAL" clId="{7D55916B-214A-4CEA-A5CE-0724143FB615}" dt="2021-09-28T14:59:44.720" v="403" actId="478"/>
          <ac:spMkLst>
            <pc:docMk/>
            <pc:sldMk cId="4043606349" sldId="346"/>
            <ac:spMk id="527" creationId="{0F66C0B0-6985-41F3-A63A-7D1B17412B01}"/>
          </ac:spMkLst>
        </pc:spChg>
        <pc:spChg chg="add del mod">
          <ac:chgData name="Piehl, Alex" userId="f8f8cfdc-473f-45dc-8c8c-43ab78ff7fda" providerId="ADAL" clId="{7D55916B-214A-4CEA-A5CE-0724143FB615}" dt="2021-09-28T14:59:44.720" v="403" actId="478"/>
          <ac:spMkLst>
            <pc:docMk/>
            <pc:sldMk cId="4043606349" sldId="346"/>
            <ac:spMk id="528" creationId="{0E537E74-1898-467E-9A26-F753F284DAC7}"/>
          </ac:spMkLst>
        </pc:spChg>
        <pc:spChg chg="add del mod">
          <ac:chgData name="Piehl, Alex" userId="f8f8cfdc-473f-45dc-8c8c-43ab78ff7fda" providerId="ADAL" clId="{7D55916B-214A-4CEA-A5CE-0724143FB615}" dt="2021-09-28T14:59:44.720" v="403" actId="478"/>
          <ac:spMkLst>
            <pc:docMk/>
            <pc:sldMk cId="4043606349" sldId="346"/>
            <ac:spMk id="529" creationId="{37E00BEB-E11C-4E7D-9B16-BE7590D89164}"/>
          </ac:spMkLst>
        </pc:spChg>
        <pc:spChg chg="add del mod">
          <ac:chgData name="Piehl, Alex" userId="f8f8cfdc-473f-45dc-8c8c-43ab78ff7fda" providerId="ADAL" clId="{7D55916B-214A-4CEA-A5CE-0724143FB615}" dt="2021-09-28T14:59:44.720" v="403" actId="478"/>
          <ac:spMkLst>
            <pc:docMk/>
            <pc:sldMk cId="4043606349" sldId="346"/>
            <ac:spMk id="530" creationId="{CA2ABA57-EBA3-4892-8779-A2E7A41E47DD}"/>
          </ac:spMkLst>
        </pc:spChg>
        <pc:spChg chg="add del mod">
          <ac:chgData name="Piehl, Alex" userId="f8f8cfdc-473f-45dc-8c8c-43ab78ff7fda" providerId="ADAL" clId="{7D55916B-214A-4CEA-A5CE-0724143FB615}" dt="2021-09-28T14:59:44.720" v="403" actId="478"/>
          <ac:spMkLst>
            <pc:docMk/>
            <pc:sldMk cId="4043606349" sldId="346"/>
            <ac:spMk id="531" creationId="{A06DD777-246F-44D7-8167-59248DCA261E}"/>
          </ac:spMkLst>
        </pc:spChg>
        <pc:spChg chg="add del mod">
          <ac:chgData name="Piehl, Alex" userId="f8f8cfdc-473f-45dc-8c8c-43ab78ff7fda" providerId="ADAL" clId="{7D55916B-214A-4CEA-A5CE-0724143FB615}" dt="2021-09-28T14:59:44.720" v="403" actId="478"/>
          <ac:spMkLst>
            <pc:docMk/>
            <pc:sldMk cId="4043606349" sldId="346"/>
            <ac:spMk id="532" creationId="{E71B2A79-7B0F-4D73-B530-AC8D40EF2FD4}"/>
          </ac:spMkLst>
        </pc:spChg>
        <pc:spChg chg="add del mod">
          <ac:chgData name="Piehl, Alex" userId="f8f8cfdc-473f-45dc-8c8c-43ab78ff7fda" providerId="ADAL" clId="{7D55916B-214A-4CEA-A5CE-0724143FB615}" dt="2021-09-28T14:59:44.720" v="403" actId="478"/>
          <ac:spMkLst>
            <pc:docMk/>
            <pc:sldMk cId="4043606349" sldId="346"/>
            <ac:spMk id="533" creationId="{138BCA5F-FABA-4857-BE53-27821B204275}"/>
          </ac:spMkLst>
        </pc:spChg>
        <pc:spChg chg="add del mod">
          <ac:chgData name="Piehl, Alex" userId="f8f8cfdc-473f-45dc-8c8c-43ab78ff7fda" providerId="ADAL" clId="{7D55916B-214A-4CEA-A5CE-0724143FB615}" dt="2021-09-28T14:59:44.720" v="403" actId="478"/>
          <ac:spMkLst>
            <pc:docMk/>
            <pc:sldMk cId="4043606349" sldId="346"/>
            <ac:spMk id="534" creationId="{E84DB1E8-7CBA-409C-B867-605598164191}"/>
          </ac:spMkLst>
        </pc:spChg>
        <pc:spChg chg="add del mod">
          <ac:chgData name="Piehl, Alex" userId="f8f8cfdc-473f-45dc-8c8c-43ab78ff7fda" providerId="ADAL" clId="{7D55916B-214A-4CEA-A5CE-0724143FB615}" dt="2021-09-28T14:59:44.720" v="403" actId="478"/>
          <ac:spMkLst>
            <pc:docMk/>
            <pc:sldMk cId="4043606349" sldId="346"/>
            <ac:spMk id="535" creationId="{2241114B-0F9D-46A9-AB02-B211AE7B789B}"/>
          </ac:spMkLst>
        </pc:spChg>
        <pc:spChg chg="add del mod">
          <ac:chgData name="Piehl, Alex" userId="f8f8cfdc-473f-45dc-8c8c-43ab78ff7fda" providerId="ADAL" clId="{7D55916B-214A-4CEA-A5CE-0724143FB615}" dt="2021-09-28T14:59:44.720" v="403" actId="478"/>
          <ac:spMkLst>
            <pc:docMk/>
            <pc:sldMk cId="4043606349" sldId="346"/>
            <ac:spMk id="536" creationId="{A8D9AE90-A901-47AE-96AE-CDFF6AE04319}"/>
          </ac:spMkLst>
        </pc:spChg>
        <pc:spChg chg="add del mod">
          <ac:chgData name="Piehl, Alex" userId="f8f8cfdc-473f-45dc-8c8c-43ab78ff7fda" providerId="ADAL" clId="{7D55916B-214A-4CEA-A5CE-0724143FB615}" dt="2021-09-28T14:59:44.720" v="403" actId="478"/>
          <ac:spMkLst>
            <pc:docMk/>
            <pc:sldMk cId="4043606349" sldId="346"/>
            <ac:spMk id="537" creationId="{D0C8BFF4-E991-4125-A5C2-9532F7FC41A9}"/>
          </ac:spMkLst>
        </pc:spChg>
        <pc:spChg chg="add del mod">
          <ac:chgData name="Piehl, Alex" userId="f8f8cfdc-473f-45dc-8c8c-43ab78ff7fda" providerId="ADAL" clId="{7D55916B-214A-4CEA-A5CE-0724143FB615}" dt="2021-09-28T14:59:44.720" v="403" actId="478"/>
          <ac:spMkLst>
            <pc:docMk/>
            <pc:sldMk cId="4043606349" sldId="346"/>
            <ac:spMk id="538" creationId="{03E15F17-4381-4B5D-9ED4-2B8FBB1D4316}"/>
          </ac:spMkLst>
        </pc:spChg>
        <pc:spChg chg="add del mod">
          <ac:chgData name="Piehl, Alex" userId="f8f8cfdc-473f-45dc-8c8c-43ab78ff7fda" providerId="ADAL" clId="{7D55916B-214A-4CEA-A5CE-0724143FB615}" dt="2021-09-28T14:59:44.720" v="403" actId="478"/>
          <ac:spMkLst>
            <pc:docMk/>
            <pc:sldMk cId="4043606349" sldId="346"/>
            <ac:spMk id="539" creationId="{2B1120C8-6608-4E1E-9C3B-BB3BD6318F6C}"/>
          </ac:spMkLst>
        </pc:spChg>
        <pc:spChg chg="add del mod">
          <ac:chgData name="Piehl, Alex" userId="f8f8cfdc-473f-45dc-8c8c-43ab78ff7fda" providerId="ADAL" clId="{7D55916B-214A-4CEA-A5CE-0724143FB615}" dt="2021-09-28T14:59:44.720" v="403" actId="478"/>
          <ac:spMkLst>
            <pc:docMk/>
            <pc:sldMk cId="4043606349" sldId="346"/>
            <ac:spMk id="540" creationId="{066BDE2B-0D71-4E32-A978-F91B6AF2B839}"/>
          </ac:spMkLst>
        </pc:spChg>
        <pc:spChg chg="add del mod">
          <ac:chgData name="Piehl, Alex" userId="f8f8cfdc-473f-45dc-8c8c-43ab78ff7fda" providerId="ADAL" clId="{7D55916B-214A-4CEA-A5CE-0724143FB615}" dt="2021-09-28T14:59:44.720" v="403" actId="478"/>
          <ac:spMkLst>
            <pc:docMk/>
            <pc:sldMk cId="4043606349" sldId="346"/>
            <ac:spMk id="541" creationId="{DFFC28D6-85DC-4582-98FA-11C9D9BA148E}"/>
          </ac:spMkLst>
        </pc:spChg>
        <pc:spChg chg="add del mod">
          <ac:chgData name="Piehl, Alex" userId="f8f8cfdc-473f-45dc-8c8c-43ab78ff7fda" providerId="ADAL" clId="{7D55916B-214A-4CEA-A5CE-0724143FB615}" dt="2021-09-28T14:59:44.720" v="403" actId="478"/>
          <ac:spMkLst>
            <pc:docMk/>
            <pc:sldMk cId="4043606349" sldId="346"/>
            <ac:spMk id="542" creationId="{B00A9CDE-F766-41FE-A59E-D41F1A3A66EA}"/>
          </ac:spMkLst>
        </pc:spChg>
        <pc:spChg chg="add del mod">
          <ac:chgData name="Piehl, Alex" userId="f8f8cfdc-473f-45dc-8c8c-43ab78ff7fda" providerId="ADAL" clId="{7D55916B-214A-4CEA-A5CE-0724143FB615}" dt="2021-09-28T14:59:44.720" v="403" actId="478"/>
          <ac:spMkLst>
            <pc:docMk/>
            <pc:sldMk cId="4043606349" sldId="346"/>
            <ac:spMk id="543" creationId="{9ED45A48-F672-4376-959A-F86F2B8C34DE}"/>
          </ac:spMkLst>
        </pc:spChg>
        <pc:spChg chg="add del mod">
          <ac:chgData name="Piehl, Alex" userId="f8f8cfdc-473f-45dc-8c8c-43ab78ff7fda" providerId="ADAL" clId="{7D55916B-214A-4CEA-A5CE-0724143FB615}" dt="2021-09-28T14:59:44.720" v="403" actId="478"/>
          <ac:spMkLst>
            <pc:docMk/>
            <pc:sldMk cId="4043606349" sldId="346"/>
            <ac:spMk id="544" creationId="{C9027372-C8AA-4889-8A25-18431FD5FFA1}"/>
          </ac:spMkLst>
        </pc:spChg>
        <pc:spChg chg="add del mod">
          <ac:chgData name="Piehl, Alex" userId="f8f8cfdc-473f-45dc-8c8c-43ab78ff7fda" providerId="ADAL" clId="{7D55916B-214A-4CEA-A5CE-0724143FB615}" dt="2021-09-28T14:59:44.720" v="403" actId="478"/>
          <ac:spMkLst>
            <pc:docMk/>
            <pc:sldMk cId="4043606349" sldId="346"/>
            <ac:spMk id="545" creationId="{97744945-A733-42B9-AA7B-52DB98EE2848}"/>
          </ac:spMkLst>
        </pc:spChg>
        <pc:spChg chg="add del mod">
          <ac:chgData name="Piehl, Alex" userId="f8f8cfdc-473f-45dc-8c8c-43ab78ff7fda" providerId="ADAL" clId="{7D55916B-214A-4CEA-A5CE-0724143FB615}" dt="2021-09-28T14:59:44.720" v="403" actId="478"/>
          <ac:spMkLst>
            <pc:docMk/>
            <pc:sldMk cId="4043606349" sldId="346"/>
            <ac:spMk id="546" creationId="{7B1496F8-0F42-4CEF-92ED-31A25B0B3B7E}"/>
          </ac:spMkLst>
        </pc:spChg>
        <pc:spChg chg="add del mod">
          <ac:chgData name="Piehl, Alex" userId="f8f8cfdc-473f-45dc-8c8c-43ab78ff7fda" providerId="ADAL" clId="{7D55916B-214A-4CEA-A5CE-0724143FB615}" dt="2021-09-28T14:59:44.720" v="403" actId="478"/>
          <ac:spMkLst>
            <pc:docMk/>
            <pc:sldMk cId="4043606349" sldId="346"/>
            <ac:spMk id="547" creationId="{6EB26656-16A7-470F-90B0-FB909BA86FE7}"/>
          </ac:spMkLst>
        </pc:spChg>
        <pc:spChg chg="add del mod">
          <ac:chgData name="Piehl, Alex" userId="f8f8cfdc-473f-45dc-8c8c-43ab78ff7fda" providerId="ADAL" clId="{7D55916B-214A-4CEA-A5CE-0724143FB615}" dt="2021-09-28T14:59:44.720" v="403" actId="478"/>
          <ac:spMkLst>
            <pc:docMk/>
            <pc:sldMk cId="4043606349" sldId="346"/>
            <ac:spMk id="548" creationId="{EBF81CF8-A365-4A0F-AA64-86879AE1DF91}"/>
          </ac:spMkLst>
        </pc:spChg>
        <pc:spChg chg="add del mod">
          <ac:chgData name="Piehl, Alex" userId="f8f8cfdc-473f-45dc-8c8c-43ab78ff7fda" providerId="ADAL" clId="{7D55916B-214A-4CEA-A5CE-0724143FB615}" dt="2021-09-28T14:59:44.720" v="403" actId="478"/>
          <ac:spMkLst>
            <pc:docMk/>
            <pc:sldMk cId="4043606349" sldId="346"/>
            <ac:spMk id="549" creationId="{87CD66EA-229B-4534-8621-D2CDDF6522B9}"/>
          </ac:spMkLst>
        </pc:spChg>
        <pc:spChg chg="add del mod">
          <ac:chgData name="Piehl, Alex" userId="f8f8cfdc-473f-45dc-8c8c-43ab78ff7fda" providerId="ADAL" clId="{7D55916B-214A-4CEA-A5CE-0724143FB615}" dt="2021-09-28T14:59:44.720" v="403" actId="478"/>
          <ac:spMkLst>
            <pc:docMk/>
            <pc:sldMk cId="4043606349" sldId="346"/>
            <ac:spMk id="550" creationId="{F9416827-7EEE-4CCB-AE7B-316629D41229}"/>
          </ac:spMkLst>
        </pc:spChg>
        <pc:spChg chg="add del mod">
          <ac:chgData name="Piehl, Alex" userId="f8f8cfdc-473f-45dc-8c8c-43ab78ff7fda" providerId="ADAL" clId="{7D55916B-214A-4CEA-A5CE-0724143FB615}" dt="2021-09-28T14:59:44.720" v="403" actId="478"/>
          <ac:spMkLst>
            <pc:docMk/>
            <pc:sldMk cId="4043606349" sldId="346"/>
            <ac:spMk id="551" creationId="{38A1707A-33FC-4E80-B035-9682179CF892}"/>
          </ac:spMkLst>
        </pc:spChg>
        <pc:spChg chg="add del mod">
          <ac:chgData name="Piehl, Alex" userId="f8f8cfdc-473f-45dc-8c8c-43ab78ff7fda" providerId="ADAL" clId="{7D55916B-214A-4CEA-A5CE-0724143FB615}" dt="2021-09-28T14:59:44.720" v="403" actId="478"/>
          <ac:spMkLst>
            <pc:docMk/>
            <pc:sldMk cId="4043606349" sldId="346"/>
            <ac:spMk id="552" creationId="{DBDBA581-D59D-40C5-8566-CF46152A2DE8}"/>
          </ac:spMkLst>
        </pc:spChg>
        <pc:spChg chg="add del mod">
          <ac:chgData name="Piehl, Alex" userId="f8f8cfdc-473f-45dc-8c8c-43ab78ff7fda" providerId="ADAL" clId="{7D55916B-214A-4CEA-A5CE-0724143FB615}" dt="2021-09-28T14:59:44.720" v="403" actId="478"/>
          <ac:spMkLst>
            <pc:docMk/>
            <pc:sldMk cId="4043606349" sldId="346"/>
            <ac:spMk id="553" creationId="{62731970-BCE1-4C94-9DAA-A08415B58E2A}"/>
          </ac:spMkLst>
        </pc:spChg>
        <pc:spChg chg="add del mod">
          <ac:chgData name="Piehl, Alex" userId="f8f8cfdc-473f-45dc-8c8c-43ab78ff7fda" providerId="ADAL" clId="{7D55916B-214A-4CEA-A5CE-0724143FB615}" dt="2021-09-28T14:59:44.720" v="403" actId="478"/>
          <ac:spMkLst>
            <pc:docMk/>
            <pc:sldMk cId="4043606349" sldId="346"/>
            <ac:spMk id="554" creationId="{5D351F9E-54F5-48C7-AC3D-084DA9D5F7DF}"/>
          </ac:spMkLst>
        </pc:spChg>
        <pc:spChg chg="add del mod">
          <ac:chgData name="Piehl, Alex" userId="f8f8cfdc-473f-45dc-8c8c-43ab78ff7fda" providerId="ADAL" clId="{7D55916B-214A-4CEA-A5CE-0724143FB615}" dt="2021-09-28T14:59:44.720" v="403" actId="478"/>
          <ac:spMkLst>
            <pc:docMk/>
            <pc:sldMk cId="4043606349" sldId="346"/>
            <ac:spMk id="555" creationId="{3588B86F-1D17-475F-B99F-57191B394771}"/>
          </ac:spMkLst>
        </pc:spChg>
        <pc:spChg chg="add del mod">
          <ac:chgData name="Piehl, Alex" userId="f8f8cfdc-473f-45dc-8c8c-43ab78ff7fda" providerId="ADAL" clId="{7D55916B-214A-4CEA-A5CE-0724143FB615}" dt="2021-09-28T14:59:44.720" v="403" actId="478"/>
          <ac:spMkLst>
            <pc:docMk/>
            <pc:sldMk cId="4043606349" sldId="346"/>
            <ac:spMk id="556" creationId="{93C21465-E8F0-4D73-8988-311AF621CA72}"/>
          </ac:spMkLst>
        </pc:spChg>
        <pc:spChg chg="add del mod">
          <ac:chgData name="Piehl, Alex" userId="f8f8cfdc-473f-45dc-8c8c-43ab78ff7fda" providerId="ADAL" clId="{7D55916B-214A-4CEA-A5CE-0724143FB615}" dt="2021-09-28T14:59:44.720" v="403" actId="478"/>
          <ac:spMkLst>
            <pc:docMk/>
            <pc:sldMk cId="4043606349" sldId="346"/>
            <ac:spMk id="557" creationId="{58531287-1233-470E-9867-95E173FCD3FC}"/>
          </ac:spMkLst>
        </pc:spChg>
        <pc:spChg chg="add del mod">
          <ac:chgData name="Piehl, Alex" userId="f8f8cfdc-473f-45dc-8c8c-43ab78ff7fda" providerId="ADAL" clId="{7D55916B-214A-4CEA-A5CE-0724143FB615}" dt="2021-09-28T14:59:44.720" v="403" actId="478"/>
          <ac:spMkLst>
            <pc:docMk/>
            <pc:sldMk cId="4043606349" sldId="346"/>
            <ac:spMk id="558" creationId="{3DC9DA5A-8EB3-41C8-B231-86021DC7350F}"/>
          </ac:spMkLst>
        </pc:spChg>
        <pc:spChg chg="add del mod">
          <ac:chgData name="Piehl, Alex" userId="f8f8cfdc-473f-45dc-8c8c-43ab78ff7fda" providerId="ADAL" clId="{7D55916B-214A-4CEA-A5CE-0724143FB615}" dt="2021-09-28T14:59:44.720" v="403" actId="478"/>
          <ac:spMkLst>
            <pc:docMk/>
            <pc:sldMk cId="4043606349" sldId="346"/>
            <ac:spMk id="559" creationId="{BCBC279A-515A-4B24-B217-5D4FA94132CD}"/>
          </ac:spMkLst>
        </pc:spChg>
        <pc:spChg chg="add del mod">
          <ac:chgData name="Piehl, Alex" userId="f8f8cfdc-473f-45dc-8c8c-43ab78ff7fda" providerId="ADAL" clId="{7D55916B-214A-4CEA-A5CE-0724143FB615}" dt="2021-09-28T14:59:44.720" v="403" actId="478"/>
          <ac:spMkLst>
            <pc:docMk/>
            <pc:sldMk cId="4043606349" sldId="346"/>
            <ac:spMk id="560" creationId="{8E6DC8F0-E384-427D-8E45-4865B29FA132}"/>
          </ac:spMkLst>
        </pc:spChg>
        <pc:spChg chg="add del mod">
          <ac:chgData name="Piehl, Alex" userId="f8f8cfdc-473f-45dc-8c8c-43ab78ff7fda" providerId="ADAL" clId="{7D55916B-214A-4CEA-A5CE-0724143FB615}" dt="2021-09-28T14:59:44.720" v="403" actId="478"/>
          <ac:spMkLst>
            <pc:docMk/>
            <pc:sldMk cId="4043606349" sldId="346"/>
            <ac:spMk id="561" creationId="{47E9C79B-F536-4462-8BBD-31164685CA4B}"/>
          </ac:spMkLst>
        </pc:spChg>
        <pc:spChg chg="add del mod">
          <ac:chgData name="Piehl, Alex" userId="f8f8cfdc-473f-45dc-8c8c-43ab78ff7fda" providerId="ADAL" clId="{7D55916B-214A-4CEA-A5CE-0724143FB615}" dt="2021-09-28T14:59:44.720" v="403" actId="478"/>
          <ac:spMkLst>
            <pc:docMk/>
            <pc:sldMk cId="4043606349" sldId="346"/>
            <ac:spMk id="562" creationId="{1038CEBF-DFEB-474C-9189-B5E284EF8CE5}"/>
          </ac:spMkLst>
        </pc:spChg>
        <pc:spChg chg="add del mod">
          <ac:chgData name="Piehl, Alex" userId="f8f8cfdc-473f-45dc-8c8c-43ab78ff7fda" providerId="ADAL" clId="{7D55916B-214A-4CEA-A5CE-0724143FB615}" dt="2021-09-28T14:59:44.720" v="403" actId="478"/>
          <ac:spMkLst>
            <pc:docMk/>
            <pc:sldMk cId="4043606349" sldId="346"/>
            <ac:spMk id="563" creationId="{8A425AD5-7C04-4815-A868-EA1F44275E64}"/>
          </ac:spMkLst>
        </pc:spChg>
        <pc:spChg chg="add del mod">
          <ac:chgData name="Piehl, Alex" userId="f8f8cfdc-473f-45dc-8c8c-43ab78ff7fda" providerId="ADAL" clId="{7D55916B-214A-4CEA-A5CE-0724143FB615}" dt="2021-09-28T14:59:44.720" v="403" actId="478"/>
          <ac:spMkLst>
            <pc:docMk/>
            <pc:sldMk cId="4043606349" sldId="346"/>
            <ac:spMk id="564" creationId="{C2DA2380-C996-4014-97D0-2B90D7AE27C6}"/>
          </ac:spMkLst>
        </pc:spChg>
        <pc:spChg chg="add del mod">
          <ac:chgData name="Piehl, Alex" userId="f8f8cfdc-473f-45dc-8c8c-43ab78ff7fda" providerId="ADAL" clId="{7D55916B-214A-4CEA-A5CE-0724143FB615}" dt="2021-09-28T14:59:44.720" v="403" actId="478"/>
          <ac:spMkLst>
            <pc:docMk/>
            <pc:sldMk cId="4043606349" sldId="346"/>
            <ac:spMk id="565" creationId="{0F46EEB9-5743-40D5-B610-F506B8681E73}"/>
          </ac:spMkLst>
        </pc:spChg>
        <pc:spChg chg="add del mod">
          <ac:chgData name="Piehl, Alex" userId="f8f8cfdc-473f-45dc-8c8c-43ab78ff7fda" providerId="ADAL" clId="{7D55916B-214A-4CEA-A5CE-0724143FB615}" dt="2021-09-28T14:59:44.720" v="403" actId="478"/>
          <ac:spMkLst>
            <pc:docMk/>
            <pc:sldMk cId="4043606349" sldId="346"/>
            <ac:spMk id="566" creationId="{C0797F52-651C-4CF5-BB34-2BB6C7B0917F}"/>
          </ac:spMkLst>
        </pc:spChg>
        <pc:spChg chg="add del mod">
          <ac:chgData name="Piehl, Alex" userId="f8f8cfdc-473f-45dc-8c8c-43ab78ff7fda" providerId="ADAL" clId="{7D55916B-214A-4CEA-A5CE-0724143FB615}" dt="2021-09-28T14:59:44.720" v="403" actId="478"/>
          <ac:spMkLst>
            <pc:docMk/>
            <pc:sldMk cId="4043606349" sldId="346"/>
            <ac:spMk id="567" creationId="{F89B7C8C-C5FF-4911-9C4F-1EC80D0FC9D1}"/>
          </ac:spMkLst>
        </pc:spChg>
        <pc:spChg chg="add del mod">
          <ac:chgData name="Piehl, Alex" userId="f8f8cfdc-473f-45dc-8c8c-43ab78ff7fda" providerId="ADAL" clId="{7D55916B-214A-4CEA-A5CE-0724143FB615}" dt="2021-09-28T14:59:44.720" v="403" actId="478"/>
          <ac:spMkLst>
            <pc:docMk/>
            <pc:sldMk cId="4043606349" sldId="346"/>
            <ac:spMk id="568" creationId="{6488EF2E-C839-47F0-B996-F4D100C4E8AD}"/>
          </ac:spMkLst>
        </pc:spChg>
        <pc:spChg chg="add del mod">
          <ac:chgData name="Piehl, Alex" userId="f8f8cfdc-473f-45dc-8c8c-43ab78ff7fda" providerId="ADAL" clId="{7D55916B-214A-4CEA-A5CE-0724143FB615}" dt="2021-09-28T14:59:44.720" v="403" actId="478"/>
          <ac:spMkLst>
            <pc:docMk/>
            <pc:sldMk cId="4043606349" sldId="346"/>
            <ac:spMk id="569" creationId="{AD9F3B26-4C33-46C5-B622-68D4F009FF9D}"/>
          </ac:spMkLst>
        </pc:spChg>
        <pc:spChg chg="add del mod">
          <ac:chgData name="Piehl, Alex" userId="f8f8cfdc-473f-45dc-8c8c-43ab78ff7fda" providerId="ADAL" clId="{7D55916B-214A-4CEA-A5CE-0724143FB615}" dt="2021-09-28T14:59:44.720" v="403" actId="478"/>
          <ac:spMkLst>
            <pc:docMk/>
            <pc:sldMk cId="4043606349" sldId="346"/>
            <ac:spMk id="570" creationId="{26DD4A09-2DF0-4B33-A938-E974C4D1F7E1}"/>
          </ac:spMkLst>
        </pc:spChg>
        <pc:spChg chg="add del mod">
          <ac:chgData name="Piehl, Alex" userId="f8f8cfdc-473f-45dc-8c8c-43ab78ff7fda" providerId="ADAL" clId="{7D55916B-214A-4CEA-A5CE-0724143FB615}" dt="2021-09-28T14:59:44.720" v="403" actId="478"/>
          <ac:spMkLst>
            <pc:docMk/>
            <pc:sldMk cId="4043606349" sldId="346"/>
            <ac:spMk id="571" creationId="{41FF4E2C-A3D5-4548-98C7-6D1507FB7324}"/>
          </ac:spMkLst>
        </pc:spChg>
        <pc:spChg chg="add del mod">
          <ac:chgData name="Piehl, Alex" userId="f8f8cfdc-473f-45dc-8c8c-43ab78ff7fda" providerId="ADAL" clId="{7D55916B-214A-4CEA-A5CE-0724143FB615}" dt="2021-09-28T14:59:44.720" v="403" actId="478"/>
          <ac:spMkLst>
            <pc:docMk/>
            <pc:sldMk cId="4043606349" sldId="346"/>
            <ac:spMk id="572" creationId="{86A51177-EC78-44D6-A36C-63FFACF119F2}"/>
          </ac:spMkLst>
        </pc:spChg>
        <pc:spChg chg="add del mod">
          <ac:chgData name="Piehl, Alex" userId="f8f8cfdc-473f-45dc-8c8c-43ab78ff7fda" providerId="ADAL" clId="{7D55916B-214A-4CEA-A5CE-0724143FB615}" dt="2021-09-28T14:59:44.720" v="403" actId="478"/>
          <ac:spMkLst>
            <pc:docMk/>
            <pc:sldMk cId="4043606349" sldId="346"/>
            <ac:spMk id="573" creationId="{F87BC5CB-713D-4CC4-8601-DB3FC376795E}"/>
          </ac:spMkLst>
        </pc:spChg>
        <pc:spChg chg="add del mod">
          <ac:chgData name="Piehl, Alex" userId="f8f8cfdc-473f-45dc-8c8c-43ab78ff7fda" providerId="ADAL" clId="{7D55916B-214A-4CEA-A5CE-0724143FB615}" dt="2021-09-28T14:59:44.720" v="403" actId="478"/>
          <ac:spMkLst>
            <pc:docMk/>
            <pc:sldMk cId="4043606349" sldId="346"/>
            <ac:spMk id="574" creationId="{E86E482D-0907-4FED-B814-F2F1958AA0C6}"/>
          </ac:spMkLst>
        </pc:spChg>
        <pc:spChg chg="add del mod">
          <ac:chgData name="Piehl, Alex" userId="f8f8cfdc-473f-45dc-8c8c-43ab78ff7fda" providerId="ADAL" clId="{7D55916B-214A-4CEA-A5CE-0724143FB615}" dt="2021-09-28T14:59:44.720" v="403" actId="478"/>
          <ac:spMkLst>
            <pc:docMk/>
            <pc:sldMk cId="4043606349" sldId="346"/>
            <ac:spMk id="575" creationId="{FA24E1A5-0B67-4703-BFE0-36E57D47C93D}"/>
          </ac:spMkLst>
        </pc:spChg>
        <pc:spChg chg="add del mod">
          <ac:chgData name="Piehl, Alex" userId="f8f8cfdc-473f-45dc-8c8c-43ab78ff7fda" providerId="ADAL" clId="{7D55916B-214A-4CEA-A5CE-0724143FB615}" dt="2021-09-28T14:59:44.720" v="403" actId="478"/>
          <ac:spMkLst>
            <pc:docMk/>
            <pc:sldMk cId="4043606349" sldId="346"/>
            <ac:spMk id="576" creationId="{E45288C4-5BDE-43FC-BB90-CA5C46AA580F}"/>
          </ac:spMkLst>
        </pc:spChg>
        <pc:spChg chg="add del mod">
          <ac:chgData name="Piehl, Alex" userId="f8f8cfdc-473f-45dc-8c8c-43ab78ff7fda" providerId="ADAL" clId="{7D55916B-214A-4CEA-A5CE-0724143FB615}" dt="2021-09-28T14:59:44.720" v="403" actId="478"/>
          <ac:spMkLst>
            <pc:docMk/>
            <pc:sldMk cId="4043606349" sldId="346"/>
            <ac:spMk id="577" creationId="{20688E70-1147-4310-92B2-C7B8220D82BA}"/>
          </ac:spMkLst>
        </pc:spChg>
        <pc:spChg chg="add del mod">
          <ac:chgData name="Piehl, Alex" userId="f8f8cfdc-473f-45dc-8c8c-43ab78ff7fda" providerId="ADAL" clId="{7D55916B-214A-4CEA-A5CE-0724143FB615}" dt="2021-09-28T14:59:44.720" v="403" actId="478"/>
          <ac:spMkLst>
            <pc:docMk/>
            <pc:sldMk cId="4043606349" sldId="346"/>
            <ac:spMk id="578" creationId="{5B6BF8DA-114A-4CBE-A8EB-C77D64B30C31}"/>
          </ac:spMkLst>
        </pc:spChg>
        <pc:spChg chg="add del mod">
          <ac:chgData name="Piehl, Alex" userId="f8f8cfdc-473f-45dc-8c8c-43ab78ff7fda" providerId="ADAL" clId="{7D55916B-214A-4CEA-A5CE-0724143FB615}" dt="2021-09-28T14:59:44.720" v="403" actId="478"/>
          <ac:spMkLst>
            <pc:docMk/>
            <pc:sldMk cId="4043606349" sldId="346"/>
            <ac:spMk id="579" creationId="{EA295C7F-0966-434B-AE13-3CACB63EE97B}"/>
          </ac:spMkLst>
        </pc:spChg>
        <pc:spChg chg="add del mod">
          <ac:chgData name="Piehl, Alex" userId="f8f8cfdc-473f-45dc-8c8c-43ab78ff7fda" providerId="ADAL" clId="{7D55916B-214A-4CEA-A5CE-0724143FB615}" dt="2021-09-28T14:59:44.720" v="403" actId="478"/>
          <ac:spMkLst>
            <pc:docMk/>
            <pc:sldMk cId="4043606349" sldId="346"/>
            <ac:spMk id="580" creationId="{ABB59941-35F2-4327-A04F-4DD47199470C}"/>
          </ac:spMkLst>
        </pc:spChg>
        <pc:spChg chg="add del mod">
          <ac:chgData name="Piehl, Alex" userId="f8f8cfdc-473f-45dc-8c8c-43ab78ff7fda" providerId="ADAL" clId="{7D55916B-214A-4CEA-A5CE-0724143FB615}" dt="2021-09-28T14:59:44.720" v="403" actId="478"/>
          <ac:spMkLst>
            <pc:docMk/>
            <pc:sldMk cId="4043606349" sldId="346"/>
            <ac:spMk id="581" creationId="{F8486162-42CE-4912-9658-8C3B6D1A351B}"/>
          </ac:spMkLst>
        </pc:spChg>
        <pc:spChg chg="add del mod">
          <ac:chgData name="Piehl, Alex" userId="f8f8cfdc-473f-45dc-8c8c-43ab78ff7fda" providerId="ADAL" clId="{7D55916B-214A-4CEA-A5CE-0724143FB615}" dt="2021-09-28T14:59:44.720" v="403" actId="478"/>
          <ac:spMkLst>
            <pc:docMk/>
            <pc:sldMk cId="4043606349" sldId="346"/>
            <ac:spMk id="582" creationId="{08E2F533-DB8D-440E-A8E3-F93AA99B932F}"/>
          </ac:spMkLst>
        </pc:spChg>
        <pc:spChg chg="add del mod">
          <ac:chgData name="Piehl, Alex" userId="f8f8cfdc-473f-45dc-8c8c-43ab78ff7fda" providerId="ADAL" clId="{7D55916B-214A-4CEA-A5CE-0724143FB615}" dt="2021-09-28T14:59:44.720" v="403" actId="478"/>
          <ac:spMkLst>
            <pc:docMk/>
            <pc:sldMk cId="4043606349" sldId="346"/>
            <ac:spMk id="583" creationId="{85DC95D6-1935-4328-815B-DA3106D00EB1}"/>
          </ac:spMkLst>
        </pc:spChg>
        <pc:spChg chg="add del mod">
          <ac:chgData name="Piehl, Alex" userId="f8f8cfdc-473f-45dc-8c8c-43ab78ff7fda" providerId="ADAL" clId="{7D55916B-214A-4CEA-A5CE-0724143FB615}" dt="2021-09-28T14:59:44.720" v="403" actId="478"/>
          <ac:spMkLst>
            <pc:docMk/>
            <pc:sldMk cId="4043606349" sldId="346"/>
            <ac:spMk id="584" creationId="{B2902DE7-E29E-4DE8-9680-0DB38C16B0BE}"/>
          </ac:spMkLst>
        </pc:spChg>
        <pc:spChg chg="add del mod">
          <ac:chgData name="Piehl, Alex" userId="f8f8cfdc-473f-45dc-8c8c-43ab78ff7fda" providerId="ADAL" clId="{7D55916B-214A-4CEA-A5CE-0724143FB615}" dt="2021-09-28T14:59:44.720" v="403" actId="478"/>
          <ac:spMkLst>
            <pc:docMk/>
            <pc:sldMk cId="4043606349" sldId="346"/>
            <ac:spMk id="585" creationId="{EF8F14D3-1F9D-45AD-BBC4-52FCD5CA7CFA}"/>
          </ac:spMkLst>
        </pc:spChg>
        <pc:spChg chg="add del mod">
          <ac:chgData name="Piehl, Alex" userId="f8f8cfdc-473f-45dc-8c8c-43ab78ff7fda" providerId="ADAL" clId="{7D55916B-214A-4CEA-A5CE-0724143FB615}" dt="2021-09-28T14:59:44.720" v="403" actId="478"/>
          <ac:spMkLst>
            <pc:docMk/>
            <pc:sldMk cId="4043606349" sldId="346"/>
            <ac:spMk id="586" creationId="{DE8946FF-800E-4095-8291-BF05A96C0636}"/>
          </ac:spMkLst>
        </pc:spChg>
        <pc:spChg chg="add del mod">
          <ac:chgData name="Piehl, Alex" userId="f8f8cfdc-473f-45dc-8c8c-43ab78ff7fda" providerId="ADAL" clId="{7D55916B-214A-4CEA-A5CE-0724143FB615}" dt="2021-09-28T14:59:44.720" v="403" actId="478"/>
          <ac:spMkLst>
            <pc:docMk/>
            <pc:sldMk cId="4043606349" sldId="346"/>
            <ac:spMk id="587" creationId="{C02384B6-1CA1-41EE-A52A-2854B27F4FD9}"/>
          </ac:spMkLst>
        </pc:spChg>
        <pc:spChg chg="add del mod">
          <ac:chgData name="Piehl, Alex" userId="f8f8cfdc-473f-45dc-8c8c-43ab78ff7fda" providerId="ADAL" clId="{7D55916B-214A-4CEA-A5CE-0724143FB615}" dt="2021-09-28T14:59:44.720" v="403" actId="478"/>
          <ac:spMkLst>
            <pc:docMk/>
            <pc:sldMk cId="4043606349" sldId="346"/>
            <ac:spMk id="588" creationId="{B1F689FD-30F7-4999-8380-C9F5BCA505A8}"/>
          </ac:spMkLst>
        </pc:spChg>
        <pc:spChg chg="add del mod">
          <ac:chgData name="Piehl, Alex" userId="f8f8cfdc-473f-45dc-8c8c-43ab78ff7fda" providerId="ADAL" clId="{7D55916B-214A-4CEA-A5CE-0724143FB615}" dt="2021-09-28T14:59:44.720" v="403" actId="478"/>
          <ac:spMkLst>
            <pc:docMk/>
            <pc:sldMk cId="4043606349" sldId="346"/>
            <ac:spMk id="589" creationId="{98D7D3A6-823D-44AA-843A-95E30D8B1E58}"/>
          </ac:spMkLst>
        </pc:spChg>
        <pc:spChg chg="add del mod">
          <ac:chgData name="Piehl, Alex" userId="f8f8cfdc-473f-45dc-8c8c-43ab78ff7fda" providerId="ADAL" clId="{7D55916B-214A-4CEA-A5CE-0724143FB615}" dt="2021-09-28T14:59:44.720" v="403" actId="478"/>
          <ac:spMkLst>
            <pc:docMk/>
            <pc:sldMk cId="4043606349" sldId="346"/>
            <ac:spMk id="590" creationId="{8B5F8BB7-DF96-4309-AC86-EE9043FF81BD}"/>
          </ac:spMkLst>
        </pc:spChg>
        <pc:spChg chg="add del mod">
          <ac:chgData name="Piehl, Alex" userId="f8f8cfdc-473f-45dc-8c8c-43ab78ff7fda" providerId="ADAL" clId="{7D55916B-214A-4CEA-A5CE-0724143FB615}" dt="2021-09-28T14:59:44.720" v="403" actId="478"/>
          <ac:spMkLst>
            <pc:docMk/>
            <pc:sldMk cId="4043606349" sldId="346"/>
            <ac:spMk id="591" creationId="{89F46B0A-A503-4CA6-ABE5-7DBCD9DA0CC1}"/>
          </ac:spMkLst>
        </pc:spChg>
        <pc:spChg chg="add del mod">
          <ac:chgData name="Piehl, Alex" userId="f8f8cfdc-473f-45dc-8c8c-43ab78ff7fda" providerId="ADAL" clId="{7D55916B-214A-4CEA-A5CE-0724143FB615}" dt="2021-09-28T14:59:44.720" v="403" actId="478"/>
          <ac:spMkLst>
            <pc:docMk/>
            <pc:sldMk cId="4043606349" sldId="346"/>
            <ac:spMk id="592" creationId="{ED298BB5-C1BB-4D32-BBDC-F94F99B9CDA8}"/>
          </ac:spMkLst>
        </pc:spChg>
        <pc:spChg chg="add del mod">
          <ac:chgData name="Piehl, Alex" userId="f8f8cfdc-473f-45dc-8c8c-43ab78ff7fda" providerId="ADAL" clId="{7D55916B-214A-4CEA-A5CE-0724143FB615}" dt="2021-09-28T14:59:44.720" v="403" actId="478"/>
          <ac:spMkLst>
            <pc:docMk/>
            <pc:sldMk cId="4043606349" sldId="346"/>
            <ac:spMk id="593" creationId="{80FA9895-4C7C-4C4E-B8CB-E7A63BF1CF2C}"/>
          </ac:spMkLst>
        </pc:spChg>
        <pc:spChg chg="add del mod">
          <ac:chgData name="Piehl, Alex" userId="f8f8cfdc-473f-45dc-8c8c-43ab78ff7fda" providerId="ADAL" clId="{7D55916B-214A-4CEA-A5CE-0724143FB615}" dt="2021-09-28T14:59:44.720" v="403" actId="478"/>
          <ac:spMkLst>
            <pc:docMk/>
            <pc:sldMk cId="4043606349" sldId="346"/>
            <ac:spMk id="594" creationId="{90CFDAE0-3593-4FC9-8603-3E68BBC89379}"/>
          </ac:spMkLst>
        </pc:spChg>
        <pc:spChg chg="add del mod">
          <ac:chgData name="Piehl, Alex" userId="f8f8cfdc-473f-45dc-8c8c-43ab78ff7fda" providerId="ADAL" clId="{7D55916B-214A-4CEA-A5CE-0724143FB615}" dt="2021-09-28T14:59:44.720" v="403" actId="478"/>
          <ac:spMkLst>
            <pc:docMk/>
            <pc:sldMk cId="4043606349" sldId="346"/>
            <ac:spMk id="595" creationId="{17585F68-6D87-4E19-AC51-F04AF20D8D66}"/>
          </ac:spMkLst>
        </pc:spChg>
        <pc:spChg chg="add del mod">
          <ac:chgData name="Piehl, Alex" userId="f8f8cfdc-473f-45dc-8c8c-43ab78ff7fda" providerId="ADAL" clId="{7D55916B-214A-4CEA-A5CE-0724143FB615}" dt="2021-09-28T14:59:44.720" v="403" actId="478"/>
          <ac:spMkLst>
            <pc:docMk/>
            <pc:sldMk cId="4043606349" sldId="346"/>
            <ac:spMk id="596" creationId="{2CFB1AAF-8CDB-46BB-B294-CFAD997468B1}"/>
          </ac:spMkLst>
        </pc:spChg>
        <pc:spChg chg="add del mod">
          <ac:chgData name="Piehl, Alex" userId="f8f8cfdc-473f-45dc-8c8c-43ab78ff7fda" providerId="ADAL" clId="{7D55916B-214A-4CEA-A5CE-0724143FB615}" dt="2021-09-28T14:59:44.720" v="403" actId="478"/>
          <ac:spMkLst>
            <pc:docMk/>
            <pc:sldMk cId="4043606349" sldId="346"/>
            <ac:spMk id="597" creationId="{4B1C4B42-932D-4401-92E2-BE9624101B62}"/>
          </ac:spMkLst>
        </pc:spChg>
        <pc:spChg chg="add del mod">
          <ac:chgData name="Piehl, Alex" userId="f8f8cfdc-473f-45dc-8c8c-43ab78ff7fda" providerId="ADAL" clId="{7D55916B-214A-4CEA-A5CE-0724143FB615}" dt="2021-09-28T14:59:44.720" v="403" actId="478"/>
          <ac:spMkLst>
            <pc:docMk/>
            <pc:sldMk cId="4043606349" sldId="346"/>
            <ac:spMk id="598" creationId="{6FBA17C4-25C4-4A99-BB90-000D92276113}"/>
          </ac:spMkLst>
        </pc:spChg>
        <pc:spChg chg="add del mod">
          <ac:chgData name="Piehl, Alex" userId="f8f8cfdc-473f-45dc-8c8c-43ab78ff7fda" providerId="ADAL" clId="{7D55916B-214A-4CEA-A5CE-0724143FB615}" dt="2021-09-28T14:59:44.720" v="403" actId="478"/>
          <ac:spMkLst>
            <pc:docMk/>
            <pc:sldMk cId="4043606349" sldId="346"/>
            <ac:spMk id="599" creationId="{72FAC8B7-200A-4E2C-9AD5-F6BC86A9EDF6}"/>
          </ac:spMkLst>
        </pc:spChg>
        <pc:spChg chg="add del mod">
          <ac:chgData name="Piehl, Alex" userId="f8f8cfdc-473f-45dc-8c8c-43ab78ff7fda" providerId="ADAL" clId="{7D55916B-214A-4CEA-A5CE-0724143FB615}" dt="2021-09-28T14:59:44.720" v="403" actId="478"/>
          <ac:spMkLst>
            <pc:docMk/>
            <pc:sldMk cId="4043606349" sldId="346"/>
            <ac:spMk id="600" creationId="{C2D6FD37-E308-4FFF-9F9A-F9EDEA348EBD}"/>
          </ac:spMkLst>
        </pc:spChg>
        <pc:spChg chg="add del mod">
          <ac:chgData name="Piehl, Alex" userId="f8f8cfdc-473f-45dc-8c8c-43ab78ff7fda" providerId="ADAL" clId="{7D55916B-214A-4CEA-A5CE-0724143FB615}" dt="2021-09-28T14:59:44.720" v="403" actId="478"/>
          <ac:spMkLst>
            <pc:docMk/>
            <pc:sldMk cId="4043606349" sldId="346"/>
            <ac:spMk id="601" creationId="{0F304935-EE47-4AEB-A76C-521E2AF322EB}"/>
          </ac:spMkLst>
        </pc:spChg>
        <pc:spChg chg="add del mod">
          <ac:chgData name="Piehl, Alex" userId="f8f8cfdc-473f-45dc-8c8c-43ab78ff7fda" providerId="ADAL" clId="{7D55916B-214A-4CEA-A5CE-0724143FB615}" dt="2021-09-28T14:59:44.720" v="403" actId="478"/>
          <ac:spMkLst>
            <pc:docMk/>
            <pc:sldMk cId="4043606349" sldId="346"/>
            <ac:spMk id="602" creationId="{BD5A97A1-4A6D-413D-B868-E9682F0E22C5}"/>
          </ac:spMkLst>
        </pc:spChg>
        <pc:spChg chg="add del mod">
          <ac:chgData name="Piehl, Alex" userId="f8f8cfdc-473f-45dc-8c8c-43ab78ff7fda" providerId="ADAL" clId="{7D55916B-214A-4CEA-A5CE-0724143FB615}" dt="2021-09-28T14:59:44.720" v="403" actId="478"/>
          <ac:spMkLst>
            <pc:docMk/>
            <pc:sldMk cId="4043606349" sldId="346"/>
            <ac:spMk id="603" creationId="{79747AE0-D97C-4F9B-B13B-5800AE25D9C8}"/>
          </ac:spMkLst>
        </pc:spChg>
        <pc:spChg chg="add del mod">
          <ac:chgData name="Piehl, Alex" userId="f8f8cfdc-473f-45dc-8c8c-43ab78ff7fda" providerId="ADAL" clId="{7D55916B-214A-4CEA-A5CE-0724143FB615}" dt="2021-09-28T14:59:44.720" v="403" actId="478"/>
          <ac:spMkLst>
            <pc:docMk/>
            <pc:sldMk cId="4043606349" sldId="346"/>
            <ac:spMk id="604" creationId="{58074032-69FF-4930-901B-EBD546F3A4D6}"/>
          </ac:spMkLst>
        </pc:spChg>
        <pc:spChg chg="add del mod">
          <ac:chgData name="Piehl, Alex" userId="f8f8cfdc-473f-45dc-8c8c-43ab78ff7fda" providerId="ADAL" clId="{7D55916B-214A-4CEA-A5CE-0724143FB615}" dt="2021-09-28T14:59:44.720" v="403" actId="478"/>
          <ac:spMkLst>
            <pc:docMk/>
            <pc:sldMk cId="4043606349" sldId="346"/>
            <ac:spMk id="605" creationId="{809CD01D-3071-4D5D-BA65-14D7BC5F2833}"/>
          </ac:spMkLst>
        </pc:spChg>
        <pc:spChg chg="add del mod">
          <ac:chgData name="Piehl, Alex" userId="f8f8cfdc-473f-45dc-8c8c-43ab78ff7fda" providerId="ADAL" clId="{7D55916B-214A-4CEA-A5CE-0724143FB615}" dt="2021-09-28T14:59:44.720" v="403" actId="478"/>
          <ac:spMkLst>
            <pc:docMk/>
            <pc:sldMk cId="4043606349" sldId="346"/>
            <ac:spMk id="606" creationId="{C4FA8453-97D2-4FC9-9CF3-FC62B1438D37}"/>
          </ac:spMkLst>
        </pc:spChg>
        <pc:spChg chg="add del mod">
          <ac:chgData name="Piehl, Alex" userId="f8f8cfdc-473f-45dc-8c8c-43ab78ff7fda" providerId="ADAL" clId="{7D55916B-214A-4CEA-A5CE-0724143FB615}" dt="2021-09-28T14:59:44.720" v="403" actId="478"/>
          <ac:spMkLst>
            <pc:docMk/>
            <pc:sldMk cId="4043606349" sldId="346"/>
            <ac:spMk id="607" creationId="{239A0CEB-AE65-49E5-BF44-C183718E1581}"/>
          </ac:spMkLst>
        </pc:spChg>
        <pc:spChg chg="add del mod">
          <ac:chgData name="Piehl, Alex" userId="f8f8cfdc-473f-45dc-8c8c-43ab78ff7fda" providerId="ADAL" clId="{7D55916B-214A-4CEA-A5CE-0724143FB615}" dt="2021-09-28T14:59:44.720" v="403" actId="478"/>
          <ac:spMkLst>
            <pc:docMk/>
            <pc:sldMk cId="4043606349" sldId="346"/>
            <ac:spMk id="608" creationId="{6464945E-261D-44A4-BAF7-B7ED78A2D633}"/>
          </ac:spMkLst>
        </pc:spChg>
        <pc:spChg chg="add del mod">
          <ac:chgData name="Piehl, Alex" userId="f8f8cfdc-473f-45dc-8c8c-43ab78ff7fda" providerId="ADAL" clId="{7D55916B-214A-4CEA-A5CE-0724143FB615}" dt="2021-09-28T14:59:44.720" v="403" actId="478"/>
          <ac:spMkLst>
            <pc:docMk/>
            <pc:sldMk cId="4043606349" sldId="346"/>
            <ac:spMk id="609" creationId="{71E68AC3-6181-4F50-A997-CD0D606EA992}"/>
          </ac:spMkLst>
        </pc:spChg>
        <pc:spChg chg="add del mod">
          <ac:chgData name="Piehl, Alex" userId="f8f8cfdc-473f-45dc-8c8c-43ab78ff7fda" providerId="ADAL" clId="{7D55916B-214A-4CEA-A5CE-0724143FB615}" dt="2021-09-28T14:59:44.720" v="403" actId="478"/>
          <ac:spMkLst>
            <pc:docMk/>
            <pc:sldMk cId="4043606349" sldId="346"/>
            <ac:spMk id="610" creationId="{F56D09E6-2598-4EF0-A6E3-1601A2E12891}"/>
          </ac:spMkLst>
        </pc:spChg>
        <pc:spChg chg="add del mod">
          <ac:chgData name="Piehl, Alex" userId="f8f8cfdc-473f-45dc-8c8c-43ab78ff7fda" providerId="ADAL" clId="{7D55916B-214A-4CEA-A5CE-0724143FB615}" dt="2021-09-28T14:59:44.720" v="403" actId="478"/>
          <ac:spMkLst>
            <pc:docMk/>
            <pc:sldMk cId="4043606349" sldId="346"/>
            <ac:spMk id="611" creationId="{6F9127F2-58D3-49A6-927B-94895F88FFCA}"/>
          </ac:spMkLst>
        </pc:spChg>
        <pc:spChg chg="add del mod">
          <ac:chgData name="Piehl, Alex" userId="f8f8cfdc-473f-45dc-8c8c-43ab78ff7fda" providerId="ADAL" clId="{7D55916B-214A-4CEA-A5CE-0724143FB615}" dt="2021-09-28T14:59:44.720" v="403" actId="478"/>
          <ac:spMkLst>
            <pc:docMk/>
            <pc:sldMk cId="4043606349" sldId="346"/>
            <ac:spMk id="612" creationId="{FD520F79-ACC8-4094-80ED-51EAE4E22BD2}"/>
          </ac:spMkLst>
        </pc:spChg>
        <pc:spChg chg="add del mod">
          <ac:chgData name="Piehl, Alex" userId="f8f8cfdc-473f-45dc-8c8c-43ab78ff7fda" providerId="ADAL" clId="{7D55916B-214A-4CEA-A5CE-0724143FB615}" dt="2021-09-28T14:59:44.720" v="403" actId="478"/>
          <ac:spMkLst>
            <pc:docMk/>
            <pc:sldMk cId="4043606349" sldId="346"/>
            <ac:spMk id="613" creationId="{9D50724E-86D8-4157-BBFA-B95C9DE70257}"/>
          </ac:spMkLst>
        </pc:spChg>
        <pc:spChg chg="add del mod">
          <ac:chgData name="Piehl, Alex" userId="f8f8cfdc-473f-45dc-8c8c-43ab78ff7fda" providerId="ADAL" clId="{7D55916B-214A-4CEA-A5CE-0724143FB615}" dt="2021-09-28T14:59:44.720" v="403" actId="478"/>
          <ac:spMkLst>
            <pc:docMk/>
            <pc:sldMk cId="4043606349" sldId="346"/>
            <ac:spMk id="614" creationId="{7890ACBC-BAC4-4453-8579-B69168F6D2E8}"/>
          </ac:spMkLst>
        </pc:spChg>
        <pc:spChg chg="add del mod">
          <ac:chgData name="Piehl, Alex" userId="f8f8cfdc-473f-45dc-8c8c-43ab78ff7fda" providerId="ADAL" clId="{7D55916B-214A-4CEA-A5CE-0724143FB615}" dt="2021-09-28T14:59:44.720" v="403" actId="478"/>
          <ac:spMkLst>
            <pc:docMk/>
            <pc:sldMk cId="4043606349" sldId="346"/>
            <ac:spMk id="615" creationId="{D2DB51B8-000E-48D8-BEC3-2430DA58C2B4}"/>
          </ac:spMkLst>
        </pc:spChg>
        <pc:spChg chg="add del mod">
          <ac:chgData name="Piehl, Alex" userId="f8f8cfdc-473f-45dc-8c8c-43ab78ff7fda" providerId="ADAL" clId="{7D55916B-214A-4CEA-A5CE-0724143FB615}" dt="2021-09-28T14:59:44.720" v="403" actId="478"/>
          <ac:spMkLst>
            <pc:docMk/>
            <pc:sldMk cId="4043606349" sldId="346"/>
            <ac:spMk id="616" creationId="{42EE4684-A9F3-4FF9-BB2E-F2AF7B1773D4}"/>
          </ac:spMkLst>
        </pc:spChg>
        <pc:spChg chg="add del mod">
          <ac:chgData name="Piehl, Alex" userId="f8f8cfdc-473f-45dc-8c8c-43ab78ff7fda" providerId="ADAL" clId="{7D55916B-214A-4CEA-A5CE-0724143FB615}" dt="2021-09-28T14:59:44.720" v="403" actId="478"/>
          <ac:spMkLst>
            <pc:docMk/>
            <pc:sldMk cId="4043606349" sldId="346"/>
            <ac:spMk id="617" creationId="{567A453C-FE2F-4A0A-9B66-A871EB916126}"/>
          </ac:spMkLst>
        </pc:spChg>
        <pc:spChg chg="add del mod">
          <ac:chgData name="Piehl, Alex" userId="f8f8cfdc-473f-45dc-8c8c-43ab78ff7fda" providerId="ADAL" clId="{7D55916B-214A-4CEA-A5CE-0724143FB615}" dt="2021-09-28T14:59:44.720" v="403" actId="478"/>
          <ac:spMkLst>
            <pc:docMk/>
            <pc:sldMk cId="4043606349" sldId="346"/>
            <ac:spMk id="618" creationId="{6D56CF07-3541-4C59-9823-CC1EF3F3E90E}"/>
          </ac:spMkLst>
        </pc:spChg>
        <pc:spChg chg="add del mod">
          <ac:chgData name="Piehl, Alex" userId="f8f8cfdc-473f-45dc-8c8c-43ab78ff7fda" providerId="ADAL" clId="{7D55916B-214A-4CEA-A5CE-0724143FB615}" dt="2021-09-28T14:59:44.720" v="403" actId="478"/>
          <ac:spMkLst>
            <pc:docMk/>
            <pc:sldMk cId="4043606349" sldId="346"/>
            <ac:spMk id="619" creationId="{FF00EB35-DC28-4B11-AE68-D0CB0154587F}"/>
          </ac:spMkLst>
        </pc:spChg>
        <pc:spChg chg="add del mod">
          <ac:chgData name="Piehl, Alex" userId="f8f8cfdc-473f-45dc-8c8c-43ab78ff7fda" providerId="ADAL" clId="{7D55916B-214A-4CEA-A5CE-0724143FB615}" dt="2021-09-28T14:59:44.720" v="403" actId="478"/>
          <ac:spMkLst>
            <pc:docMk/>
            <pc:sldMk cId="4043606349" sldId="346"/>
            <ac:spMk id="620" creationId="{44D178FB-7A26-4371-9975-C49EE373CC4D}"/>
          </ac:spMkLst>
        </pc:spChg>
        <pc:spChg chg="add del mod">
          <ac:chgData name="Piehl, Alex" userId="f8f8cfdc-473f-45dc-8c8c-43ab78ff7fda" providerId="ADAL" clId="{7D55916B-214A-4CEA-A5CE-0724143FB615}" dt="2021-09-28T14:59:44.720" v="403" actId="478"/>
          <ac:spMkLst>
            <pc:docMk/>
            <pc:sldMk cId="4043606349" sldId="346"/>
            <ac:spMk id="621" creationId="{135DAE23-6E59-4E07-B78F-5E54DB6797FA}"/>
          </ac:spMkLst>
        </pc:spChg>
        <pc:spChg chg="add del mod">
          <ac:chgData name="Piehl, Alex" userId="f8f8cfdc-473f-45dc-8c8c-43ab78ff7fda" providerId="ADAL" clId="{7D55916B-214A-4CEA-A5CE-0724143FB615}" dt="2021-09-28T14:59:44.720" v="403" actId="478"/>
          <ac:spMkLst>
            <pc:docMk/>
            <pc:sldMk cId="4043606349" sldId="346"/>
            <ac:spMk id="622" creationId="{1AD70A5C-4A08-40B7-B2D5-3B01B482FAE5}"/>
          </ac:spMkLst>
        </pc:spChg>
        <pc:spChg chg="add del mod">
          <ac:chgData name="Piehl, Alex" userId="f8f8cfdc-473f-45dc-8c8c-43ab78ff7fda" providerId="ADAL" clId="{7D55916B-214A-4CEA-A5CE-0724143FB615}" dt="2021-09-28T14:59:44.720" v="403" actId="478"/>
          <ac:spMkLst>
            <pc:docMk/>
            <pc:sldMk cId="4043606349" sldId="346"/>
            <ac:spMk id="623" creationId="{9C733308-9312-4F14-A62A-CF07B1EB0C54}"/>
          </ac:spMkLst>
        </pc:spChg>
        <pc:spChg chg="add del mod">
          <ac:chgData name="Piehl, Alex" userId="f8f8cfdc-473f-45dc-8c8c-43ab78ff7fda" providerId="ADAL" clId="{7D55916B-214A-4CEA-A5CE-0724143FB615}" dt="2021-09-28T14:59:44.720" v="403" actId="478"/>
          <ac:spMkLst>
            <pc:docMk/>
            <pc:sldMk cId="4043606349" sldId="346"/>
            <ac:spMk id="624" creationId="{0C0F7D8C-A5A0-4FFB-ACB5-AA6FB84DA6B9}"/>
          </ac:spMkLst>
        </pc:spChg>
        <pc:spChg chg="add del mod">
          <ac:chgData name="Piehl, Alex" userId="f8f8cfdc-473f-45dc-8c8c-43ab78ff7fda" providerId="ADAL" clId="{7D55916B-214A-4CEA-A5CE-0724143FB615}" dt="2021-09-28T14:59:44.720" v="403" actId="478"/>
          <ac:spMkLst>
            <pc:docMk/>
            <pc:sldMk cId="4043606349" sldId="346"/>
            <ac:spMk id="625" creationId="{78C588C5-E553-4960-A3B4-1B11AF2B3901}"/>
          </ac:spMkLst>
        </pc:spChg>
        <pc:spChg chg="add del mod">
          <ac:chgData name="Piehl, Alex" userId="f8f8cfdc-473f-45dc-8c8c-43ab78ff7fda" providerId="ADAL" clId="{7D55916B-214A-4CEA-A5CE-0724143FB615}" dt="2021-09-28T14:59:44.720" v="403" actId="478"/>
          <ac:spMkLst>
            <pc:docMk/>
            <pc:sldMk cId="4043606349" sldId="346"/>
            <ac:spMk id="626" creationId="{CF0F3CD2-4F01-4A10-B177-6641EB8CEF44}"/>
          </ac:spMkLst>
        </pc:spChg>
        <pc:spChg chg="add del mod">
          <ac:chgData name="Piehl, Alex" userId="f8f8cfdc-473f-45dc-8c8c-43ab78ff7fda" providerId="ADAL" clId="{7D55916B-214A-4CEA-A5CE-0724143FB615}" dt="2021-09-28T14:59:44.720" v="403" actId="478"/>
          <ac:spMkLst>
            <pc:docMk/>
            <pc:sldMk cId="4043606349" sldId="346"/>
            <ac:spMk id="627" creationId="{0DCF5830-4266-4296-AA4E-BC843C7158B2}"/>
          </ac:spMkLst>
        </pc:spChg>
        <pc:spChg chg="add del mod">
          <ac:chgData name="Piehl, Alex" userId="f8f8cfdc-473f-45dc-8c8c-43ab78ff7fda" providerId="ADAL" clId="{7D55916B-214A-4CEA-A5CE-0724143FB615}" dt="2021-09-28T14:59:44.720" v="403" actId="478"/>
          <ac:spMkLst>
            <pc:docMk/>
            <pc:sldMk cId="4043606349" sldId="346"/>
            <ac:spMk id="628" creationId="{8817FD05-19AE-4CA4-8D35-79DC64205048}"/>
          </ac:spMkLst>
        </pc:spChg>
        <pc:spChg chg="add del mod">
          <ac:chgData name="Piehl, Alex" userId="f8f8cfdc-473f-45dc-8c8c-43ab78ff7fda" providerId="ADAL" clId="{7D55916B-214A-4CEA-A5CE-0724143FB615}" dt="2021-09-28T14:59:44.720" v="403" actId="478"/>
          <ac:spMkLst>
            <pc:docMk/>
            <pc:sldMk cId="4043606349" sldId="346"/>
            <ac:spMk id="629" creationId="{72FD14A4-F808-40AE-903A-8A5E024E94CA}"/>
          </ac:spMkLst>
        </pc:spChg>
        <pc:spChg chg="add del mod">
          <ac:chgData name="Piehl, Alex" userId="f8f8cfdc-473f-45dc-8c8c-43ab78ff7fda" providerId="ADAL" clId="{7D55916B-214A-4CEA-A5CE-0724143FB615}" dt="2021-09-28T14:59:44.720" v="403" actId="478"/>
          <ac:spMkLst>
            <pc:docMk/>
            <pc:sldMk cId="4043606349" sldId="346"/>
            <ac:spMk id="630" creationId="{2AE327AF-70D4-4CCC-8676-4C83041E26CF}"/>
          </ac:spMkLst>
        </pc:spChg>
        <pc:spChg chg="add del mod">
          <ac:chgData name="Piehl, Alex" userId="f8f8cfdc-473f-45dc-8c8c-43ab78ff7fda" providerId="ADAL" clId="{7D55916B-214A-4CEA-A5CE-0724143FB615}" dt="2021-09-28T14:59:44.720" v="403" actId="478"/>
          <ac:spMkLst>
            <pc:docMk/>
            <pc:sldMk cId="4043606349" sldId="346"/>
            <ac:spMk id="631" creationId="{A7521413-A6FA-4758-BAD9-949AB093E747}"/>
          </ac:spMkLst>
        </pc:spChg>
        <pc:spChg chg="add del mod">
          <ac:chgData name="Piehl, Alex" userId="f8f8cfdc-473f-45dc-8c8c-43ab78ff7fda" providerId="ADAL" clId="{7D55916B-214A-4CEA-A5CE-0724143FB615}" dt="2021-09-28T14:59:44.720" v="403" actId="478"/>
          <ac:spMkLst>
            <pc:docMk/>
            <pc:sldMk cId="4043606349" sldId="346"/>
            <ac:spMk id="632" creationId="{E2D098CB-F6DE-4584-B7A4-D90527336741}"/>
          </ac:spMkLst>
        </pc:spChg>
        <pc:spChg chg="add del mod">
          <ac:chgData name="Piehl, Alex" userId="f8f8cfdc-473f-45dc-8c8c-43ab78ff7fda" providerId="ADAL" clId="{7D55916B-214A-4CEA-A5CE-0724143FB615}" dt="2021-09-28T14:59:44.720" v="403" actId="478"/>
          <ac:spMkLst>
            <pc:docMk/>
            <pc:sldMk cId="4043606349" sldId="346"/>
            <ac:spMk id="633" creationId="{7A109D06-2F24-4961-984C-F49FC935F4BB}"/>
          </ac:spMkLst>
        </pc:spChg>
        <pc:spChg chg="add del mod">
          <ac:chgData name="Piehl, Alex" userId="f8f8cfdc-473f-45dc-8c8c-43ab78ff7fda" providerId="ADAL" clId="{7D55916B-214A-4CEA-A5CE-0724143FB615}" dt="2021-09-28T14:59:44.720" v="403" actId="478"/>
          <ac:spMkLst>
            <pc:docMk/>
            <pc:sldMk cId="4043606349" sldId="346"/>
            <ac:spMk id="634" creationId="{E21926A7-C032-4D88-9AA2-4E63E51CBC97}"/>
          </ac:spMkLst>
        </pc:spChg>
        <pc:spChg chg="add del mod">
          <ac:chgData name="Piehl, Alex" userId="f8f8cfdc-473f-45dc-8c8c-43ab78ff7fda" providerId="ADAL" clId="{7D55916B-214A-4CEA-A5CE-0724143FB615}" dt="2021-09-28T14:59:44.720" v="403" actId="478"/>
          <ac:spMkLst>
            <pc:docMk/>
            <pc:sldMk cId="4043606349" sldId="346"/>
            <ac:spMk id="635" creationId="{EE550253-C3E9-48F1-BC42-054F7A92E70C}"/>
          </ac:spMkLst>
        </pc:spChg>
        <pc:spChg chg="add del mod">
          <ac:chgData name="Piehl, Alex" userId="f8f8cfdc-473f-45dc-8c8c-43ab78ff7fda" providerId="ADAL" clId="{7D55916B-214A-4CEA-A5CE-0724143FB615}" dt="2021-09-28T14:59:44.720" v="403" actId="478"/>
          <ac:spMkLst>
            <pc:docMk/>
            <pc:sldMk cId="4043606349" sldId="346"/>
            <ac:spMk id="636" creationId="{76727078-0B13-4247-A0ED-E0250D6C064C}"/>
          </ac:spMkLst>
        </pc:spChg>
        <pc:spChg chg="add del mod">
          <ac:chgData name="Piehl, Alex" userId="f8f8cfdc-473f-45dc-8c8c-43ab78ff7fda" providerId="ADAL" clId="{7D55916B-214A-4CEA-A5CE-0724143FB615}" dt="2021-09-28T14:59:44.720" v="403" actId="478"/>
          <ac:spMkLst>
            <pc:docMk/>
            <pc:sldMk cId="4043606349" sldId="346"/>
            <ac:spMk id="637" creationId="{D5F15970-67EA-4D25-9C28-DDD2A46F4635}"/>
          </ac:spMkLst>
        </pc:spChg>
        <pc:spChg chg="add del mod">
          <ac:chgData name="Piehl, Alex" userId="f8f8cfdc-473f-45dc-8c8c-43ab78ff7fda" providerId="ADAL" clId="{7D55916B-214A-4CEA-A5CE-0724143FB615}" dt="2021-09-28T14:59:44.720" v="403" actId="478"/>
          <ac:spMkLst>
            <pc:docMk/>
            <pc:sldMk cId="4043606349" sldId="346"/>
            <ac:spMk id="638" creationId="{390E85A6-2785-4D1D-A160-7E8100DC53DF}"/>
          </ac:spMkLst>
        </pc:spChg>
        <pc:spChg chg="add del mod">
          <ac:chgData name="Piehl, Alex" userId="f8f8cfdc-473f-45dc-8c8c-43ab78ff7fda" providerId="ADAL" clId="{7D55916B-214A-4CEA-A5CE-0724143FB615}" dt="2021-09-28T14:59:44.720" v="403" actId="478"/>
          <ac:spMkLst>
            <pc:docMk/>
            <pc:sldMk cId="4043606349" sldId="346"/>
            <ac:spMk id="639" creationId="{75AB1912-348D-4CF1-9933-567682FE7F33}"/>
          </ac:spMkLst>
        </pc:spChg>
        <pc:spChg chg="add del mod">
          <ac:chgData name="Piehl, Alex" userId="f8f8cfdc-473f-45dc-8c8c-43ab78ff7fda" providerId="ADAL" clId="{7D55916B-214A-4CEA-A5CE-0724143FB615}" dt="2021-09-28T14:59:44.720" v="403" actId="478"/>
          <ac:spMkLst>
            <pc:docMk/>
            <pc:sldMk cId="4043606349" sldId="346"/>
            <ac:spMk id="640" creationId="{5DBC1877-0FE3-45BE-85FB-FE332DCCB299}"/>
          </ac:spMkLst>
        </pc:spChg>
        <pc:spChg chg="add del mod">
          <ac:chgData name="Piehl, Alex" userId="f8f8cfdc-473f-45dc-8c8c-43ab78ff7fda" providerId="ADAL" clId="{7D55916B-214A-4CEA-A5CE-0724143FB615}" dt="2021-09-28T14:59:44.720" v="403" actId="478"/>
          <ac:spMkLst>
            <pc:docMk/>
            <pc:sldMk cId="4043606349" sldId="346"/>
            <ac:spMk id="641" creationId="{5F89C1F8-C42B-4481-A2AE-9685B56BD8CB}"/>
          </ac:spMkLst>
        </pc:spChg>
        <pc:spChg chg="add del mod">
          <ac:chgData name="Piehl, Alex" userId="f8f8cfdc-473f-45dc-8c8c-43ab78ff7fda" providerId="ADAL" clId="{7D55916B-214A-4CEA-A5CE-0724143FB615}" dt="2021-09-28T14:59:44.720" v="403" actId="478"/>
          <ac:spMkLst>
            <pc:docMk/>
            <pc:sldMk cId="4043606349" sldId="346"/>
            <ac:spMk id="642" creationId="{94699551-B1D9-4335-AC1E-0E6654542609}"/>
          </ac:spMkLst>
        </pc:spChg>
        <pc:spChg chg="add del mod">
          <ac:chgData name="Piehl, Alex" userId="f8f8cfdc-473f-45dc-8c8c-43ab78ff7fda" providerId="ADAL" clId="{7D55916B-214A-4CEA-A5CE-0724143FB615}" dt="2021-09-28T14:59:44.720" v="403" actId="478"/>
          <ac:spMkLst>
            <pc:docMk/>
            <pc:sldMk cId="4043606349" sldId="346"/>
            <ac:spMk id="643" creationId="{4C50E4C9-6DE5-4CC5-9C55-B18D1D66E658}"/>
          </ac:spMkLst>
        </pc:spChg>
        <pc:spChg chg="add del mod">
          <ac:chgData name="Piehl, Alex" userId="f8f8cfdc-473f-45dc-8c8c-43ab78ff7fda" providerId="ADAL" clId="{7D55916B-214A-4CEA-A5CE-0724143FB615}" dt="2021-09-28T14:59:44.720" v="403" actId="478"/>
          <ac:spMkLst>
            <pc:docMk/>
            <pc:sldMk cId="4043606349" sldId="346"/>
            <ac:spMk id="644" creationId="{7186563B-5D1D-4CE9-A9ED-11288E790F12}"/>
          </ac:spMkLst>
        </pc:spChg>
        <pc:spChg chg="add del mod">
          <ac:chgData name="Piehl, Alex" userId="f8f8cfdc-473f-45dc-8c8c-43ab78ff7fda" providerId="ADAL" clId="{7D55916B-214A-4CEA-A5CE-0724143FB615}" dt="2021-09-28T14:59:44.720" v="403" actId="478"/>
          <ac:spMkLst>
            <pc:docMk/>
            <pc:sldMk cId="4043606349" sldId="346"/>
            <ac:spMk id="645" creationId="{B5E0A1B5-2B6C-44C1-90FE-3A09AC7B3182}"/>
          </ac:spMkLst>
        </pc:spChg>
        <pc:spChg chg="add del mod">
          <ac:chgData name="Piehl, Alex" userId="f8f8cfdc-473f-45dc-8c8c-43ab78ff7fda" providerId="ADAL" clId="{7D55916B-214A-4CEA-A5CE-0724143FB615}" dt="2021-09-16T18:40:53.546" v="150" actId="478"/>
          <ac:spMkLst>
            <pc:docMk/>
            <pc:sldMk cId="4043606349" sldId="346"/>
            <ac:spMk id="646" creationId="{58EF0269-0728-4046-8A6C-5DBE646C4DE0}"/>
          </ac:spMkLst>
        </pc:spChg>
        <pc:spChg chg="add del mod">
          <ac:chgData name="Piehl, Alex" userId="f8f8cfdc-473f-45dc-8c8c-43ab78ff7fda" providerId="ADAL" clId="{7D55916B-214A-4CEA-A5CE-0724143FB615}" dt="2021-09-28T14:59:44.720" v="403" actId="478"/>
          <ac:spMkLst>
            <pc:docMk/>
            <pc:sldMk cId="4043606349" sldId="346"/>
            <ac:spMk id="647" creationId="{6D512985-FE98-4CF4-BB34-8BACF1D978B6}"/>
          </ac:spMkLst>
        </pc:spChg>
        <pc:spChg chg="add del mod">
          <ac:chgData name="Piehl, Alex" userId="f8f8cfdc-473f-45dc-8c8c-43ab78ff7fda" providerId="ADAL" clId="{7D55916B-214A-4CEA-A5CE-0724143FB615}" dt="2021-09-28T14:59:44.720" v="403" actId="478"/>
          <ac:spMkLst>
            <pc:docMk/>
            <pc:sldMk cId="4043606349" sldId="346"/>
            <ac:spMk id="648" creationId="{1B100C53-328D-4A23-84CD-76E9A40D3D9C}"/>
          </ac:spMkLst>
        </pc:spChg>
        <pc:spChg chg="add del mod">
          <ac:chgData name="Piehl, Alex" userId="f8f8cfdc-473f-45dc-8c8c-43ab78ff7fda" providerId="ADAL" clId="{7D55916B-214A-4CEA-A5CE-0724143FB615}" dt="2021-09-28T14:59:44.720" v="403" actId="478"/>
          <ac:spMkLst>
            <pc:docMk/>
            <pc:sldMk cId="4043606349" sldId="346"/>
            <ac:spMk id="649" creationId="{5D39B497-A1EC-4C71-AAD4-4FC93D367C50}"/>
          </ac:spMkLst>
        </pc:spChg>
        <pc:spChg chg="add del mod">
          <ac:chgData name="Piehl, Alex" userId="f8f8cfdc-473f-45dc-8c8c-43ab78ff7fda" providerId="ADAL" clId="{7D55916B-214A-4CEA-A5CE-0724143FB615}" dt="2021-09-28T14:59:44.720" v="403" actId="478"/>
          <ac:spMkLst>
            <pc:docMk/>
            <pc:sldMk cId="4043606349" sldId="346"/>
            <ac:spMk id="650" creationId="{EE4C9900-9293-4B07-90D3-4EB4251B6853}"/>
          </ac:spMkLst>
        </pc:spChg>
        <pc:spChg chg="add del mod">
          <ac:chgData name="Piehl, Alex" userId="f8f8cfdc-473f-45dc-8c8c-43ab78ff7fda" providerId="ADAL" clId="{7D55916B-214A-4CEA-A5CE-0724143FB615}" dt="2021-09-28T14:59:44.720" v="403" actId="478"/>
          <ac:spMkLst>
            <pc:docMk/>
            <pc:sldMk cId="4043606349" sldId="346"/>
            <ac:spMk id="651" creationId="{E5320782-A9C7-4207-AC2F-FD7269224727}"/>
          </ac:spMkLst>
        </pc:spChg>
        <pc:spChg chg="add del mod">
          <ac:chgData name="Piehl, Alex" userId="f8f8cfdc-473f-45dc-8c8c-43ab78ff7fda" providerId="ADAL" clId="{7D55916B-214A-4CEA-A5CE-0724143FB615}" dt="2021-09-28T14:59:44.720" v="403" actId="478"/>
          <ac:spMkLst>
            <pc:docMk/>
            <pc:sldMk cId="4043606349" sldId="346"/>
            <ac:spMk id="652" creationId="{93377D2C-A54C-4861-9E26-F6454B08153A}"/>
          </ac:spMkLst>
        </pc:spChg>
        <pc:spChg chg="add del mod">
          <ac:chgData name="Piehl, Alex" userId="f8f8cfdc-473f-45dc-8c8c-43ab78ff7fda" providerId="ADAL" clId="{7D55916B-214A-4CEA-A5CE-0724143FB615}" dt="2021-09-28T14:59:44.720" v="403" actId="478"/>
          <ac:spMkLst>
            <pc:docMk/>
            <pc:sldMk cId="4043606349" sldId="346"/>
            <ac:spMk id="653" creationId="{987C09B9-7EC5-44F8-8524-FCB5323DEA51}"/>
          </ac:spMkLst>
        </pc:spChg>
        <pc:spChg chg="add del mod">
          <ac:chgData name="Piehl, Alex" userId="f8f8cfdc-473f-45dc-8c8c-43ab78ff7fda" providerId="ADAL" clId="{7D55916B-214A-4CEA-A5CE-0724143FB615}" dt="2021-09-28T14:59:44.720" v="403" actId="478"/>
          <ac:spMkLst>
            <pc:docMk/>
            <pc:sldMk cId="4043606349" sldId="346"/>
            <ac:spMk id="654" creationId="{5EAD609A-9E0D-4247-A3C7-2A64A59CEF67}"/>
          </ac:spMkLst>
        </pc:spChg>
        <pc:spChg chg="add del mod">
          <ac:chgData name="Piehl, Alex" userId="f8f8cfdc-473f-45dc-8c8c-43ab78ff7fda" providerId="ADAL" clId="{7D55916B-214A-4CEA-A5CE-0724143FB615}" dt="2021-09-28T14:59:44.720" v="403" actId="478"/>
          <ac:spMkLst>
            <pc:docMk/>
            <pc:sldMk cId="4043606349" sldId="346"/>
            <ac:spMk id="655" creationId="{95BF9273-D06F-487D-A6C9-3BB373A29844}"/>
          </ac:spMkLst>
        </pc:spChg>
        <pc:spChg chg="add del mod">
          <ac:chgData name="Piehl, Alex" userId="f8f8cfdc-473f-45dc-8c8c-43ab78ff7fda" providerId="ADAL" clId="{7D55916B-214A-4CEA-A5CE-0724143FB615}" dt="2021-09-28T14:59:44.720" v="403" actId="478"/>
          <ac:spMkLst>
            <pc:docMk/>
            <pc:sldMk cId="4043606349" sldId="346"/>
            <ac:spMk id="656" creationId="{5BFBFC52-00B3-4BDA-AE1C-D633B13BDD23}"/>
          </ac:spMkLst>
        </pc:spChg>
        <pc:spChg chg="add del mod">
          <ac:chgData name="Piehl, Alex" userId="f8f8cfdc-473f-45dc-8c8c-43ab78ff7fda" providerId="ADAL" clId="{7D55916B-214A-4CEA-A5CE-0724143FB615}" dt="2021-09-28T14:59:44.720" v="403" actId="478"/>
          <ac:spMkLst>
            <pc:docMk/>
            <pc:sldMk cId="4043606349" sldId="346"/>
            <ac:spMk id="657" creationId="{C207EE12-27FA-4B4C-B75D-B9C23BBECA06}"/>
          </ac:spMkLst>
        </pc:spChg>
        <pc:spChg chg="add del mod">
          <ac:chgData name="Piehl, Alex" userId="f8f8cfdc-473f-45dc-8c8c-43ab78ff7fda" providerId="ADAL" clId="{7D55916B-214A-4CEA-A5CE-0724143FB615}" dt="2021-09-28T14:59:44.720" v="403" actId="478"/>
          <ac:spMkLst>
            <pc:docMk/>
            <pc:sldMk cId="4043606349" sldId="346"/>
            <ac:spMk id="658" creationId="{D55BC95C-326D-4126-A775-71BE0857B689}"/>
          </ac:spMkLst>
        </pc:spChg>
        <pc:spChg chg="add del mod">
          <ac:chgData name="Piehl, Alex" userId="f8f8cfdc-473f-45dc-8c8c-43ab78ff7fda" providerId="ADAL" clId="{7D55916B-214A-4CEA-A5CE-0724143FB615}" dt="2021-09-28T14:59:44.720" v="403" actId="478"/>
          <ac:spMkLst>
            <pc:docMk/>
            <pc:sldMk cId="4043606349" sldId="346"/>
            <ac:spMk id="659" creationId="{204E20A2-512B-4158-A315-79F2A4A1E708}"/>
          </ac:spMkLst>
        </pc:spChg>
        <pc:spChg chg="add del mod">
          <ac:chgData name="Piehl, Alex" userId="f8f8cfdc-473f-45dc-8c8c-43ab78ff7fda" providerId="ADAL" clId="{7D55916B-214A-4CEA-A5CE-0724143FB615}" dt="2021-09-28T14:59:44.720" v="403" actId="478"/>
          <ac:spMkLst>
            <pc:docMk/>
            <pc:sldMk cId="4043606349" sldId="346"/>
            <ac:spMk id="660" creationId="{7F90BCB7-A51C-4DCD-AE3C-37B755BE91C8}"/>
          </ac:spMkLst>
        </pc:spChg>
        <pc:spChg chg="add del mod">
          <ac:chgData name="Piehl, Alex" userId="f8f8cfdc-473f-45dc-8c8c-43ab78ff7fda" providerId="ADAL" clId="{7D55916B-214A-4CEA-A5CE-0724143FB615}" dt="2021-09-28T14:59:44.720" v="403" actId="478"/>
          <ac:spMkLst>
            <pc:docMk/>
            <pc:sldMk cId="4043606349" sldId="346"/>
            <ac:spMk id="661" creationId="{E8622B54-A588-45FF-AD4F-EB4ED4640B2D}"/>
          </ac:spMkLst>
        </pc:spChg>
        <pc:spChg chg="add del mod">
          <ac:chgData name="Piehl, Alex" userId="f8f8cfdc-473f-45dc-8c8c-43ab78ff7fda" providerId="ADAL" clId="{7D55916B-214A-4CEA-A5CE-0724143FB615}" dt="2021-09-28T14:59:44.720" v="403" actId="478"/>
          <ac:spMkLst>
            <pc:docMk/>
            <pc:sldMk cId="4043606349" sldId="346"/>
            <ac:spMk id="662" creationId="{D08FF9DC-7A47-442C-A9D5-043B09884709}"/>
          </ac:spMkLst>
        </pc:spChg>
        <pc:spChg chg="add del mod">
          <ac:chgData name="Piehl, Alex" userId="f8f8cfdc-473f-45dc-8c8c-43ab78ff7fda" providerId="ADAL" clId="{7D55916B-214A-4CEA-A5CE-0724143FB615}" dt="2021-09-28T14:59:36.846" v="402" actId="478"/>
          <ac:spMkLst>
            <pc:docMk/>
            <pc:sldMk cId="4043606349" sldId="346"/>
            <ac:spMk id="663" creationId="{9566A850-A652-47FC-B173-5E0D7A390321}"/>
          </ac:spMkLst>
        </pc:spChg>
        <pc:spChg chg="add del mod">
          <ac:chgData name="Piehl, Alex" userId="f8f8cfdc-473f-45dc-8c8c-43ab78ff7fda" providerId="ADAL" clId="{7D55916B-214A-4CEA-A5CE-0724143FB615}" dt="2021-09-28T14:59:32.503" v="401" actId="478"/>
          <ac:spMkLst>
            <pc:docMk/>
            <pc:sldMk cId="4043606349" sldId="346"/>
            <ac:spMk id="664" creationId="{1A896346-21B1-400D-97F4-BECC922123DC}"/>
          </ac:spMkLst>
        </pc:spChg>
        <pc:spChg chg="add del mod">
          <ac:chgData name="Piehl, Alex" userId="f8f8cfdc-473f-45dc-8c8c-43ab78ff7fda" providerId="ADAL" clId="{7D55916B-214A-4CEA-A5CE-0724143FB615}" dt="2021-09-16T18:45:15.839" v="163"/>
          <ac:spMkLst>
            <pc:docMk/>
            <pc:sldMk cId="4043606349" sldId="346"/>
            <ac:spMk id="666" creationId="{8C1AC9D9-ACBB-406A-962F-BD96984D8ADD}"/>
          </ac:spMkLst>
        </pc:spChg>
        <pc:spChg chg="add del mod">
          <ac:chgData name="Piehl, Alex" userId="f8f8cfdc-473f-45dc-8c8c-43ab78ff7fda" providerId="ADAL" clId="{7D55916B-214A-4CEA-A5CE-0724143FB615}" dt="2021-09-16T18:45:15.839" v="163"/>
          <ac:spMkLst>
            <pc:docMk/>
            <pc:sldMk cId="4043606349" sldId="346"/>
            <ac:spMk id="667" creationId="{CF39977A-6D1C-41A9-8C91-829C986ABAB2}"/>
          </ac:spMkLst>
        </pc:spChg>
        <pc:spChg chg="add del mod">
          <ac:chgData name="Piehl, Alex" userId="f8f8cfdc-473f-45dc-8c8c-43ab78ff7fda" providerId="ADAL" clId="{7D55916B-214A-4CEA-A5CE-0724143FB615}" dt="2021-09-16T18:45:15.839" v="163"/>
          <ac:spMkLst>
            <pc:docMk/>
            <pc:sldMk cId="4043606349" sldId="346"/>
            <ac:spMk id="668" creationId="{BE6995A8-A159-43A8-8CBC-77E72DE2348F}"/>
          </ac:spMkLst>
        </pc:spChg>
        <pc:spChg chg="add del mod">
          <ac:chgData name="Piehl, Alex" userId="f8f8cfdc-473f-45dc-8c8c-43ab78ff7fda" providerId="ADAL" clId="{7D55916B-214A-4CEA-A5CE-0724143FB615}" dt="2021-09-16T18:45:18.238" v="165"/>
          <ac:spMkLst>
            <pc:docMk/>
            <pc:sldMk cId="4043606349" sldId="346"/>
            <ac:spMk id="670" creationId="{6D4073C8-8630-49D9-A5ED-A83D19E7F1CA}"/>
          </ac:spMkLst>
        </pc:spChg>
        <pc:spChg chg="add del mod">
          <ac:chgData name="Piehl, Alex" userId="f8f8cfdc-473f-45dc-8c8c-43ab78ff7fda" providerId="ADAL" clId="{7D55916B-214A-4CEA-A5CE-0724143FB615}" dt="2021-09-16T18:45:18.238" v="165"/>
          <ac:spMkLst>
            <pc:docMk/>
            <pc:sldMk cId="4043606349" sldId="346"/>
            <ac:spMk id="671" creationId="{D462D458-C37F-45A9-AA42-80EC95014C47}"/>
          </ac:spMkLst>
        </pc:spChg>
        <pc:spChg chg="add del mod">
          <ac:chgData name="Piehl, Alex" userId="f8f8cfdc-473f-45dc-8c8c-43ab78ff7fda" providerId="ADAL" clId="{7D55916B-214A-4CEA-A5CE-0724143FB615}" dt="2021-09-16T18:45:18.238" v="165"/>
          <ac:spMkLst>
            <pc:docMk/>
            <pc:sldMk cId="4043606349" sldId="346"/>
            <ac:spMk id="672" creationId="{DB504126-2544-4441-BAF1-B6875944C099}"/>
          </ac:spMkLst>
        </pc:spChg>
        <pc:spChg chg="add del mod">
          <ac:chgData name="Piehl, Alex" userId="f8f8cfdc-473f-45dc-8c8c-43ab78ff7fda" providerId="ADAL" clId="{7D55916B-214A-4CEA-A5CE-0724143FB615}" dt="2021-09-23T19:12:01.679" v="227" actId="478"/>
          <ac:spMkLst>
            <pc:docMk/>
            <pc:sldMk cId="4043606349" sldId="346"/>
            <ac:spMk id="673" creationId="{7C3C012D-45E8-47CE-9C79-320F95FAB23E}"/>
          </ac:spMkLst>
        </pc:spChg>
        <pc:spChg chg="add del mod">
          <ac:chgData name="Piehl, Alex" userId="f8f8cfdc-473f-45dc-8c8c-43ab78ff7fda" providerId="ADAL" clId="{7D55916B-214A-4CEA-A5CE-0724143FB615}" dt="2021-09-23T19:11:59.898" v="226" actId="478"/>
          <ac:spMkLst>
            <pc:docMk/>
            <pc:sldMk cId="4043606349" sldId="346"/>
            <ac:spMk id="674" creationId="{110102FD-0A5A-4597-B9F4-81500EF6E8B3}"/>
          </ac:spMkLst>
        </pc:spChg>
        <pc:spChg chg="add del mod">
          <ac:chgData name="Piehl, Alex" userId="f8f8cfdc-473f-45dc-8c8c-43ab78ff7fda" providerId="ADAL" clId="{7D55916B-214A-4CEA-A5CE-0724143FB615}" dt="2021-09-30T14:18:56.607" v="685" actId="478"/>
          <ac:spMkLst>
            <pc:docMk/>
            <pc:sldMk cId="4043606349" sldId="346"/>
            <ac:spMk id="675" creationId="{8F520B2A-AC6F-4E43-B2AC-13EEE9805945}"/>
          </ac:spMkLst>
        </pc:spChg>
        <pc:spChg chg="add del mod">
          <ac:chgData name="Piehl, Alex" userId="f8f8cfdc-473f-45dc-8c8c-43ab78ff7fda" providerId="ADAL" clId="{7D55916B-214A-4CEA-A5CE-0724143FB615}" dt="2021-09-23T19:12:16.307" v="238" actId="478"/>
          <ac:spMkLst>
            <pc:docMk/>
            <pc:sldMk cId="4043606349" sldId="346"/>
            <ac:spMk id="676" creationId="{8BC1F988-4F63-40A2-9AAA-071DEC68CFE0}"/>
          </ac:spMkLst>
        </pc:spChg>
        <pc:spChg chg="add del mod">
          <ac:chgData name="Piehl, Alex" userId="f8f8cfdc-473f-45dc-8c8c-43ab78ff7fda" providerId="ADAL" clId="{7D55916B-214A-4CEA-A5CE-0724143FB615}" dt="2021-09-23T19:12:14.706" v="237" actId="478"/>
          <ac:spMkLst>
            <pc:docMk/>
            <pc:sldMk cId="4043606349" sldId="346"/>
            <ac:spMk id="677" creationId="{A11186AB-DFC7-428F-B773-B9836CA13E39}"/>
          </ac:spMkLst>
        </pc:spChg>
        <pc:spChg chg="add del mod">
          <ac:chgData name="Piehl, Alex" userId="f8f8cfdc-473f-45dc-8c8c-43ab78ff7fda" providerId="ADAL" clId="{7D55916B-214A-4CEA-A5CE-0724143FB615}" dt="2021-09-23T19:12:02.459" v="228" actId="478"/>
          <ac:spMkLst>
            <pc:docMk/>
            <pc:sldMk cId="4043606349" sldId="346"/>
            <ac:spMk id="678" creationId="{2729275B-B342-43F7-9EF7-5985742A9397}"/>
          </ac:spMkLst>
        </pc:spChg>
        <pc:spChg chg="add del mod">
          <ac:chgData name="Piehl, Alex" userId="f8f8cfdc-473f-45dc-8c8c-43ab78ff7fda" providerId="ADAL" clId="{7D55916B-214A-4CEA-A5CE-0724143FB615}" dt="2021-09-23T19:12:09.491" v="232" actId="478"/>
          <ac:spMkLst>
            <pc:docMk/>
            <pc:sldMk cId="4043606349" sldId="346"/>
            <ac:spMk id="679" creationId="{AB19F49C-B589-4907-979B-3D91DD544B00}"/>
          </ac:spMkLst>
        </pc:spChg>
        <pc:spChg chg="add del mod">
          <ac:chgData name="Piehl, Alex" userId="f8f8cfdc-473f-45dc-8c8c-43ab78ff7fda" providerId="ADAL" clId="{7D55916B-214A-4CEA-A5CE-0724143FB615}" dt="2021-09-23T19:12:10.240" v="233" actId="478"/>
          <ac:spMkLst>
            <pc:docMk/>
            <pc:sldMk cId="4043606349" sldId="346"/>
            <ac:spMk id="680" creationId="{BEF15516-3BFA-4E8A-B08D-3BB304B5DB71}"/>
          </ac:spMkLst>
        </pc:spChg>
        <pc:spChg chg="add del mod">
          <ac:chgData name="Piehl, Alex" userId="f8f8cfdc-473f-45dc-8c8c-43ab78ff7fda" providerId="ADAL" clId="{7D55916B-214A-4CEA-A5CE-0724143FB615}" dt="2021-09-23T19:12:10.862" v="234" actId="478"/>
          <ac:spMkLst>
            <pc:docMk/>
            <pc:sldMk cId="4043606349" sldId="346"/>
            <ac:spMk id="681" creationId="{E4ED0E75-F5E3-4BE0-801C-469654F943C7}"/>
          </ac:spMkLst>
        </pc:spChg>
        <pc:spChg chg="add del mod">
          <ac:chgData name="Piehl, Alex" userId="f8f8cfdc-473f-45dc-8c8c-43ab78ff7fda" providerId="ADAL" clId="{7D55916B-214A-4CEA-A5CE-0724143FB615}" dt="2021-09-23T19:11:56.242" v="223" actId="478"/>
          <ac:spMkLst>
            <pc:docMk/>
            <pc:sldMk cId="4043606349" sldId="346"/>
            <ac:spMk id="682" creationId="{84ECDE5B-B09F-41B2-A890-78DFD5CB82B7}"/>
          </ac:spMkLst>
        </pc:spChg>
        <pc:spChg chg="add del mod">
          <ac:chgData name="Piehl, Alex" userId="f8f8cfdc-473f-45dc-8c8c-43ab78ff7fda" providerId="ADAL" clId="{7D55916B-214A-4CEA-A5CE-0724143FB615}" dt="2021-09-23T19:11:55.183" v="222" actId="478"/>
          <ac:spMkLst>
            <pc:docMk/>
            <pc:sldMk cId="4043606349" sldId="346"/>
            <ac:spMk id="683" creationId="{148F3029-B23B-4863-AD1A-A500C9A25FE7}"/>
          </ac:spMkLst>
        </pc:spChg>
        <pc:spChg chg="add del mod">
          <ac:chgData name="Piehl, Alex" userId="f8f8cfdc-473f-45dc-8c8c-43ab78ff7fda" providerId="ADAL" clId="{7D55916B-214A-4CEA-A5CE-0724143FB615}" dt="2021-09-23T19:11:56.926" v="224" actId="478"/>
          <ac:spMkLst>
            <pc:docMk/>
            <pc:sldMk cId="4043606349" sldId="346"/>
            <ac:spMk id="684" creationId="{5CB7478C-4C39-4B68-947B-2F18A47A167D}"/>
          </ac:spMkLst>
        </pc:spChg>
        <pc:spChg chg="add del mod">
          <ac:chgData name="Piehl, Alex" userId="f8f8cfdc-473f-45dc-8c8c-43ab78ff7fda" providerId="ADAL" clId="{7D55916B-214A-4CEA-A5CE-0724143FB615}" dt="2021-09-23T19:11:57.895" v="225" actId="478"/>
          <ac:spMkLst>
            <pc:docMk/>
            <pc:sldMk cId="4043606349" sldId="346"/>
            <ac:spMk id="685" creationId="{9B7EA1A8-2CBD-4DDC-8488-859FBA8C0EDC}"/>
          </ac:spMkLst>
        </pc:spChg>
        <pc:picChg chg="add del mod">
          <ac:chgData name="Piehl, Alex" userId="f8f8cfdc-473f-45dc-8c8c-43ab78ff7fda" providerId="ADAL" clId="{7D55916B-214A-4CEA-A5CE-0724143FB615}" dt="2021-09-30T18:01:57.182" v="1430" actId="478"/>
          <ac:picMkLst>
            <pc:docMk/>
            <pc:sldMk cId="4043606349" sldId="346"/>
            <ac:picMk id="4" creationId="{00000000-0000-0000-0000-000000000000}"/>
          </ac:picMkLst>
        </pc:picChg>
        <pc:picChg chg="add del mod">
          <ac:chgData name="Piehl, Alex" userId="f8f8cfdc-473f-45dc-8c8c-43ab78ff7fda" providerId="ADAL" clId="{7D55916B-214A-4CEA-A5CE-0724143FB615}" dt="2021-09-30T14:10:56.582" v="593" actId="478"/>
          <ac:picMkLst>
            <pc:docMk/>
            <pc:sldMk cId="4043606349" sldId="346"/>
            <ac:picMk id="6" creationId="{4C6FDB09-C455-4B1E-A4A3-D1F53ECAD50F}"/>
          </ac:picMkLst>
        </pc:picChg>
        <pc:picChg chg="add del">
          <ac:chgData name="Piehl, Alex" userId="f8f8cfdc-473f-45dc-8c8c-43ab78ff7fda" providerId="ADAL" clId="{7D55916B-214A-4CEA-A5CE-0724143FB615}" dt="2021-09-30T17:42:16.017" v="1103"/>
          <ac:picMkLst>
            <pc:docMk/>
            <pc:sldMk cId="4043606349" sldId="346"/>
            <ac:picMk id="8" creationId="{4984C23F-CAED-4A72-A365-4F643C4673AC}"/>
          </ac:picMkLst>
        </pc:picChg>
        <pc:picChg chg="add del mod">
          <ac:chgData name="Piehl, Alex" userId="f8f8cfdc-473f-45dc-8c8c-43ab78ff7fda" providerId="ADAL" clId="{7D55916B-214A-4CEA-A5CE-0724143FB615}" dt="2021-09-30T14:20:43.921" v="697"/>
          <ac:picMkLst>
            <pc:docMk/>
            <pc:sldMk cId="4043606349" sldId="346"/>
            <ac:picMk id="99" creationId="{28FB9360-A6EA-4DA0-9F83-190E30FD4710}"/>
          </ac:picMkLst>
        </pc:picChg>
        <pc:picChg chg="add del mod">
          <ac:chgData name="Piehl, Alex" userId="f8f8cfdc-473f-45dc-8c8c-43ab78ff7fda" providerId="ADAL" clId="{7D55916B-214A-4CEA-A5CE-0724143FB615}" dt="2021-09-30T17:48:58.135" v="1252"/>
          <ac:picMkLst>
            <pc:docMk/>
            <pc:sldMk cId="4043606349" sldId="346"/>
            <ac:picMk id="246" creationId="{050E9A83-A0CB-4908-B2F3-0DD913F38029}"/>
          </ac:picMkLst>
        </pc:picChg>
        <pc:picChg chg="add del mod">
          <ac:chgData name="Piehl, Alex" userId="f8f8cfdc-473f-45dc-8c8c-43ab78ff7fda" providerId="ADAL" clId="{7D55916B-214A-4CEA-A5CE-0724143FB615}" dt="2021-09-16T18:28:37.301" v="47"/>
          <ac:picMkLst>
            <pc:docMk/>
            <pc:sldMk cId="4043606349" sldId="346"/>
            <ac:picMk id="283" creationId="{26E1700E-C497-444E-83F4-2871F86C4167}"/>
          </ac:picMkLst>
        </pc:picChg>
        <pc:picChg chg="add del mod">
          <ac:chgData name="Piehl, Alex" userId="f8f8cfdc-473f-45dc-8c8c-43ab78ff7fda" providerId="ADAL" clId="{7D55916B-214A-4CEA-A5CE-0724143FB615}" dt="2021-09-30T18:11:25.155" v="1682"/>
          <ac:picMkLst>
            <pc:docMk/>
            <pc:sldMk cId="4043606349" sldId="346"/>
            <ac:picMk id="451" creationId="{1EE34D51-F707-48A1-85BE-F7CB9126238E}"/>
          </ac:picMkLst>
        </pc:picChg>
        <pc:picChg chg="add del mod">
          <ac:chgData name="Piehl, Alex" userId="f8f8cfdc-473f-45dc-8c8c-43ab78ff7fda" providerId="ADAL" clId="{7D55916B-214A-4CEA-A5CE-0724143FB615}" dt="2021-09-30T18:16:07.384" v="1733"/>
          <ac:picMkLst>
            <pc:docMk/>
            <pc:sldMk cId="4043606349" sldId="346"/>
            <ac:picMk id="479" creationId="{32A5ED7A-197B-4688-BB2D-E4257F54253E}"/>
          </ac:picMkLst>
        </pc:picChg>
        <pc:picChg chg="add del mod">
          <ac:chgData name="Piehl, Alex" userId="f8f8cfdc-473f-45dc-8c8c-43ab78ff7fda" providerId="ADAL" clId="{7D55916B-214A-4CEA-A5CE-0724143FB615}" dt="2021-09-16T18:45:15.839" v="163"/>
          <ac:picMkLst>
            <pc:docMk/>
            <pc:sldMk cId="4043606349" sldId="346"/>
            <ac:picMk id="665" creationId="{AA18E73F-E8CB-41C8-8AD2-D9E275A1FB08}"/>
          </ac:picMkLst>
        </pc:picChg>
        <pc:picChg chg="add del mod">
          <ac:chgData name="Piehl, Alex" userId="f8f8cfdc-473f-45dc-8c8c-43ab78ff7fda" providerId="ADAL" clId="{7D55916B-214A-4CEA-A5CE-0724143FB615}" dt="2021-09-16T18:45:18.238" v="165"/>
          <ac:picMkLst>
            <pc:docMk/>
            <pc:sldMk cId="4043606349" sldId="346"/>
            <ac:picMk id="669" creationId="{1F7DDCA7-48FB-4AA2-9744-D47846A56312}"/>
          </ac:picMkLst>
        </pc:picChg>
        <pc:cxnChg chg="del mod">
          <ac:chgData name="Piehl, Alex" userId="f8f8cfdc-473f-45dc-8c8c-43ab78ff7fda" providerId="ADAL" clId="{7D55916B-214A-4CEA-A5CE-0724143FB615}" dt="2021-09-16T18:23:33.964" v="3" actId="478"/>
          <ac:cxnSpMkLst>
            <pc:docMk/>
            <pc:sldMk cId="4043606349" sldId="346"/>
            <ac:cxnSpMk id="3" creationId="{3E7533E9-C5FA-4E3F-A3B6-2B3CDC8AE9CB}"/>
          </ac:cxnSpMkLst>
        </pc:cxnChg>
        <pc:cxnChg chg="add mod">
          <ac:chgData name="Piehl, Alex" userId="f8f8cfdc-473f-45dc-8c8c-43ab78ff7fda" providerId="ADAL" clId="{7D55916B-214A-4CEA-A5CE-0724143FB615}" dt="2021-09-30T17:56:57.879" v="1353" actId="13822"/>
          <ac:cxnSpMkLst>
            <pc:docMk/>
            <pc:sldMk cId="4043606349" sldId="346"/>
            <ac:cxnSpMk id="10" creationId="{EE9683BE-9435-4BE0-8E87-B4BE5D71FAF6}"/>
          </ac:cxnSpMkLst>
        </pc:cxnChg>
        <pc:cxnChg chg="add">
          <ac:chgData name="Piehl, Alex" userId="f8f8cfdc-473f-45dc-8c8c-43ab78ff7fda" providerId="ADAL" clId="{7D55916B-214A-4CEA-A5CE-0724143FB615}" dt="2021-09-30T18:03:27.758" v="1472" actId="11529"/>
          <ac:cxnSpMkLst>
            <pc:docMk/>
            <pc:sldMk cId="4043606349" sldId="346"/>
            <ac:cxnSpMk id="21" creationId="{7BCA635E-9715-4093-A194-F2B4E65B1D59}"/>
          </ac:cxnSpMkLst>
        </pc:cxnChg>
        <pc:cxnChg chg="add mod">
          <ac:chgData name="Piehl, Alex" userId="f8f8cfdc-473f-45dc-8c8c-43ab78ff7fda" providerId="ADAL" clId="{7D55916B-214A-4CEA-A5CE-0724143FB615}" dt="2021-09-30T17:58:47.865" v="1381" actId="13822"/>
          <ac:cxnSpMkLst>
            <pc:docMk/>
            <pc:sldMk cId="4043606349" sldId="346"/>
            <ac:cxnSpMk id="292" creationId="{E254A499-8712-4C87-90D3-AFC3DE905906}"/>
          </ac:cxnSpMkLst>
        </pc:cxnChg>
        <pc:cxnChg chg="del mod">
          <ac:chgData name="Piehl, Alex" userId="f8f8cfdc-473f-45dc-8c8c-43ab78ff7fda" providerId="ADAL" clId="{7D55916B-214A-4CEA-A5CE-0724143FB615}" dt="2021-09-16T18:23:33.964" v="3" actId="478"/>
          <ac:cxnSpMkLst>
            <pc:docMk/>
            <pc:sldMk cId="4043606349" sldId="346"/>
            <ac:cxnSpMk id="302" creationId="{052FEE17-4F9D-4B26-AAF4-FB1003C828E9}"/>
          </ac:cxnSpMkLst>
        </pc:cxnChg>
        <pc:cxnChg chg="add mod">
          <ac:chgData name="Piehl, Alex" userId="f8f8cfdc-473f-45dc-8c8c-43ab78ff7fda" providerId="ADAL" clId="{7D55916B-214A-4CEA-A5CE-0724143FB615}" dt="2021-09-30T18:03:34.580" v="1475" actId="14100"/>
          <ac:cxnSpMkLst>
            <pc:docMk/>
            <pc:sldMk cId="4043606349" sldId="346"/>
            <ac:cxnSpMk id="334" creationId="{C73FDD8F-7626-41B4-A270-CD34BEC140F2}"/>
          </ac:cxnSpMkLst>
        </pc:cxnChg>
        <pc:cxnChg chg="add mod">
          <ac:chgData name="Piehl, Alex" userId="f8f8cfdc-473f-45dc-8c8c-43ab78ff7fda" providerId="ADAL" clId="{7D55916B-214A-4CEA-A5CE-0724143FB615}" dt="2021-09-30T18:03:43.268" v="1479" actId="14100"/>
          <ac:cxnSpMkLst>
            <pc:docMk/>
            <pc:sldMk cId="4043606349" sldId="346"/>
            <ac:cxnSpMk id="335" creationId="{B11D7651-DE3B-4D32-9C66-C13035FAD444}"/>
          </ac:cxnSpMkLst>
        </pc:cxnChg>
        <pc:cxnChg chg="add mod">
          <ac:chgData name="Piehl, Alex" userId="f8f8cfdc-473f-45dc-8c8c-43ab78ff7fda" providerId="ADAL" clId="{7D55916B-214A-4CEA-A5CE-0724143FB615}" dt="2021-09-30T18:03:48.179" v="1482" actId="14100"/>
          <ac:cxnSpMkLst>
            <pc:docMk/>
            <pc:sldMk cId="4043606349" sldId="346"/>
            <ac:cxnSpMk id="337" creationId="{DDCC2084-83D2-4D12-AE4E-D04077CC30AB}"/>
          </ac:cxnSpMkLst>
        </pc:cxnChg>
        <pc:cxnChg chg="add mod">
          <ac:chgData name="Piehl, Alex" userId="f8f8cfdc-473f-45dc-8c8c-43ab78ff7fda" providerId="ADAL" clId="{7D55916B-214A-4CEA-A5CE-0724143FB615}" dt="2021-09-30T18:03:54.606" v="1485" actId="14100"/>
          <ac:cxnSpMkLst>
            <pc:docMk/>
            <pc:sldMk cId="4043606349" sldId="346"/>
            <ac:cxnSpMk id="340" creationId="{5E242812-CB6D-4315-A941-B0CE55933DD2}"/>
          </ac:cxnSpMkLst>
        </pc:cxnChg>
        <pc:cxnChg chg="add mod">
          <ac:chgData name="Piehl, Alex" userId="f8f8cfdc-473f-45dc-8c8c-43ab78ff7fda" providerId="ADAL" clId="{7D55916B-214A-4CEA-A5CE-0724143FB615}" dt="2021-09-30T18:04:01.868" v="1488" actId="14100"/>
          <ac:cxnSpMkLst>
            <pc:docMk/>
            <pc:sldMk cId="4043606349" sldId="346"/>
            <ac:cxnSpMk id="343" creationId="{55D9A938-E073-4311-B3E5-B89FF0D26C41}"/>
          </ac:cxnSpMkLst>
        </pc:cxnChg>
        <pc:cxnChg chg="add mod">
          <ac:chgData name="Piehl, Alex" userId="f8f8cfdc-473f-45dc-8c8c-43ab78ff7fda" providerId="ADAL" clId="{7D55916B-214A-4CEA-A5CE-0724143FB615}" dt="2021-09-30T18:04:08.661" v="1491" actId="14100"/>
          <ac:cxnSpMkLst>
            <pc:docMk/>
            <pc:sldMk cId="4043606349" sldId="346"/>
            <ac:cxnSpMk id="346" creationId="{603CBD36-2B9F-4FE9-833A-DA058C8A0E64}"/>
          </ac:cxnSpMkLst>
        </pc:cxnChg>
        <pc:cxnChg chg="add mod">
          <ac:chgData name="Piehl, Alex" userId="f8f8cfdc-473f-45dc-8c8c-43ab78ff7fda" providerId="ADAL" clId="{7D55916B-214A-4CEA-A5CE-0724143FB615}" dt="2021-09-30T18:04:14.284" v="1494" actId="14100"/>
          <ac:cxnSpMkLst>
            <pc:docMk/>
            <pc:sldMk cId="4043606349" sldId="346"/>
            <ac:cxnSpMk id="349" creationId="{6828389E-7A43-4EBB-9AC5-35C280D96573}"/>
          </ac:cxnSpMkLst>
        </pc:cxnChg>
        <pc:cxnChg chg="del">
          <ac:chgData name="Piehl, Alex" userId="f8f8cfdc-473f-45dc-8c8c-43ab78ff7fda" providerId="ADAL" clId="{7D55916B-214A-4CEA-A5CE-0724143FB615}" dt="2021-09-16T18:23:33.964" v="3" actId="478"/>
          <ac:cxnSpMkLst>
            <pc:docMk/>
            <pc:sldMk cId="4043606349" sldId="346"/>
            <ac:cxnSpMk id="351" creationId="{4B140818-0E8C-4E3D-BBB7-CA39CEC66195}"/>
          </ac:cxnSpMkLst>
        </pc:cxnChg>
        <pc:cxnChg chg="add mod">
          <ac:chgData name="Piehl, Alex" userId="f8f8cfdc-473f-45dc-8c8c-43ab78ff7fda" providerId="ADAL" clId="{7D55916B-214A-4CEA-A5CE-0724143FB615}" dt="2021-09-30T18:04:19.396" v="1497" actId="14100"/>
          <ac:cxnSpMkLst>
            <pc:docMk/>
            <pc:sldMk cId="4043606349" sldId="346"/>
            <ac:cxnSpMk id="352" creationId="{414780A7-98F5-455D-80D7-5AEE0797CDA7}"/>
          </ac:cxnSpMkLst>
        </pc:cxnChg>
        <pc:cxnChg chg="add mod">
          <ac:chgData name="Piehl, Alex" userId="f8f8cfdc-473f-45dc-8c8c-43ab78ff7fda" providerId="ADAL" clId="{7D55916B-214A-4CEA-A5CE-0724143FB615}" dt="2021-09-30T18:04:30.629" v="1500" actId="14100"/>
          <ac:cxnSpMkLst>
            <pc:docMk/>
            <pc:sldMk cId="4043606349" sldId="346"/>
            <ac:cxnSpMk id="355" creationId="{25C927F5-B7A6-47B1-BA85-8988E0A8592D}"/>
          </ac:cxnSpMkLst>
        </pc:cxnChg>
        <pc:cxnChg chg="add mod">
          <ac:chgData name="Piehl, Alex" userId="f8f8cfdc-473f-45dc-8c8c-43ab78ff7fda" providerId="ADAL" clId="{7D55916B-214A-4CEA-A5CE-0724143FB615}" dt="2021-09-30T18:17:24.601" v="1753" actId="1076"/>
          <ac:cxnSpMkLst>
            <pc:docMk/>
            <pc:sldMk cId="4043606349" sldId="346"/>
            <ac:cxnSpMk id="358" creationId="{36D7BF67-8213-49E6-AC43-CB482E9A9403}"/>
          </ac:cxnSpMkLst>
        </pc:cxnChg>
        <pc:cxnChg chg="del">
          <ac:chgData name="Piehl, Alex" userId="f8f8cfdc-473f-45dc-8c8c-43ab78ff7fda" providerId="ADAL" clId="{7D55916B-214A-4CEA-A5CE-0724143FB615}" dt="2021-09-16T18:23:33.964" v="3" actId="478"/>
          <ac:cxnSpMkLst>
            <pc:docMk/>
            <pc:sldMk cId="4043606349" sldId="346"/>
            <ac:cxnSpMk id="359" creationId="{4101F39B-FB63-442E-99F0-042DA8A8D30C}"/>
          </ac:cxnSpMkLst>
        </pc:cxnChg>
        <pc:cxnChg chg="del mod">
          <ac:chgData name="Piehl, Alex" userId="f8f8cfdc-473f-45dc-8c8c-43ab78ff7fda" providerId="ADAL" clId="{7D55916B-214A-4CEA-A5CE-0724143FB615}" dt="2021-09-16T18:23:33.964" v="3" actId="478"/>
          <ac:cxnSpMkLst>
            <pc:docMk/>
            <pc:sldMk cId="4043606349" sldId="346"/>
            <ac:cxnSpMk id="360" creationId="{D2F3D58B-886F-42FA-9854-49516CA18823}"/>
          </ac:cxnSpMkLst>
        </pc:cxnChg>
        <pc:cxnChg chg="add mod">
          <ac:chgData name="Piehl, Alex" userId="f8f8cfdc-473f-45dc-8c8c-43ab78ff7fda" providerId="ADAL" clId="{7D55916B-214A-4CEA-A5CE-0724143FB615}" dt="2021-09-30T18:04:43.372" v="1506" actId="14100"/>
          <ac:cxnSpMkLst>
            <pc:docMk/>
            <pc:sldMk cId="4043606349" sldId="346"/>
            <ac:cxnSpMk id="361" creationId="{362D6297-E675-47AB-BEEA-2891D5AFEB97}"/>
          </ac:cxnSpMkLst>
        </pc:cxnChg>
        <pc:cxnChg chg="add mod">
          <ac:chgData name="Piehl, Alex" userId="f8f8cfdc-473f-45dc-8c8c-43ab78ff7fda" providerId="ADAL" clId="{7D55916B-214A-4CEA-A5CE-0724143FB615}" dt="2021-09-30T18:04:49.940" v="1509" actId="14100"/>
          <ac:cxnSpMkLst>
            <pc:docMk/>
            <pc:sldMk cId="4043606349" sldId="346"/>
            <ac:cxnSpMk id="364" creationId="{46649601-97C0-4741-8BCC-3A8AB60BC82B}"/>
          </ac:cxnSpMkLst>
        </pc:cxnChg>
        <pc:cxnChg chg="add mod">
          <ac:chgData name="Piehl, Alex" userId="f8f8cfdc-473f-45dc-8c8c-43ab78ff7fda" providerId="ADAL" clId="{7D55916B-214A-4CEA-A5CE-0724143FB615}" dt="2021-09-30T18:18:31.776" v="1773" actId="1076"/>
          <ac:cxnSpMkLst>
            <pc:docMk/>
            <pc:sldMk cId="4043606349" sldId="346"/>
            <ac:cxnSpMk id="367" creationId="{5644E62D-32B1-42E7-BF72-011098980AB4}"/>
          </ac:cxnSpMkLst>
        </pc:cxnChg>
        <pc:cxnChg chg="add mod">
          <ac:chgData name="Piehl, Alex" userId="f8f8cfdc-473f-45dc-8c8c-43ab78ff7fda" providerId="ADAL" clId="{7D55916B-214A-4CEA-A5CE-0724143FB615}" dt="2021-09-30T18:05:30.493" v="1524" actId="14100"/>
          <ac:cxnSpMkLst>
            <pc:docMk/>
            <pc:sldMk cId="4043606349" sldId="346"/>
            <ac:cxnSpMk id="371" creationId="{084ECEF1-820B-4605-A4EA-FC7F501B91FD}"/>
          </ac:cxnSpMkLst>
        </pc:cxnChg>
        <pc:cxnChg chg="del">
          <ac:chgData name="Piehl, Alex" userId="f8f8cfdc-473f-45dc-8c8c-43ab78ff7fda" providerId="ADAL" clId="{7D55916B-214A-4CEA-A5CE-0724143FB615}" dt="2021-09-16T18:23:33.964" v="3" actId="478"/>
          <ac:cxnSpMkLst>
            <pc:docMk/>
            <pc:sldMk cId="4043606349" sldId="346"/>
            <ac:cxnSpMk id="374" creationId="{64161B62-6B27-4A54-91B6-B1F0C783BE73}"/>
          </ac:cxnSpMkLst>
        </pc:cxnChg>
        <pc:cxnChg chg="add mod">
          <ac:chgData name="Piehl, Alex" userId="f8f8cfdc-473f-45dc-8c8c-43ab78ff7fda" providerId="ADAL" clId="{7D55916B-214A-4CEA-A5CE-0724143FB615}" dt="2021-09-30T18:05:36.659" v="1527" actId="14100"/>
          <ac:cxnSpMkLst>
            <pc:docMk/>
            <pc:sldMk cId="4043606349" sldId="346"/>
            <ac:cxnSpMk id="376" creationId="{9773B876-D0B9-4AF4-B24E-196F64E26546}"/>
          </ac:cxnSpMkLst>
        </pc:cxnChg>
        <pc:cxnChg chg="add mod">
          <ac:chgData name="Piehl, Alex" userId="f8f8cfdc-473f-45dc-8c8c-43ab78ff7fda" providerId="ADAL" clId="{7D55916B-214A-4CEA-A5CE-0724143FB615}" dt="2021-09-30T18:05:42.893" v="1530" actId="14100"/>
          <ac:cxnSpMkLst>
            <pc:docMk/>
            <pc:sldMk cId="4043606349" sldId="346"/>
            <ac:cxnSpMk id="379" creationId="{147436E2-D79F-4192-B6F0-332E69B825CF}"/>
          </ac:cxnSpMkLst>
        </pc:cxnChg>
        <pc:cxnChg chg="del">
          <ac:chgData name="Piehl, Alex" userId="f8f8cfdc-473f-45dc-8c8c-43ab78ff7fda" providerId="ADAL" clId="{7D55916B-214A-4CEA-A5CE-0724143FB615}" dt="2021-09-16T18:23:33.964" v="3" actId="478"/>
          <ac:cxnSpMkLst>
            <pc:docMk/>
            <pc:sldMk cId="4043606349" sldId="346"/>
            <ac:cxnSpMk id="380" creationId="{05868571-2B92-4A11-8598-4AE8EC8738C1}"/>
          </ac:cxnSpMkLst>
        </pc:cxnChg>
        <pc:cxnChg chg="add mod">
          <ac:chgData name="Piehl, Alex" userId="f8f8cfdc-473f-45dc-8c8c-43ab78ff7fda" providerId="ADAL" clId="{7D55916B-214A-4CEA-A5CE-0724143FB615}" dt="2021-09-30T18:05:48.053" v="1533" actId="14100"/>
          <ac:cxnSpMkLst>
            <pc:docMk/>
            <pc:sldMk cId="4043606349" sldId="346"/>
            <ac:cxnSpMk id="382" creationId="{EC4C8864-5A53-41FC-B2AD-05584D751478}"/>
          </ac:cxnSpMkLst>
        </pc:cxnChg>
        <pc:cxnChg chg="add mod">
          <ac:chgData name="Piehl, Alex" userId="f8f8cfdc-473f-45dc-8c8c-43ab78ff7fda" providerId="ADAL" clId="{7D55916B-214A-4CEA-A5CE-0724143FB615}" dt="2021-09-30T18:05:53.021" v="1536" actId="14100"/>
          <ac:cxnSpMkLst>
            <pc:docMk/>
            <pc:sldMk cId="4043606349" sldId="346"/>
            <ac:cxnSpMk id="385" creationId="{A59F2034-B027-4641-B6C7-626FDEFBBBFB}"/>
          </ac:cxnSpMkLst>
        </pc:cxnChg>
        <pc:cxnChg chg="add mod">
          <ac:chgData name="Piehl, Alex" userId="f8f8cfdc-473f-45dc-8c8c-43ab78ff7fda" providerId="ADAL" clId="{7D55916B-214A-4CEA-A5CE-0724143FB615}" dt="2021-09-30T18:06:07.643" v="1544" actId="14100"/>
          <ac:cxnSpMkLst>
            <pc:docMk/>
            <pc:sldMk cId="4043606349" sldId="346"/>
            <ac:cxnSpMk id="388" creationId="{D4D70F57-E166-4425-B70B-863096CF50A1}"/>
          </ac:cxnSpMkLst>
        </pc:cxnChg>
        <pc:cxnChg chg="add mod">
          <ac:chgData name="Piehl, Alex" userId="f8f8cfdc-473f-45dc-8c8c-43ab78ff7fda" providerId="ADAL" clId="{7D55916B-214A-4CEA-A5CE-0724143FB615}" dt="2021-09-30T18:06:13.755" v="1546" actId="14100"/>
          <ac:cxnSpMkLst>
            <pc:docMk/>
            <pc:sldMk cId="4043606349" sldId="346"/>
            <ac:cxnSpMk id="391" creationId="{4A24C865-CF30-41A7-9E3B-D6DC440BF533}"/>
          </ac:cxnSpMkLst>
        </pc:cxnChg>
        <pc:cxnChg chg="del">
          <ac:chgData name="Piehl, Alex" userId="f8f8cfdc-473f-45dc-8c8c-43ab78ff7fda" providerId="ADAL" clId="{7D55916B-214A-4CEA-A5CE-0724143FB615}" dt="2021-09-16T18:23:33.964" v="3" actId="478"/>
          <ac:cxnSpMkLst>
            <pc:docMk/>
            <pc:sldMk cId="4043606349" sldId="346"/>
            <ac:cxnSpMk id="395" creationId="{AA6DF6E8-7868-4A61-A057-9DDC252B0B17}"/>
          </ac:cxnSpMkLst>
        </pc:cxnChg>
        <pc:cxnChg chg="add del mod">
          <ac:chgData name="Piehl, Alex" userId="f8f8cfdc-473f-45dc-8c8c-43ab78ff7fda" providerId="ADAL" clId="{7D55916B-214A-4CEA-A5CE-0724143FB615}" dt="2021-09-30T18:15:00.135" v="1725" actId="478"/>
          <ac:cxnSpMkLst>
            <pc:docMk/>
            <pc:sldMk cId="4043606349" sldId="346"/>
            <ac:cxnSpMk id="398" creationId="{C57593E4-EB24-4D38-8EAD-21CB69F921A7}"/>
          </ac:cxnSpMkLst>
        </pc:cxnChg>
        <pc:cxnChg chg="add mod">
          <ac:chgData name="Piehl, Alex" userId="f8f8cfdc-473f-45dc-8c8c-43ab78ff7fda" providerId="ADAL" clId="{7D55916B-214A-4CEA-A5CE-0724143FB615}" dt="2021-09-30T18:17:24.601" v="1753" actId="1076"/>
          <ac:cxnSpMkLst>
            <pc:docMk/>
            <pc:sldMk cId="4043606349" sldId="346"/>
            <ac:cxnSpMk id="403" creationId="{43DEF9CA-5819-403B-8EAD-2A2C93667B80}"/>
          </ac:cxnSpMkLst>
        </pc:cxnChg>
        <pc:cxnChg chg="add mod">
          <ac:chgData name="Piehl, Alex" userId="f8f8cfdc-473f-45dc-8c8c-43ab78ff7fda" providerId="ADAL" clId="{7D55916B-214A-4CEA-A5CE-0724143FB615}" dt="2021-09-30T18:07:10.174" v="1561" actId="14100"/>
          <ac:cxnSpMkLst>
            <pc:docMk/>
            <pc:sldMk cId="4043606349" sldId="346"/>
            <ac:cxnSpMk id="406" creationId="{80A1D48B-59AD-4822-B4CB-82B2A4682AD2}"/>
          </ac:cxnSpMkLst>
        </pc:cxnChg>
        <pc:cxnChg chg="del">
          <ac:chgData name="Piehl, Alex" userId="f8f8cfdc-473f-45dc-8c8c-43ab78ff7fda" providerId="ADAL" clId="{7D55916B-214A-4CEA-A5CE-0724143FB615}" dt="2021-09-16T18:23:33.964" v="3" actId="478"/>
          <ac:cxnSpMkLst>
            <pc:docMk/>
            <pc:sldMk cId="4043606349" sldId="346"/>
            <ac:cxnSpMk id="407" creationId="{E5173B4E-301B-4B99-BD0B-DB88A8E7ABF8}"/>
          </ac:cxnSpMkLst>
        </pc:cxnChg>
        <pc:cxnChg chg="add mod">
          <ac:chgData name="Piehl, Alex" userId="f8f8cfdc-473f-45dc-8c8c-43ab78ff7fda" providerId="ADAL" clId="{7D55916B-214A-4CEA-A5CE-0724143FB615}" dt="2021-09-30T18:14:45.282" v="1719" actId="1076"/>
          <ac:cxnSpMkLst>
            <pc:docMk/>
            <pc:sldMk cId="4043606349" sldId="346"/>
            <ac:cxnSpMk id="409" creationId="{C095070A-823F-4FAB-95AC-E151F7A08D6F}"/>
          </ac:cxnSpMkLst>
        </pc:cxnChg>
        <pc:cxnChg chg="del mod">
          <ac:chgData name="Piehl, Alex" userId="f8f8cfdc-473f-45dc-8c8c-43ab78ff7fda" providerId="ADAL" clId="{7D55916B-214A-4CEA-A5CE-0724143FB615}" dt="2021-09-16T18:23:33.964" v="3" actId="478"/>
          <ac:cxnSpMkLst>
            <pc:docMk/>
            <pc:sldMk cId="4043606349" sldId="346"/>
            <ac:cxnSpMk id="410" creationId="{0E96B3C7-ACCE-4DE5-BB19-D0A5B820EB32}"/>
          </ac:cxnSpMkLst>
        </pc:cxnChg>
        <pc:cxnChg chg="del mod">
          <ac:chgData name="Piehl, Alex" userId="f8f8cfdc-473f-45dc-8c8c-43ab78ff7fda" providerId="ADAL" clId="{7D55916B-214A-4CEA-A5CE-0724143FB615}" dt="2021-09-16T18:23:33.964" v="3" actId="478"/>
          <ac:cxnSpMkLst>
            <pc:docMk/>
            <pc:sldMk cId="4043606349" sldId="346"/>
            <ac:cxnSpMk id="411" creationId="{6629AAA2-A266-4E18-AACC-51D685F38F98}"/>
          </ac:cxnSpMkLst>
        </pc:cxnChg>
        <pc:cxnChg chg="del">
          <ac:chgData name="Piehl, Alex" userId="f8f8cfdc-473f-45dc-8c8c-43ab78ff7fda" providerId="ADAL" clId="{7D55916B-214A-4CEA-A5CE-0724143FB615}" dt="2021-09-16T18:23:33.964" v="3" actId="478"/>
          <ac:cxnSpMkLst>
            <pc:docMk/>
            <pc:sldMk cId="4043606349" sldId="346"/>
            <ac:cxnSpMk id="412" creationId="{691A9383-A7CB-4229-9642-04941A76C71E}"/>
          </ac:cxnSpMkLst>
        </pc:cxnChg>
        <pc:cxnChg chg="add mod">
          <ac:chgData name="Piehl, Alex" userId="f8f8cfdc-473f-45dc-8c8c-43ab78ff7fda" providerId="ADAL" clId="{7D55916B-214A-4CEA-A5CE-0724143FB615}" dt="2021-09-30T18:11:02.307" v="1674" actId="1076"/>
          <ac:cxnSpMkLst>
            <pc:docMk/>
            <pc:sldMk cId="4043606349" sldId="346"/>
            <ac:cxnSpMk id="412" creationId="{DDFE5A52-51DA-42DB-A201-7C791A002F3C}"/>
          </ac:cxnSpMkLst>
        </pc:cxnChg>
        <pc:cxnChg chg="del">
          <ac:chgData name="Piehl, Alex" userId="f8f8cfdc-473f-45dc-8c8c-43ab78ff7fda" providerId="ADAL" clId="{7D55916B-214A-4CEA-A5CE-0724143FB615}" dt="2021-09-16T18:23:33.964" v="3" actId="478"/>
          <ac:cxnSpMkLst>
            <pc:docMk/>
            <pc:sldMk cId="4043606349" sldId="346"/>
            <ac:cxnSpMk id="413" creationId="{4B55870F-3C1C-4988-BE5B-E7034CCAEE3E}"/>
          </ac:cxnSpMkLst>
        </pc:cxnChg>
        <pc:cxnChg chg="del">
          <ac:chgData name="Piehl, Alex" userId="f8f8cfdc-473f-45dc-8c8c-43ab78ff7fda" providerId="ADAL" clId="{7D55916B-214A-4CEA-A5CE-0724143FB615}" dt="2021-09-16T18:23:33.964" v="3" actId="478"/>
          <ac:cxnSpMkLst>
            <pc:docMk/>
            <pc:sldMk cId="4043606349" sldId="346"/>
            <ac:cxnSpMk id="414" creationId="{87F73987-6CF0-4DB0-B7B5-9AFD30E23327}"/>
          </ac:cxnSpMkLst>
        </pc:cxnChg>
        <pc:cxnChg chg="del">
          <ac:chgData name="Piehl, Alex" userId="f8f8cfdc-473f-45dc-8c8c-43ab78ff7fda" providerId="ADAL" clId="{7D55916B-214A-4CEA-A5CE-0724143FB615}" dt="2021-09-16T18:23:33.964" v="3" actId="478"/>
          <ac:cxnSpMkLst>
            <pc:docMk/>
            <pc:sldMk cId="4043606349" sldId="346"/>
            <ac:cxnSpMk id="415" creationId="{05F1084B-ADC5-4D9A-80CE-0B82BD3364F3}"/>
          </ac:cxnSpMkLst>
        </pc:cxnChg>
        <pc:cxnChg chg="add mod">
          <ac:chgData name="Piehl, Alex" userId="f8f8cfdc-473f-45dc-8c8c-43ab78ff7fda" providerId="ADAL" clId="{7D55916B-214A-4CEA-A5CE-0724143FB615}" dt="2021-09-30T18:11:02.307" v="1674" actId="1076"/>
          <ac:cxnSpMkLst>
            <pc:docMk/>
            <pc:sldMk cId="4043606349" sldId="346"/>
            <ac:cxnSpMk id="415" creationId="{3F39EE15-B11F-4CFF-B74B-8CC552DA8F4F}"/>
          </ac:cxnSpMkLst>
        </pc:cxnChg>
        <pc:cxnChg chg="add mod">
          <ac:chgData name="Piehl, Alex" userId="f8f8cfdc-473f-45dc-8c8c-43ab78ff7fda" providerId="ADAL" clId="{7D55916B-214A-4CEA-A5CE-0724143FB615}" dt="2021-09-30T18:07:34.876" v="1573" actId="14100"/>
          <ac:cxnSpMkLst>
            <pc:docMk/>
            <pc:sldMk cId="4043606349" sldId="346"/>
            <ac:cxnSpMk id="418" creationId="{CC2A7C45-56A8-4DCB-A017-50E984EF257B}"/>
          </ac:cxnSpMkLst>
        </pc:cxnChg>
        <pc:cxnChg chg="del">
          <ac:chgData name="Piehl, Alex" userId="f8f8cfdc-473f-45dc-8c8c-43ab78ff7fda" providerId="ADAL" clId="{7D55916B-214A-4CEA-A5CE-0724143FB615}" dt="2021-09-16T18:23:33.964" v="3" actId="478"/>
          <ac:cxnSpMkLst>
            <pc:docMk/>
            <pc:sldMk cId="4043606349" sldId="346"/>
            <ac:cxnSpMk id="419" creationId="{884E629C-CAA4-40C2-8549-16BC087B72A9}"/>
          </ac:cxnSpMkLst>
        </pc:cxnChg>
        <pc:cxnChg chg="add mod">
          <ac:chgData name="Piehl, Alex" userId="f8f8cfdc-473f-45dc-8c8c-43ab78ff7fda" providerId="ADAL" clId="{7D55916B-214A-4CEA-A5CE-0724143FB615}" dt="2021-09-30T18:14:51.640" v="1721" actId="14100"/>
          <ac:cxnSpMkLst>
            <pc:docMk/>
            <pc:sldMk cId="4043606349" sldId="346"/>
            <ac:cxnSpMk id="421" creationId="{7ED302E8-A4BC-40A4-9E9D-D42E9CEC771E}"/>
          </ac:cxnSpMkLst>
        </pc:cxnChg>
        <pc:cxnChg chg="del mod">
          <ac:chgData name="Piehl, Alex" userId="f8f8cfdc-473f-45dc-8c8c-43ab78ff7fda" providerId="ADAL" clId="{7D55916B-214A-4CEA-A5CE-0724143FB615}" dt="2021-09-16T18:23:33.964" v="3" actId="478"/>
          <ac:cxnSpMkLst>
            <pc:docMk/>
            <pc:sldMk cId="4043606349" sldId="346"/>
            <ac:cxnSpMk id="437" creationId="{D36D05F8-3D4A-480F-9F95-1AF374F62797}"/>
          </ac:cxnSpMkLst>
        </pc:cxnChg>
        <pc:cxnChg chg="del mod">
          <ac:chgData name="Piehl, Alex" userId="f8f8cfdc-473f-45dc-8c8c-43ab78ff7fda" providerId="ADAL" clId="{7D55916B-214A-4CEA-A5CE-0724143FB615}" dt="2021-09-16T18:23:33.964" v="3" actId="478"/>
          <ac:cxnSpMkLst>
            <pc:docMk/>
            <pc:sldMk cId="4043606349" sldId="346"/>
            <ac:cxnSpMk id="438" creationId="{910EAC26-45E7-4CEF-AC65-759454B15E53}"/>
          </ac:cxnSpMkLst>
        </pc:cxnChg>
        <pc:cxnChg chg="del mod">
          <ac:chgData name="Piehl, Alex" userId="f8f8cfdc-473f-45dc-8c8c-43ab78ff7fda" providerId="ADAL" clId="{7D55916B-214A-4CEA-A5CE-0724143FB615}" dt="2021-09-16T18:23:33.964" v="3" actId="478"/>
          <ac:cxnSpMkLst>
            <pc:docMk/>
            <pc:sldMk cId="4043606349" sldId="346"/>
            <ac:cxnSpMk id="439" creationId="{1C648391-35A4-4022-A913-361E2BCAF8CD}"/>
          </ac:cxnSpMkLst>
        </pc:cxnChg>
        <pc:cxnChg chg="add mod">
          <ac:chgData name="Piehl, Alex" userId="f8f8cfdc-473f-45dc-8c8c-43ab78ff7fda" providerId="ADAL" clId="{7D55916B-214A-4CEA-A5CE-0724143FB615}" dt="2021-09-30T18:11:15.388" v="1677" actId="14100"/>
          <ac:cxnSpMkLst>
            <pc:docMk/>
            <pc:sldMk cId="4043606349" sldId="346"/>
            <ac:cxnSpMk id="445" creationId="{D19C8068-2828-4F6B-8120-BA85D27E3D1F}"/>
          </ac:cxnSpMkLst>
        </pc:cxnChg>
        <pc:cxnChg chg="del mod">
          <ac:chgData name="Piehl, Alex" userId="f8f8cfdc-473f-45dc-8c8c-43ab78ff7fda" providerId="ADAL" clId="{7D55916B-214A-4CEA-A5CE-0724143FB615}" dt="2021-09-16T18:23:33.964" v="3" actId="478"/>
          <ac:cxnSpMkLst>
            <pc:docMk/>
            <pc:sldMk cId="4043606349" sldId="346"/>
            <ac:cxnSpMk id="448" creationId="{E4721026-FC94-4FA7-BFA5-EC970733D421}"/>
          </ac:cxnSpMkLst>
        </pc:cxnChg>
        <pc:cxnChg chg="add mod">
          <ac:chgData name="Piehl, Alex" userId="f8f8cfdc-473f-45dc-8c8c-43ab78ff7fda" providerId="ADAL" clId="{7D55916B-214A-4CEA-A5CE-0724143FB615}" dt="2021-09-30T18:11:21.515" v="1680" actId="14100"/>
          <ac:cxnSpMkLst>
            <pc:docMk/>
            <pc:sldMk cId="4043606349" sldId="346"/>
            <ac:cxnSpMk id="448" creationId="{E70F4CBA-9D07-41C4-AD83-12BFAF955F92}"/>
          </ac:cxnSpMkLst>
        </pc:cxnChg>
        <pc:cxnChg chg="del mod">
          <ac:chgData name="Piehl, Alex" userId="f8f8cfdc-473f-45dc-8c8c-43ab78ff7fda" providerId="ADAL" clId="{7D55916B-214A-4CEA-A5CE-0724143FB615}" dt="2021-09-16T18:23:33.964" v="3" actId="478"/>
          <ac:cxnSpMkLst>
            <pc:docMk/>
            <pc:sldMk cId="4043606349" sldId="346"/>
            <ac:cxnSpMk id="451" creationId="{ADE94D40-92DB-488D-B1FC-590F850D8112}"/>
          </ac:cxnSpMkLst>
        </pc:cxnChg>
        <pc:cxnChg chg="add mod">
          <ac:chgData name="Piehl, Alex" userId="f8f8cfdc-473f-45dc-8c8c-43ab78ff7fda" providerId="ADAL" clId="{7D55916B-214A-4CEA-A5CE-0724143FB615}" dt="2021-09-30T18:11:32.331" v="1685" actId="14100"/>
          <ac:cxnSpMkLst>
            <pc:docMk/>
            <pc:sldMk cId="4043606349" sldId="346"/>
            <ac:cxnSpMk id="452" creationId="{4B127081-15C5-40A9-96C0-D9C13FA506FD}"/>
          </ac:cxnSpMkLst>
        </pc:cxnChg>
        <pc:cxnChg chg="del mod">
          <ac:chgData name="Piehl, Alex" userId="f8f8cfdc-473f-45dc-8c8c-43ab78ff7fda" providerId="ADAL" clId="{7D55916B-214A-4CEA-A5CE-0724143FB615}" dt="2021-09-16T18:23:33.964" v="3" actId="478"/>
          <ac:cxnSpMkLst>
            <pc:docMk/>
            <pc:sldMk cId="4043606349" sldId="346"/>
            <ac:cxnSpMk id="455" creationId="{0F44F80D-A004-4025-983D-B65472D9A5D0}"/>
          </ac:cxnSpMkLst>
        </pc:cxnChg>
        <pc:cxnChg chg="add mod">
          <ac:chgData name="Piehl, Alex" userId="f8f8cfdc-473f-45dc-8c8c-43ab78ff7fda" providerId="ADAL" clId="{7D55916B-214A-4CEA-A5CE-0724143FB615}" dt="2021-09-30T18:11:53.106" v="1694" actId="14100"/>
          <ac:cxnSpMkLst>
            <pc:docMk/>
            <pc:sldMk cId="4043606349" sldId="346"/>
            <ac:cxnSpMk id="455" creationId="{1B188EA9-0FE1-4DA4-947D-E819A9233F24}"/>
          </ac:cxnSpMkLst>
        </pc:cxnChg>
        <pc:cxnChg chg="del mod">
          <ac:chgData name="Piehl, Alex" userId="f8f8cfdc-473f-45dc-8c8c-43ab78ff7fda" providerId="ADAL" clId="{7D55916B-214A-4CEA-A5CE-0724143FB615}" dt="2021-09-16T18:23:33.964" v="3" actId="478"/>
          <ac:cxnSpMkLst>
            <pc:docMk/>
            <pc:sldMk cId="4043606349" sldId="346"/>
            <ac:cxnSpMk id="456" creationId="{1556CA2E-DA93-455C-A6E8-487A3FD66D99}"/>
          </ac:cxnSpMkLst>
        </pc:cxnChg>
        <pc:cxnChg chg="del mod">
          <ac:chgData name="Piehl, Alex" userId="f8f8cfdc-473f-45dc-8c8c-43ab78ff7fda" providerId="ADAL" clId="{7D55916B-214A-4CEA-A5CE-0724143FB615}" dt="2021-09-16T18:23:33.964" v="3" actId="478"/>
          <ac:cxnSpMkLst>
            <pc:docMk/>
            <pc:sldMk cId="4043606349" sldId="346"/>
            <ac:cxnSpMk id="457" creationId="{7F91B943-2DD9-4131-AC6C-D205FB4F236A}"/>
          </ac:cxnSpMkLst>
        </pc:cxnChg>
        <pc:cxnChg chg="del mod">
          <ac:chgData name="Piehl, Alex" userId="f8f8cfdc-473f-45dc-8c8c-43ab78ff7fda" providerId="ADAL" clId="{7D55916B-214A-4CEA-A5CE-0724143FB615}" dt="2021-09-16T18:23:33.964" v="3" actId="478"/>
          <ac:cxnSpMkLst>
            <pc:docMk/>
            <pc:sldMk cId="4043606349" sldId="346"/>
            <ac:cxnSpMk id="458" creationId="{C34E91D9-E0F4-48B6-9F3F-E401D6FFFFB3}"/>
          </ac:cxnSpMkLst>
        </pc:cxnChg>
        <pc:cxnChg chg="del mod">
          <ac:chgData name="Piehl, Alex" userId="f8f8cfdc-473f-45dc-8c8c-43ab78ff7fda" providerId="ADAL" clId="{7D55916B-214A-4CEA-A5CE-0724143FB615}" dt="2021-09-16T18:23:33.964" v="3" actId="478"/>
          <ac:cxnSpMkLst>
            <pc:docMk/>
            <pc:sldMk cId="4043606349" sldId="346"/>
            <ac:cxnSpMk id="459" creationId="{3D315F7B-2D62-4B16-A2B4-F6E15483D6EA}"/>
          </ac:cxnSpMkLst>
        </pc:cxnChg>
        <pc:cxnChg chg="del mod">
          <ac:chgData name="Piehl, Alex" userId="f8f8cfdc-473f-45dc-8c8c-43ab78ff7fda" providerId="ADAL" clId="{7D55916B-214A-4CEA-A5CE-0724143FB615}" dt="2021-09-16T18:23:33.964" v="3" actId="478"/>
          <ac:cxnSpMkLst>
            <pc:docMk/>
            <pc:sldMk cId="4043606349" sldId="346"/>
            <ac:cxnSpMk id="463" creationId="{3F8BEBF8-D31A-46EA-B243-A2EA2ACE2984}"/>
          </ac:cxnSpMkLst>
        </pc:cxnChg>
        <pc:cxnChg chg="del">
          <ac:chgData name="Piehl, Alex" userId="f8f8cfdc-473f-45dc-8c8c-43ab78ff7fda" providerId="ADAL" clId="{7D55916B-214A-4CEA-A5CE-0724143FB615}" dt="2021-09-16T18:23:33.964" v="3" actId="478"/>
          <ac:cxnSpMkLst>
            <pc:docMk/>
            <pc:sldMk cId="4043606349" sldId="346"/>
            <ac:cxnSpMk id="466" creationId="{BA0D4A0C-357E-4909-BB2C-85FD11DE2DA0}"/>
          </ac:cxnSpMkLst>
        </pc:cxnChg>
        <pc:cxnChg chg="del">
          <ac:chgData name="Piehl, Alex" userId="f8f8cfdc-473f-45dc-8c8c-43ab78ff7fda" providerId="ADAL" clId="{7D55916B-214A-4CEA-A5CE-0724143FB615}" dt="2021-09-16T18:23:33.964" v="3" actId="478"/>
          <ac:cxnSpMkLst>
            <pc:docMk/>
            <pc:sldMk cId="4043606349" sldId="346"/>
            <ac:cxnSpMk id="467" creationId="{BCE9E79A-E87F-45CB-820E-7FF724FBFAF2}"/>
          </ac:cxnSpMkLst>
        </pc:cxnChg>
        <pc:cxnChg chg="del mod">
          <ac:chgData name="Piehl, Alex" userId="f8f8cfdc-473f-45dc-8c8c-43ab78ff7fda" providerId="ADAL" clId="{7D55916B-214A-4CEA-A5CE-0724143FB615}" dt="2021-09-16T18:23:33.964" v="3" actId="478"/>
          <ac:cxnSpMkLst>
            <pc:docMk/>
            <pc:sldMk cId="4043606349" sldId="346"/>
            <ac:cxnSpMk id="468" creationId="{9D5DC695-F473-414C-953D-A6C1A871F37F}"/>
          </ac:cxnSpMkLst>
        </pc:cxnChg>
        <pc:cxnChg chg="add mod">
          <ac:chgData name="Piehl, Alex" userId="f8f8cfdc-473f-45dc-8c8c-43ab78ff7fda" providerId="ADAL" clId="{7D55916B-214A-4CEA-A5CE-0724143FB615}" dt="2021-09-30T18:14:57.464" v="1724" actId="14100"/>
          <ac:cxnSpMkLst>
            <pc:docMk/>
            <pc:sldMk cId="4043606349" sldId="346"/>
            <ac:cxnSpMk id="470" creationId="{BD3D1525-EC4D-444E-AC2C-584FB8CC7F2D}"/>
          </ac:cxnSpMkLst>
        </pc:cxnChg>
        <pc:cxnChg chg="add mod">
          <ac:chgData name="Piehl, Alex" userId="f8f8cfdc-473f-45dc-8c8c-43ab78ff7fda" providerId="ADAL" clId="{7D55916B-214A-4CEA-A5CE-0724143FB615}" dt="2021-09-30T18:15:59.665" v="1728" actId="14100"/>
          <ac:cxnSpMkLst>
            <pc:docMk/>
            <pc:sldMk cId="4043606349" sldId="346"/>
            <ac:cxnSpMk id="473" creationId="{D2C5056F-5D04-4BE5-86CA-79E6CA6584C6}"/>
          </ac:cxnSpMkLst>
        </pc:cxnChg>
        <pc:cxnChg chg="add mod">
          <ac:chgData name="Piehl, Alex" userId="f8f8cfdc-473f-45dc-8c8c-43ab78ff7fda" providerId="ADAL" clId="{7D55916B-214A-4CEA-A5CE-0724143FB615}" dt="2021-09-30T18:16:03.687" v="1731" actId="14100"/>
          <ac:cxnSpMkLst>
            <pc:docMk/>
            <pc:sldMk cId="4043606349" sldId="346"/>
            <ac:cxnSpMk id="476" creationId="{3D427E47-2E97-47C6-B83A-E9E3E2D6C4A7}"/>
          </ac:cxnSpMkLst>
        </pc:cxnChg>
        <pc:cxnChg chg="add mod">
          <ac:chgData name="Piehl, Alex" userId="f8f8cfdc-473f-45dc-8c8c-43ab78ff7fda" providerId="ADAL" clId="{7D55916B-214A-4CEA-A5CE-0724143FB615}" dt="2021-09-30T18:16:20.406" v="1738" actId="14100"/>
          <ac:cxnSpMkLst>
            <pc:docMk/>
            <pc:sldMk cId="4043606349" sldId="346"/>
            <ac:cxnSpMk id="480" creationId="{7D1EE273-5BAE-45F6-88CE-3310D26F6AB0}"/>
          </ac:cxnSpMkLst>
        </pc:cxnChg>
        <pc:cxnChg chg="del mod">
          <ac:chgData name="Piehl, Alex" userId="f8f8cfdc-473f-45dc-8c8c-43ab78ff7fda" providerId="ADAL" clId="{7D55916B-214A-4CEA-A5CE-0724143FB615}" dt="2021-09-16T18:23:33.964" v="3" actId="478"/>
          <ac:cxnSpMkLst>
            <pc:docMk/>
            <pc:sldMk cId="4043606349" sldId="346"/>
            <ac:cxnSpMk id="482" creationId="{C5B82058-04AC-4331-9F56-8FA9A4FED27A}"/>
          </ac:cxnSpMkLst>
        </pc:cxnChg>
        <pc:cxnChg chg="del mod">
          <ac:chgData name="Piehl, Alex" userId="f8f8cfdc-473f-45dc-8c8c-43ab78ff7fda" providerId="ADAL" clId="{7D55916B-214A-4CEA-A5CE-0724143FB615}" dt="2021-09-16T18:23:33.964" v="3" actId="478"/>
          <ac:cxnSpMkLst>
            <pc:docMk/>
            <pc:sldMk cId="4043606349" sldId="346"/>
            <ac:cxnSpMk id="483" creationId="{A4E5467A-5727-4C27-80A1-1B665BB25AB5}"/>
          </ac:cxnSpMkLst>
        </pc:cxnChg>
        <pc:cxnChg chg="del mod">
          <ac:chgData name="Piehl, Alex" userId="f8f8cfdc-473f-45dc-8c8c-43ab78ff7fda" providerId="ADAL" clId="{7D55916B-214A-4CEA-A5CE-0724143FB615}" dt="2021-09-16T18:23:33.964" v="3" actId="478"/>
          <ac:cxnSpMkLst>
            <pc:docMk/>
            <pc:sldMk cId="4043606349" sldId="346"/>
            <ac:cxnSpMk id="484" creationId="{6249056E-B4B4-4037-9D88-30AD74155530}"/>
          </ac:cxnSpMkLst>
        </pc:cxnChg>
        <pc:cxnChg chg="del mod">
          <ac:chgData name="Piehl, Alex" userId="f8f8cfdc-473f-45dc-8c8c-43ab78ff7fda" providerId="ADAL" clId="{7D55916B-214A-4CEA-A5CE-0724143FB615}" dt="2021-09-16T18:23:33.964" v="3" actId="478"/>
          <ac:cxnSpMkLst>
            <pc:docMk/>
            <pc:sldMk cId="4043606349" sldId="346"/>
            <ac:cxnSpMk id="485" creationId="{802F5B92-1658-4C2D-9C1A-8AA138F20576}"/>
          </ac:cxnSpMkLst>
        </pc:cxnChg>
        <pc:cxnChg chg="add mod">
          <ac:chgData name="Piehl, Alex" userId="f8f8cfdc-473f-45dc-8c8c-43ab78ff7fda" providerId="ADAL" clId="{7D55916B-214A-4CEA-A5CE-0724143FB615}" dt="2021-09-30T18:16:25.767" v="1741" actId="14100"/>
          <ac:cxnSpMkLst>
            <pc:docMk/>
            <pc:sldMk cId="4043606349" sldId="346"/>
            <ac:cxnSpMk id="485" creationId="{F988DDF1-F800-4B1A-A428-9CA82E4D8BAD}"/>
          </ac:cxnSpMkLst>
        </pc:cxnChg>
        <pc:cxnChg chg="del mod">
          <ac:chgData name="Piehl, Alex" userId="f8f8cfdc-473f-45dc-8c8c-43ab78ff7fda" providerId="ADAL" clId="{7D55916B-214A-4CEA-A5CE-0724143FB615}" dt="2021-09-16T18:23:33.964" v="3" actId="478"/>
          <ac:cxnSpMkLst>
            <pc:docMk/>
            <pc:sldMk cId="4043606349" sldId="346"/>
            <ac:cxnSpMk id="486" creationId="{A750E69D-F9D2-4CDB-95FA-ABD6AB880F3F}"/>
          </ac:cxnSpMkLst>
        </pc:cxnChg>
        <pc:cxnChg chg="del mod">
          <ac:chgData name="Piehl, Alex" userId="f8f8cfdc-473f-45dc-8c8c-43ab78ff7fda" providerId="ADAL" clId="{7D55916B-214A-4CEA-A5CE-0724143FB615}" dt="2021-09-16T18:23:33.964" v="3" actId="478"/>
          <ac:cxnSpMkLst>
            <pc:docMk/>
            <pc:sldMk cId="4043606349" sldId="346"/>
            <ac:cxnSpMk id="487" creationId="{A60966D5-6955-42C4-AA33-77AF6ED6F0C3}"/>
          </ac:cxnSpMkLst>
        </pc:cxnChg>
        <pc:cxnChg chg="add mod">
          <ac:chgData name="Piehl, Alex" userId="f8f8cfdc-473f-45dc-8c8c-43ab78ff7fda" providerId="ADAL" clId="{7D55916B-214A-4CEA-A5CE-0724143FB615}" dt="2021-09-30T18:16:33.247" v="1744" actId="14100"/>
          <ac:cxnSpMkLst>
            <pc:docMk/>
            <pc:sldMk cId="4043606349" sldId="346"/>
            <ac:cxnSpMk id="488" creationId="{781AE983-A247-4FB9-B283-39D90C639149}"/>
          </ac:cxnSpMkLst>
        </pc:cxnChg>
        <pc:cxnChg chg="del mod">
          <ac:chgData name="Piehl, Alex" userId="f8f8cfdc-473f-45dc-8c8c-43ab78ff7fda" providerId="ADAL" clId="{7D55916B-214A-4CEA-A5CE-0724143FB615}" dt="2021-09-16T18:23:33.964" v="3" actId="478"/>
          <ac:cxnSpMkLst>
            <pc:docMk/>
            <pc:sldMk cId="4043606349" sldId="346"/>
            <ac:cxnSpMk id="488" creationId="{E5B19A45-6A33-4577-A1A8-40FA148D5F19}"/>
          </ac:cxnSpMkLst>
        </pc:cxnChg>
        <pc:cxnChg chg="del mod">
          <ac:chgData name="Piehl, Alex" userId="f8f8cfdc-473f-45dc-8c8c-43ab78ff7fda" providerId="ADAL" clId="{7D55916B-214A-4CEA-A5CE-0724143FB615}" dt="2021-09-16T18:23:33.964" v="3" actId="478"/>
          <ac:cxnSpMkLst>
            <pc:docMk/>
            <pc:sldMk cId="4043606349" sldId="346"/>
            <ac:cxnSpMk id="489" creationId="{2A358D70-1BF9-4D63-BA39-DED1AF114F08}"/>
          </ac:cxnSpMkLst>
        </pc:cxnChg>
        <pc:cxnChg chg="del mod">
          <ac:chgData name="Piehl, Alex" userId="f8f8cfdc-473f-45dc-8c8c-43ab78ff7fda" providerId="ADAL" clId="{7D55916B-214A-4CEA-A5CE-0724143FB615}" dt="2021-09-16T18:23:33.964" v="3" actId="478"/>
          <ac:cxnSpMkLst>
            <pc:docMk/>
            <pc:sldMk cId="4043606349" sldId="346"/>
            <ac:cxnSpMk id="490" creationId="{7099BE8C-F527-4A90-BDA6-0813FF7C34F5}"/>
          </ac:cxnSpMkLst>
        </pc:cxnChg>
        <pc:cxnChg chg="add mod">
          <ac:chgData name="Piehl, Alex" userId="f8f8cfdc-473f-45dc-8c8c-43ab78ff7fda" providerId="ADAL" clId="{7D55916B-214A-4CEA-A5CE-0724143FB615}" dt="2021-09-30T18:16:50.224" v="1747" actId="14100"/>
          <ac:cxnSpMkLst>
            <pc:docMk/>
            <pc:sldMk cId="4043606349" sldId="346"/>
            <ac:cxnSpMk id="491" creationId="{63C2A675-B46F-42F9-A3F0-2F0A5F15706D}"/>
          </ac:cxnSpMkLst>
        </pc:cxnChg>
        <pc:cxnChg chg="del mod">
          <ac:chgData name="Piehl, Alex" userId="f8f8cfdc-473f-45dc-8c8c-43ab78ff7fda" providerId="ADAL" clId="{7D55916B-214A-4CEA-A5CE-0724143FB615}" dt="2021-09-16T18:23:33.964" v="3" actId="478"/>
          <ac:cxnSpMkLst>
            <pc:docMk/>
            <pc:sldMk cId="4043606349" sldId="346"/>
            <ac:cxnSpMk id="491" creationId="{A8E2634E-97C5-4635-B728-3DBD4C4CC6D3}"/>
          </ac:cxnSpMkLst>
        </pc:cxnChg>
        <pc:cxnChg chg="del mod">
          <ac:chgData name="Piehl, Alex" userId="f8f8cfdc-473f-45dc-8c8c-43ab78ff7fda" providerId="ADAL" clId="{7D55916B-214A-4CEA-A5CE-0724143FB615}" dt="2021-09-16T18:23:33.964" v="3" actId="478"/>
          <ac:cxnSpMkLst>
            <pc:docMk/>
            <pc:sldMk cId="4043606349" sldId="346"/>
            <ac:cxnSpMk id="492" creationId="{C2D9C36A-E233-41A7-A9E1-990C099F33E3}"/>
          </ac:cxnSpMkLst>
        </pc:cxnChg>
        <pc:cxnChg chg="add mod">
          <ac:chgData name="Piehl, Alex" userId="f8f8cfdc-473f-45dc-8c8c-43ab78ff7fda" providerId="ADAL" clId="{7D55916B-214A-4CEA-A5CE-0724143FB615}" dt="2021-09-30T18:16:55.799" v="1749" actId="1076"/>
          <ac:cxnSpMkLst>
            <pc:docMk/>
            <pc:sldMk cId="4043606349" sldId="346"/>
            <ac:cxnSpMk id="494" creationId="{4BC3DAFA-37F2-48E7-91BE-B422D4597A75}"/>
          </ac:cxnSpMkLst>
        </pc:cxnChg>
        <pc:cxnChg chg="add mod">
          <ac:chgData name="Piehl, Alex" userId="f8f8cfdc-473f-45dc-8c8c-43ab78ff7fda" providerId="ADAL" clId="{7D55916B-214A-4CEA-A5CE-0724143FB615}" dt="2021-09-30T18:17:17.304" v="1752" actId="14100"/>
          <ac:cxnSpMkLst>
            <pc:docMk/>
            <pc:sldMk cId="4043606349" sldId="346"/>
            <ac:cxnSpMk id="495" creationId="{CB994BE2-BE5D-458E-A5E0-1D94681BFEB6}"/>
          </ac:cxnSpMkLst>
        </pc:cxnChg>
        <pc:cxnChg chg="add mod">
          <ac:chgData name="Piehl, Alex" userId="f8f8cfdc-473f-45dc-8c8c-43ab78ff7fda" providerId="ADAL" clId="{7D55916B-214A-4CEA-A5CE-0724143FB615}" dt="2021-09-30T18:17:42.873" v="1758" actId="14100"/>
          <ac:cxnSpMkLst>
            <pc:docMk/>
            <pc:sldMk cId="4043606349" sldId="346"/>
            <ac:cxnSpMk id="500" creationId="{A1B5633E-C880-41E5-950D-84B29E9D0B22}"/>
          </ac:cxnSpMkLst>
        </pc:cxnChg>
        <pc:cxnChg chg="add mod">
          <ac:chgData name="Piehl, Alex" userId="f8f8cfdc-473f-45dc-8c8c-43ab78ff7fda" providerId="ADAL" clId="{7D55916B-214A-4CEA-A5CE-0724143FB615}" dt="2021-09-30T18:17:48.401" v="1761" actId="14100"/>
          <ac:cxnSpMkLst>
            <pc:docMk/>
            <pc:sldMk cId="4043606349" sldId="346"/>
            <ac:cxnSpMk id="503" creationId="{75E15C56-CCF9-46E9-B554-A472C6401D1E}"/>
          </ac:cxnSpMkLst>
        </pc:cxnChg>
        <pc:cxnChg chg="add mod">
          <ac:chgData name="Piehl, Alex" userId="f8f8cfdc-473f-45dc-8c8c-43ab78ff7fda" providerId="ADAL" clId="{7D55916B-214A-4CEA-A5CE-0724143FB615}" dt="2021-09-30T18:18:38.573" v="1776" actId="14100"/>
          <ac:cxnSpMkLst>
            <pc:docMk/>
            <pc:sldMk cId="4043606349" sldId="346"/>
            <ac:cxnSpMk id="511" creationId="{52B73044-ABB5-4D03-8F2A-B9AFEDD676F7}"/>
          </ac:cxnSpMkLst>
        </pc:cxnChg>
        <pc:cxnChg chg="add mod">
          <ac:chgData name="Piehl, Alex" userId="f8f8cfdc-473f-45dc-8c8c-43ab78ff7fda" providerId="ADAL" clId="{7D55916B-214A-4CEA-A5CE-0724143FB615}" dt="2021-09-30T18:18:55.472" v="1779" actId="14100"/>
          <ac:cxnSpMkLst>
            <pc:docMk/>
            <pc:sldMk cId="4043606349" sldId="346"/>
            <ac:cxnSpMk id="514" creationId="{C64BBCC2-B667-4FFF-B27B-98339FE1D112}"/>
          </ac:cxnSpMkLst>
        </pc:cxnChg>
      </pc:sldChg>
      <pc:sldChg chg="addSp delSp modSp add mod">
        <pc:chgData name="Piehl, Alex" userId="f8f8cfdc-473f-45dc-8c8c-43ab78ff7fda" providerId="ADAL" clId="{7D55916B-214A-4CEA-A5CE-0724143FB615}" dt="2021-09-27T17:20:54.732" v="400" actId="14100"/>
        <pc:sldMkLst>
          <pc:docMk/>
          <pc:sldMk cId="2157696325" sldId="347"/>
        </pc:sldMkLst>
        <pc:spChg chg="add del">
          <ac:chgData name="Piehl, Alex" userId="f8f8cfdc-473f-45dc-8c8c-43ab78ff7fda" providerId="ADAL" clId="{7D55916B-214A-4CEA-A5CE-0724143FB615}" dt="2021-09-27T17:18:53.326" v="375" actId="478"/>
          <ac:spMkLst>
            <pc:docMk/>
            <pc:sldMk cId="2157696325" sldId="347"/>
            <ac:spMk id="3" creationId="{42A05F5A-1AD8-4B2D-9257-B58963E0A18F}"/>
          </ac:spMkLst>
        </pc:spChg>
        <pc:spChg chg="add mod">
          <ac:chgData name="Piehl, Alex" userId="f8f8cfdc-473f-45dc-8c8c-43ab78ff7fda" providerId="ADAL" clId="{7D55916B-214A-4CEA-A5CE-0724143FB615}" dt="2021-09-27T17:20:29.021" v="397" actId="1076"/>
          <ac:spMkLst>
            <pc:docMk/>
            <pc:sldMk cId="2157696325" sldId="347"/>
            <ac:spMk id="5" creationId="{9E52A344-1474-4AA3-8C20-C89D355E10B6}"/>
          </ac:spMkLst>
        </pc:spChg>
        <pc:spChg chg="add mod">
          <ac:chgData name="Piehl, Alex" userId="f8f8cfdc-473f-45dc-8c8c-43ab78ff7fda" providerId="ADAL" clId="{7D55916B-214A-4CEA-A5CE-0724143FB615}" dt="2021-09-27T17:17:05.115" v="369" actId="1076"/>
          <ac:spMkLst>
            <pc:docMk/>
            <pc:sldMk cId="2157696325" sldId="347"/>
            <ac:spMk id="239" creationId="{4F3F5C38-EB39-43E4-B0BC-DD53E8725452}"/>
          </ac:spMkLst>
        </pc:spChg>
        <pc:spChg chg="mod ord">
          <ac:chgData name="Piehl, Alex" userId="f8f8cfdc-473f-45dc-8c8c-43ab78ff7fda" providerId="ADAL" clId="{7D55916B-214A-4CEA-A5CE-0724143FB615}" dt="2021-09-27T17:16:45.248" v="367" actId="1076"/>
          <ac:spMkLst>
            <pc:docMk/>
            <pc:sldMk cId="2157696325" sldId="347"/>
            <ac:spMk id="274" creationId="{F0483098-6374-450E-9A4E-ADB66FBABDF9}"/>
          </ac:spMkLst>
        </pc:spChg>
        <pc:spChg chg="mod">
          <ac:chgData name="Piehl, Alex" userId="f8f8cfdc-473f-45dc-8c8c-43ab78ff7fda" providerId="ADAL" clId="{7D55916B-214A-4CEA-A5CE-0724143FB615}" dt="2021-09-27T17:19:45.269" v="382" actId="1076"/>
          <ac:spMkLst>
            <pc:docMk/>
            <pc:sldMk cId="2157696325" sldId="347"/>
            <ac:spMk id="286" creationId="{DCC0C48C-32A7-4006-A36E-57A07F7D7081}"/>
          </ac:spMkLst>
        </pc:spChg>
        <pc:spChg chg="mod">
          <ac:chgData name="Piehl, Alex" userId="f8f8cfdc-473f-45dc-8c8c-43ab78ff7fda" providerId="ADAL" clId="{7D55916B-214A-4CEA-A5CE-0724143FB615}" dt="2021-09-27T17:20:54.732" v="400" actId="14100"/>
          <ac:spMkLst>
            <pc:docMk/>
            <pc:sldMk cId="2157696325" sldId="347"/>
            <ac:spMk id="497" creationId="{C23F5C73-EC97-4DBC-8752-B86E3C4ADD70}"/>
          </ac:spMkLst>
        </pc:spChg>
      </pc:sldChg>
      <pc:sldChg chg="addSp modSp add mod modShow">
        <pc:chgData name="Piehl, Alex" userId="f8f8cfdc-473f-45dc-8c8c-43ab78ff7fda" providerId="ADAL" clId="{7D55916B-214A-4CEA-A5CE-0724143FB615}" dt="2022-03-21T13:38:28.908" v="1808" actId="729"/>
        <pc:sldMkLst>
          <pc:docMk/>
          <pc:sldMk cId="2820911013" sldId="364"/>
        </pc:sldMkLst>
        <pc:spChg chg="add mod">
          <ac:chgData name="Piehl, Alex" userId="f8f8cfdc-473f-45dc-8c8c-43ab78ff7fda" providerId="ADAL" clId="{7D55916B-214A-4CEA-A5CE-0724143FB615}" dt="2022-03-21T13:37:49.147" v="1806"/>
          <ac:spMkLst>
            <pc:docMk/>
            <pc:sldMk cId="2820911013" sldId="364"/>
            <ac:spMk id="205" creationId="{BE761058-59B5-40D4-8808-F5D58DBAB0E0}"/>
          </ac:spMkLst>
        </pc:spChg>
        <pc:spChg chg="add mod">
          <ac:chgData name="Piehl, Alex" userId="f8f8cfdc-473f-45dc-8c8c-43ab78ff7fda" providerId="ADAL" clId="{7D55916B-214A-4CEA-A5CE-0724143FB615}" dt="2022-03-21T13:37:49.147" v="1806"/>
          <ac:spMkLst>
            <pc:docMk/>
            <pc:sldMk cId="2820911013" sldId="364"/>
            <ac:spMk id="206" creationId="{E68F0706-00AA-4EA8-88D1-11D1316FC30A}"/>
          </ac:spMkLst>
        </pc:spChg>
        <pc:spChg chg="add mod">
          <ac:chgData name="Piehl, Alex" userId="f8f8cfdc-473f-45dc-8c8c-43ab78ff7fda" providerId="ADAL" clId="{7D55916B-214A-4CEA-A5CE-0724143FB615}" dt="2022-03-21T13:37:49.147" v="1806"/>
          <ac:spMkLst>
            <pc:docMk/>
            <pc:sldMk cId="2820911013" sldId="364"/>
            <ac:spMk id="210" creationId="{23597E91-3BEA-4C5D-99F4-3DC4B77DAA07}"/>
          </ac:spMkLst>
        </pc:spChg>
        <pc:spChg chg="add mod">
          <ac:chgData name="Piehl, Alex" userId="f8f8cfdc-473f-45dc-8c8c-43ab78ff7fda" providerId="ADAL" clId="{7D55916B-214A-4CEA-A5CE-0724143FB615}" dt="2022-03-21T13:37:49.147" v="1806"/>
          <ac:spMkLst>
            <pc:docMk/>
            <pc:sldMk cId="2820911013" sldId="364"/>
            <ac:spMk id="212" creationId="{98E2288E-8FE7-4CF9-A9AB-F6989AE11E11}"/>
          </ac:spMkLst>
        </pc:spChg>
        <pc:spChg chg="add mod">
          <ac:chgData name="Piehl, Alex" userId="f8f8cfdc-473f-45dc-8c8c-43ab78ff7fda" providerId="ADAL" clId="{7D55916B-214A-4CEA-A5CE-0724143FB615}" dt="2022-03-21T13:37:49.147" v="1806"/>
          <ac:spMkLst>
            <pc:docMk/>
            <pc:sldMk cId="2820911013" sldId="364"/>
            <ac:spMk id="213" creationId="{B78A4EB4-1D55-41AE-8762-4551C335F43E}"/>
          </ac:spMkLst>
        </pc:spChg>
        <pc:spChg chg="add mod">
          <ac:chgData name="Piehl, Alex" userId="f8f8cfdc-473f-45dc-8c8c-43ab78ff7fda" providerId="ADAL" clId="{7D55916B-214A-4CEA-A5CE-0724143FB615}" dt="2022-03-21T13:37:49.147" v="1806"/>
          <ac:spMkLst>
            <pc:docMk/>
            <pc:sldMk cId="2820911013" sldId="364"/>
            <ac:spMk id="214" creationId="{6055B922-3B38-4A2B-A39E-56D9F6617602}"/>
          </ac:spMkLst>
        </pc:spChg>
        <pc:spChg chg="add mod">
          <ac:chgData name="Piehl, Alex" userId="f8f8cfdc-473f-45dc-8c8c-43ab78ff7fda" providerId="ADAL" clId="{7D55916B-214A-4CEA-A5CE-0724143FB615}" dt="2022-03-21T13:37:49.147" v="1806"/>
          <ac:spMkLst>
            <pc:docMk/>
            <pc:sldMk cId="2820911013" sldId="364"/>
            <ac:spMk id="215" creationId="{1E4848D4-8D89-4B3A-B1C7-3D5566DDF353}"/>
          </ac:spMkLst>
        </pc:spChg>
        <pc:spChg chg="add mod">
          <ac:chgData name="Piehl, Alex" userId="f8f8cfdc-473f-45dc-8c8c-43ab78ff7fda" providerId="ADAL" clId="{7D55916B-214A-4CEA-A5CE-0724143FB615}" dt="2022-03-21T13:37:49.147" v="1806"/>
          <ac:spMkLst>
            <pc:docMk/>
            <pc:sldMk cId="2820911013" sldId="364"/>
            <ac:spMk id="216" creationId="{CFBF06CD-C151-4077-B768-31EDF01EB5A3}"/>
          </ac:spMkLst>
        </pc:spChg>
        <pc:spChg chg="add mod">
          <ac:chgData name="Piehl, Alex" userId="f8f8cfdc-473f-45dc-8c8c-43ab78ff7fda" providerId="ADAL" clId="{7D55916B-214A-4CEA-A5CE-0724143FB615}" dt="2022-03-21T13:37:49.147" v="1806"/>
          <ac:spMkLst>
            <pc:docMk/>
            <pc:sldMk cId="2820911013" sldId="364"/>
            <ac:spMk id="217" creationId="{45980305-1043-4606-91EF-C6A7386B1CAE}"/>
          </ac:spMkLst>
        </pc:spChg>
        <pc:spChg chg="add mod">
          <ac:chgData name="Piehl, Alex" userId="f8f8cfdc-473f-45dc-8c8c-43ab78ff7fda" providerId="ADAL" clId="{7D55916B-214A-4CEA-A5CE-0724143FB615}" dt="2022-03-21T13:37:49.147" v="1806"/>
          <ac:spMkLst>
            <pc:docMk/>
            <pc:sldMk cId="2820911013" sldId="364"/>
            <ac:spMk id="220" creationId="{077BE8B1-B731-4E64-9BA5-BB50E2AB6D64}"/>
          </ac:spMkLst>
        </pc:spChg>
        <pc:spChg chg="add mod">
          <ac:chgData name="Piehl, Alex" userId="f8f8cfdc-473f-45dc-8c8c-43ab78ff7fda" providerId="ADAL" clId="{7D55916B-214A-4CEA-A5CE-0724143FB615}" dt="2022-03-21T13:37:49.147" v="1806"/>
          <ac:spMkLst>
            <pc:docMk/>
            <pc:sldMk cId="2820911013" sldId="364"/>
            <ac:spMk id="222" creationId="{D51C163F-B445-4C6B-8A84-81B3A2F5356D}"/>
          </ac:spMkLst>
        </pc:spChg>
        <pc:spChg chg="add mod">
          <ac:chgData name="Piehl, Alex" userId="f8f8cfdc-473f-45dc-8c8c-43ab78ff7fda" providerId="ADAL" clId="{7D55916B-214A-4CEA-A5CE-0724143FB615}" dt="2022-03-21T13:37:49.147" v="1806"/>
          <ac:spMkLst>
            <pc:docMk/>
            <pc:sldMk cId="2820911013" sldId="364"/>
            <ac:spMk id="225" creationId="{CC956B83-FEEB-4EA3-AF3A-8945495E98FE}"/>
          </ac:spMkLst>
        </pc:spChg>
        <pc:spChg chg="add mod">
          <ac:chgData name="Piehl, Alex" userId="f8f8cfdc-473f-45dc-8c8c-43ab78ff7fda" providerId="ADAL" clId="{7D55916B-214A-4CEA-A5CE-0724143FB615}" dt="2022-03-21T13:37:49.147" v="1806"/>
          <ac:spMkLst>
            <pc:docMk/>
            <pc:sldMk cId="2820911013" sldId="364"/>
            <ac:spMk id="226" creationId="{6E709F25-E62E-4F89-AF5F-15337D603344}"/>
          </ac:spMkLst>
        </pc:spChg>
        <pc:spChg chg="add mod">
          <ac:chgData name="Piehl, Alex" userId="f8f8cfdc-473f-45dc-8c8c-43ab78ff7fda" providerId="ADAL" clId="{7D55916B-214A-4CEA-A5CE-0724143FB615}" dt="2022-03-21T13:37:49.147" v="1806"/>
          <ac:spMkLst>
            <pc:docMk/>
            <pc:sldMk cId="2820911013" sldId="364"/>
            <ac:spMk id="227" creationId="{F3ECED17-9F26-47B1-A771-CE052461B4F7}"/>
          </ac:spMkLst>
        </pc:spChg>
        <pc:spChg chg="add mod">
          <ac:chgData name="Piehl, Alex" userId="f8f8cfdc-473f-45dc-8c8c-43ab78ff7fda" providerId="ADAL" clId="{7D55916B-214A-4CEA-A5CE-0724143FB615}" dt="2022-03-21T13:37:49.147" v="1806"/>
          <ac:spMkLst>
            <pc:docMk/>
            <pc:sldMk cId="2820911013" sldId="364"/>
            <ac:spMk id="228" creationId="{14AC5369-A994-4490-8D83-B3ABA1AA3C07}"/>
          </ac:spMkLst>
        </pc:spChg>
        <pc:spChg chg="add mod">
          <ac:chgData name="Piehl, Alex" userId="f8f8cfdc-473f-45dc-8c8c-43ab78ff7fda" providerId="ADAL" clId="{7D55916B-214A-4CEA-A5CE-0724143FB615}" dt="2022-03-21T13:37:49.147" v="1806"/>
          <ac:spMkLst>
            <pc:docMk/>
            <pc:sldMk cId="2820911013" sldId="364"/>
            <ac:spMk id="229" creationId="{17591D63-35D3-4D5C-985A-DC02367E723C}"/>
          </ac:spMkLst>
        </pc:spChg>
        <pc:spChg chg="add mod">
          <ac:chgData name="Piehl, Alex" userId="f8f8cfdc-473f-45dc-8c8c-43ab78ff7fda" providerId="ADAL" clId="{7D55916B-214A-4CEA-A5CE-0724143FB615}" dt="2022-03-21T13:37:49.147" v="1806"/>
          <ac:spMkLst>
            <pc:docMk/>
            <pc:sldMk cId="2820911013" sldId="364"/>
            <ac:spMk id="230" creationId="{4352BB98-9138-43E5-955A-CFEDDF0090B3}"/>
          </ac:spMkLst>
        </pc:spChg>
        <pc:spChg chg="add mod">
          <ac:chgData name="Piehl, Alex" userId="f8f8cfdc-473f-45dc-8c8c-43ab78ff7fda" providerId="ADAL" clId="{7D55916B-214A-4CEA-A5CE-0724143FB615}" dt="2022-03-21T13:37:49.147" v="1806"/>
          <ac:spMkLst>
            <pc:docMk/>
            <pc:sldMk cId="2820911013" sldId="364"/>
            <ac:spMk id="231" creationId="{7BD87377-1282-4105-A273-3F90E2055F11}"/>
          </ac:spMkLst>
        </pc:spChg>
        <pc:spChg chg="add mod">
          <ac:chgData name="Piehl, Alex" userId="f8f8cfdc-473f-45dc-8c8c-43ab78ff7fda" providerId="ADAL" clId="{7D55916B-214A-4CEA-A5CE-0724143FB615}" dt="2022-03-21T13:37:49.147" v="1806"/>
          <ac:spMkLst>
            <pc:docMk/>
            <pc:sldMk cId="2820911013" sldId="364"/>
            <ac:spMk id="232" creationId="{C011A83B-C1D7-437C-B459-584F56431734}"/>
          </ac:spMkLst>
        </pc:spChg>
        <pc:spChg chg="add mod">
          <ac:chgData name="Piehl, Alex" userId="f8f8cfdc-473f-45dc-8c8c-43ab78ff7fda" providerId="ADAL" clId="{7D55916B-214A-4CEA-A5CE-0724143FB615}" dt="2022-03-21T13:37:49.147" v="1806"/>
          <ac:spMkLst>
            <pc:docMk/>
            <pc:sldMk cId="2820911013" sldId="364"/>
            <ac:spMk id="233" creationId="{CC6C7CB2-A0B5-42A7-8062-0EFD795E3F88}"/>
          </ac:spMkLst>
        </pc:spChg>
        <pc:spChg chg="add mod">
          <ac:chgData name="Piehl, Alex" userId="f8f8cfdc-473f-45dc-8c8c-43ab78ff7fda" providerId="ADAL" clId="{7D55916B-214A-4CEA-A5CE-0724143FB615}" dt="2022-03-21T13:37:49.147" v="1806"/>
          <ac:spMkLst>
            <pc:docMk/>
            <pc:sldMk cId="2820911013" sldId="364"/>
            <ac:spMk id="234" creationId="{481DC62D-679A-494B-9C98-2AC106B3257F}"/>
          </ac:spMkLst>
        </pc:spChg>
        <pc:spChg chg="add mod">
          <ac:chgData name="Piehl, Alex" userId="f8f8cfdc-473f-45dc-8c8c-43ab78ff7fda" providerId="ADAL" clId="{7D55916B-214A-4CEA-A5CE-0724143FB615}" dt="2022-03-21T13:37:49.147" v="1806"/>
          <ac:spMkLst>
            <pc:docMk/>
            <pc:sldMk cId="2820911013" sldId="364"/>
            <ac:spMk id="235" creationId="{845F8ABE-30DE-47E0-8B8B-A3ED5D36AED9}"/>
          </ac:spMkLst>
        </pc:spChg>
        <pc:spChg chg="add mod">
          <ac:chgData name="Piehl, Alex" userId="f8f8cfdc-473f-45dc-8c8c-43ab78ff7fda" providerId="ADAL" clId="{7D55916B-214A-4CEA-A5CE-0724143FB615}" dt="2022-03-21T13:37:49.147" v="1806"/>
          <ac:spMkLst>
            <pc:docMk/>
            <pc:sldMk cId="2820911013" sldId="364"/>
            <ac:spMk id="236" creationId="{F8F99E0E-1DD4-4835-B489-5A1134A65804}"/>
          </ac:spMkLst>
        </pc:spChg>
        <pc:spChg chg="add mod">
          <ac:chgData name="Piehl, Alex" userId="f8f8cfdc-473f-45dc-8c8c-43ab78ff7fda" providerId="ADAL" clId="{7D55916B-214A-4CEA-A5CE-0724143FB615}" dt="2022-03-21T13:37:49.147" v="1806"/>
          <ac:spMkLst>
            <pc:docMk/>
            <pc:sldMk cId="2820911013" sldId="364"/>
            <ac:spMk id="237" creationId="{9F608C3D-7BAE-4E34-AD9C-F0D3EC6CA849}"/>
          </ac:spMkLst>
        </pc:spChg>
        <pc:spChg chg="add mod">
          <ac:chgData name="Piehl, Alex" userId="f8f8cfdc-473f-45dc-8c8c-43ab78ff7fda" providerId="ADAL" clId="{7D55916B-214A-4CEA-A5CE-0724143FB615}" dt="2022-03-21T13:37:49.147" v="1806"/>
          <ac:spMkLst>
            <pc:docMk/>
            <pc:sldMk cId="2820911013" sldId="364"/>
            <ac:spMk id="242" creationId="{CBD4399C-832D-4A1F-9BD8-8808569F0F8F}"/>
          </ac:spMkLst>
        </pc:spChg>
        <pc:spChg chg="add mod">
          <ac:chgData name="Piehl, Alex" userId="f8f8cfdc-473f-45dc-8c8c-43ab78ff7fda" providerId="ADAL" clId="{7D55916B-214A-4CEA-A5CE-0724143FB615}" dt="2022-03-21T13:37:49.147" v="1806"/>
          <ac:spMkLst>
            <pc:docMk/>
            <pc:sldMk cId="2820911013" sldId="364"/>
            <ac:spMk id="246" creationId="{7AD31C17-857D-4CF3-A4A4-1672FA5F79BC}"/>
          </ac:spMkLst>
        </pc:spChg>
        <pc:spChg chg="add mod">
          <ac:chgData name="Piehl, Alex" userId="f8f8cfdc-473f-45dc-8c8c-43ab78ff7fda" providerId="ADAL" clId="{7D55916B-214A-4CEA-A5CE-0724143FB615}" dt="2022-03-21T13:37:49.147" v="1806"/>
          <ac:spMkLst>
            <pc:docMk/>
            <pc:sldMk cId="2820911013" sldId="364"/>
            <ac:spMk id="247" creationId="{077BD65F-D308-4A43-8620-999E1BDE5D34}"/>
          </ac:spMkLst>
        </pc:spChg>
        <pc:spChg chg="add mod">
          <ac:chgData name="Piehl, Alex" userId="f8f8cfdc-473f-45dc-8c8c-43ab78ff7fda" providerId="ADAL" clId="{7D55916B-214A-4CEA-A5CE-0724143FB615}" dt="2022-03-21T13:37:49.147" v="1806"/>
          <ac:spMkLst>
            <pc:docMk/>
            <pc:sldMk cId="2820911013" sldId="364"/>
            <ac:spMk id="248" creationId="{C41728D9-384D-462C-A7FD-1F256073C4AF}"/>
          </ac:spMkLst>
        </pc:spChg>
        <pc:cxnChg chg="add mod">
          <ac:chgData name="Piehl, Alex" userId="f8f8cfdc-473f-45dc-8c8c-43ab78ff7fda" providerId="ADAL" clId="{7D55916B-214A-4CEA-A5CE-0724143FB615}" dt="2022-03-21T13:37:49.147" v="1806"/>
          <ac:cxnSpMkLst>
            <pc:docMk/>
            <pc:sldMk cId="2820911013" sldId="364"/>
            <ac:cxnSpMk id="224" creationId="{5B2808D0-A1DF-4F8E-B2E2-02CE1F45581D}"/>
          </ac:cxnSpMkLst>
        </pc:cxnChg>
      </pc:sldChg>
      <pc:sldChg chg="add">
        <pc:chgData name="Piehl, Alex" userId="f8f8cfdc-473f-45dc-8c8c-43ab78ff7fda" providerId="ADAL" clId="{7D55916B-214A-4CEA-A5CE-0724143FB615}" dt="2022-03-21T13:38:48.342" v="1810"/>
        <pc:sldMkLst>
          <pc:docMk/>
          <pc:sldMk cId="4249837030" sldId="365"/>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F70B3-7A86-4928-A42F-5BD72925509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750F806D-88AC-43DF-8CD8-8BA2D4193A36}">
      <dgm:prSet/>
      <dgm:spPr/>
      <dgm:t>
        <a:bodyPr/>
        <a:lstStyle/>
        <a:p>
          <a:r>
            <a:rPr lang="en-US" dirty="0"/>
            <a:t>Consider the 2</a:t>
          </a:r>
          <a:r>
            <a:rPr lang="en-US" baseline="30000" dirty="0"/>
            <a:t>nd</a:t>
          </a:r>
          <a:r>
            <a:rPr lang="en-US" dirty="0"/>
            <a:t> car “send” point </a:t>
          </a:r>
        </a:p>
      </dgm:t>
    </dgm:pt>
    <dgm:pt modelId="{FC93FF39-F829-4A34-9AE3-C433DDE6345A}" type="parTrans" cxnId="{698E260C-02FA-498E-9F42-EACED81F2359}">
      <dgm:prSet/>
      <dgm:spPr/>
      <dgm:t>
        <a:bodyPr/>
        <a:lstStyle/>
        <a:p>
          <a:endParaRPr lang="en-US"/>
        </a:p>
      </dgm:t>
    </dgm:pt>
    <dgm:pt modelId="{F0DBB1B9-83CE-45DF-8F7E-3B4FA12423E4}" type="sibTrans" cxnId="{698E260C-02FA-498E-9F42-EACED81F2359}">
      <dgm:prSet/>
      <dgm:spPr/>
      <dgm:t>
        <a:bodyPr/>
        <a:lstStyle/>
        <a:p>
          <a:endParaRPr lang="en-US"/>
        </a:p>
      </dgm:t>
    </dgm:pt>
    <dgm:pt modelId="{09804EA6-6E20-4F21-BA65-13C73746D9DE}">
      <dgm:prSet/>
      <dgm:spPr/>
      <dgm:t>
        <a:bodyPr/>
        <a:lstStyle/>
        <a:p>
          <a:r>
            <a:rPr lang="en-US" dirty="0"/>
            <a:t>Should optimally be within 15-20 seconds of the start but up to 25-30 is OK</a:t>
          </a:r>
        </a:p>
      </dgm:t>
    </dgm:pt>
    <dgm:pt modelId="{08B12435-DDC0-4A91-A7C4-25F4359571CF}" type="parTrans" cxnId="{AAB914A8-B0E9-4E39-9A8B-D260EC494AF0}">
      <dgm:prSet/>
      <dgm:spPr/>
      <dgm:t>
        <a:bodyPr/>
        <a:lstStyle/>
        <a:p>
          <a:endParaRPr lang="en-US"/>
        </a:p>
      </dgm:t>
    </dgm:pt>
    <dgm:pt modelId="{E0CC4827-6866-4849-A1D4-6E7F847F999C}" type="sibTrans" cxnId="{AAB914A8-B0E9-4E39-9A8B-D260EC494AF0}">
      <dgm:prSet/>
      <dgm:spPr/>
      <dgm:t>
        <a:bodyPr/>
        <a:lstStyle/>
        <a:p>
          <a:endParaRPr lang="en-US"/>
        </a:p>
      </dgm:t>
    </dgm:pt>
    <dgm:pt modelId="{117F448C-BE62-482E-BB70-850065F79545}">
      <dgm:prSet/>
      <dgm:spPr/>
      <dgm:t>
        <a:bodyPr/>
        <a:lstStyle/>
        <a:p>
          <a:r>
            <a:rPr lang="en-US" dirty="0"/>
            <a:t>Part of the course after the 2</a:t>
          </a:r>
          <a:r>
            <a:rPr lang="en-US" baseline="30000" dirty="0"/>
            <a:t>nd</a:t>
          </a:r>
          <a:r>
            <a:rPr lang="en-US" dirty="0"/>
            <a:t> car send spot should not come within 75’ of another part of the course’s driving line</a:t>
          </a:r>
        </a:p>
      </dgm:t>
    </dgm:pt>
    <dgm:pt modelId="{B9D3E81C-FA1B-4C08-A1FA-E893BCDC5327}" type="parTrans" cxnId="{E086C1A3-BC74-484C-AFC0-061F19D3003C}">
      <dgm:prSet/>
      <dgm:spPr/>
      <dgm:t>
        <a:bodyPr/>
        <a:lstStyle/>
        <a:p>
          <a:endParaRPr lang="en-US"/>
        </a:p>
      </dgm:t>
    </dgm:pt>
    <dgm:pt modelId="{846C49CC-2A54-4E69-8A8F-D948F52DB5D8}" type="sibTrans" cxnId="{E086C1A3-BC74-484C-AFC0-061F19D3003C}">
      <dgm:prSet/>
      <dgm:spPr/>
      <dgm:t>
        <a:bodyPr/>
        <a:lstStyle/>
        <a:p>
          <a:endParaRPr lang="en-US"/>
        </a:p>
      </dgm:t>
    </dgm:pt>
    <dgm:pt modelId="{6E2A5AC7-1F0A-4A7F-818E-3EAD1E4F9719}">
      <dgm:prSet/>
      <dgm:spPr/>
      <dgm:t>
        <a:bodyPr/>
        <a:lstStyle/>
        <a:p>
          <a:r>
            <a:rPr lang="en-US" dirty="0"/>
            <a:t>Grid: </a:t>
          </a:r>
        </a:p>
      </dgm:t>
    </dgm:pt>
    <dgm:pt modelId="{A25854D5-A0A4-4891-B57E-B8F821B6D185}" type="parTrans" cxnId="{0E5235C6-41F9-464C-9BCE-B9A8D99258F8}">
      <dgm:prSet/>
      <dgm:spPr/>
      <dgm:t>
        <a:bodyPr/>
        <a:lstStyle/>
        <a:p>
          <a:endParaRPr lang="en-US"/>
        </a:p>
      </dgm:t>
    </dgm:pt>
    <dgm:pt modelId="{2FE980C4-6DF2-416F-A761-4AF19CF4D1ED}" type="sibTrans" cxnId="{0E5235C6-41F9-464C-9BCE-B9A8D99258F8}">
      <dgm:prSet/>
      <dgm:spPr/>
      <dgm:t>
        <a:bodyPr/>
        <a:lstStyle/>
        <a:p>
          <a:endParaRPr lang="en-US"/>
        </a:p>
      </dgm:t>
    </dgm:pt>
    <dgm:pt modelId="{C88B10C6-2BEB-4610-8FEF-CF7FAF7E3AEC}">
      <dgm:prSet/>
      <dgm:spPr/>
      <dgm:t>
        <a:bodyPr/>
        <a:lstStyle/>
        <a:p>
          <a:r>
            <a:rPr lang="en-US" dirty="0"/>
            <a:t>60’ x 270’ covers the typical grids we’ve been doing where cars are double stacked</a:t>
          </a:r>
        </a:p>
      </dgm:t>
    </dgm:pt>
    <dgm:pt modelId="{CD0B09BE-0654-48D0-ACC3-4A1AD3AC8467}" type="parTrans" cxnId="{DEFD30F3-23A8-4A3C-899E-812748E6F840}">
      <dgm:prSet/>
      <dgm:spPr/>
      <dgm:t>
        <a:bodyPr/>
        <a:lstStyle/>
        <a:p>
          <a:endParaRPr lang="en-US"/>
        </a:p>
      </dgm:t>
    </dgm:pt>
    <dgm:pt modelId="{4CE3BDF8-9FC5-435D-8D23-E2D5AC8EF3DD}" type="sibTrans" cxnId="{DEFD30F3-23A8-4A3C-899E-812748E6F840}">
      <dgm:prSet/>
      <dgm:spPr/>
      <dgm:t>
        <a:bodyPr/>
        <a:lstStyle/>
        <a:p>
          <a:endParaRPr lang="en-US"/>
        </a:p>
      </dgm:t>
    </dgm:pt>
    <dgm:pt modelId="{FFE973DF-2BC4-4273-8C52-55A0B05FDF70}">
      <dgm:prSet/>
      <dgm:spPr/>
      <dgm:t>
        <a:bodyPr/>
        <a:lstStyle/>
        <a:p>
          <a:r>
            <a:rPr lang="en-US" dirty="0"/>
            <a:t>This allows for a 15’ travel lane both forward and rear of the cars, as well as 2 15’ long grid spots</a:t>
          </a:r>
        </a:p>
      </dgm:t>
    </dgm:pt>
    <dgm:pt modelId="{299598C1-4AAB-4874-B573-85D512C2F617}" type="parTrans" cxnId="{C43E1F0B-04F2-4E3D-A77B-37C7040F612D}">
      <dgm:prSet/>
      <dgm:spPr/>
      <dgm:t>
        <a:bodyPr/>
        <a:lstStyle/>
        <a:p>
          <a:endParaRPr lang="en-US"/>
        </a:p>
      </dgm:t>
    </dgm:pt>
    <dgm:pt modelId="{076932AB-A767-449D-8647-B58F3417BC14}" type="sibTrans" cxnId="{C43E1F0B-04F2-4E3D-A77B-37C7040F612D}">
      <dgm:prSet/>
      <dgm:spPr/>
      <dgm:t>
        <a:bodyPr/>
        <a:lstStyle/>
        <a:p>
          <a:endParaRPr lang="en-US"/>
        </a:p>
      </dgm:t>
    </dgm:pt>
    <dgm:pt modelId="{1B17F5C3-5372-44A5-90BC-F7004CA17645}">
      <dgm:prSet/>
      <dgm:spPr/>
      <dgm:t>
        <a:bodyPr/>
        <a:lstStyle/>
        <a:p>
          <a:r>
            <a:rPr lang="en-US" dirty="0"/>
            <a:t>Transitional Elements</a:t>
          </a:r>
        </a:p>
      </dgm:t>
    </dgm:pt>
    <dgm:pt modelId="{A46E1D05-9FB2-436F-B95C-3DB282E9E486}" type="parTrans" cxnId="{F5754ED8-2F1F-4DF7-B0FA-5C00C9446FB0}">
      <dgm:prSet/>
      <dgm:spPr/>
      <dgm:t>
        <a:bodyPr/>
        <a:lstStyle/>
        <a:p>
          <a:endParaRPr lang="en-US"/>
        </a:p>
      </dgm:t>
    </dgm:pt>
    <dgm:pt modelId="{44AA1B1C-2E1A-4908-BE6F-DD37E31C6240}" type="sibTrans" cxnId="{F5754ED8-2F1F-4DF7-B0FA-5C00C9446FB0}">
      <dgm:prSet/>
      <dgm:spPr/>
      <dgm:t>
        <a:bodyPr/>
        <a:lstStyle/>
        <a:p>
          <a:endParaRPr lang="en-US"/>
        </a:p>
      </dgm:t>
    </dgm:pt>
    <dgm:pt modelId="{C5E80112-222A-4D0F-8172-2A00E402C3EB}">
      <dgm:prSet/>
      <dgm:spPr/>
      <dgm:t>
        <a:bodyPr/>
        <a:lstStyle/>
        <a:p>
          <a:r>
            <a:rPr lang="en-US" dirty="0"/>
            <a:t>People outside of street class will murder your entire family if you don’t include transitional sections in courses</a:t>
          </a:r>
        </a:p>
      </dgm:t>
    </dgm:pt>
    <dgm:pt modelId="{A8288BA9-C8B5-4878-9463-C20534741955}" type="parTrans" cxnId="{E583F2B7-B468-42F5-9E32-33FF3036F681}">
      <dgm:prSet/>
      <dgm:spPr/>
      <dgm:t>
        <a:bodyPr/>
        <a:lstStyle/>
        <a:p>
          <a:endParaRPr lang="en-US"/>
        </a:p>
      </dgm:t>
    </dgm:pt>
    <dgm:pt modelId="{5D30F8B1-C316-4439-8B6E-988B49E46775}" type="sibTrans" cxnId="{E583F2B7-B468-42F5-9E32-33FF3036F681}">
      <dgm:prSet/>
      <dgm:spPr/>
      <dgm:t>
        <a:bodyPr/>
        <a:lstStyle/>
        <a:p>
          <a:endParaRPr lang="en-US"/>
        </a:p>
      </dgm:t>
    </dgm:pt>
    <dgm:pt modelId="{06D3A947-8AE0-4663-9838-D4D27A20E62C}">
      <dgm:prSet/>
      <dgm:spPr/>
      <dgm:t>
        <a:bodyPr/>
        <a:lstStyle/>
        <a:p>
          <a:r>
            <a:rPr lang="en-US" dirty="0"/>
            <a:t>A standard 5 cone ’75 paced slalom is 300’ long, so figure out early where you plan to put any transitions</a:t>
          </a:r>
        </a:p>
      </dgm:t>
    </dgm:pt>
    <dgm:pt modelId="{883FBCF8-CAE0-4591-8E28-9F48D7087912}" type="parTrans" cxnId="{5ACF7D3D-AB93-49BC-9E81-AE52EACB2422}">
      <dgm:prSet/>
      <dgm:spPr/>
      <dgm:t>
        <a:bodyPr/>
        <a:lstStyle/>
        <a:p>
          <a:endParaRPr lang="en-US"/>
        </a:p>
      </dgm:t>
    </dgm:pt>
    <dgm:pt modelId="{D461317D-253B-4802-A1BB-975DDCBAFAE2}" type="sibTrans" cxnId="{5ACF7D3D-AB93-49BC-9E81-AE52EACB2422}">
      <dgm:prSet/>
      <dgm:spPr/>
      <dgm:t>
        <a:bodyPr/>
        <a:lstStyle/>
        <a:p>
          <a:endParaRPr lang="en-US"/>
        </a:p>
      </dgm:t>
    </dgm:pt>
    <dgm:pt modelId="{8706BEF6-9A53-41A0-9B94-704D1CFA950C}">
      <dgm:prSet/>
      <dgm:spPr/>
      <dgm:t>
        <a:bodyPr/>
        <a:lstStyle/>
        <a:p>
          <a:r>
            <a:rPr lang="en-US" dirty="0"/>
            <a:t>Finish chute</a:t>
          </a:r>
        </a:p>
      </dgm:t>
    </dgm:pt>
    <dgm:pt modelId="{059DC2E0-D87F-4AF6-95CC-E2A9860FAB9B}" type="parTrans" cxnId="{A4C7024E-C149-4E40-A4D5-0AA9698E5897}">
      <dgm:prSet/>
      <dgm:spPr/>
      <dgm:t>
        <a:bodyPr/>
        <a:lstStyle/>
        <a:p>
          <a:endParaRPr lang="en-US"/>
        </a:p>
      </dgm:t>
    </dgm:pt>
    <dgm:pt modelId="{1C72BF48-88B8-48C5-9C73-BAF6C861EF93}" type="sibTrans" cxnId="{A4C7024E-C149-4E40-A4D5-0AA9698E5897}">
      <dgm:prSet/>
      <dgm:spPr/>
      <dgm:t>
        <a:bodyPr/>
        <a:lstStyle/>
        <a:p>
          <a:endParaRPr lang="en-US"/>
        </a:p>
      </dgm:t>
    </dgm:pt>
    <dgm:pt modelId="{73D5CCC5-625C-476F-9864-EE760F8FA21F}">
      <dgm:prSet/>
      <dgm:spPr/>
      <dgm:t>
        <a:bodyPr/>
        <a:lstStyle/>
        <a:p>
          <a:r>
            <a:rPr lang="en-US"/>
            <a:t>Should be roughly 25’ wide by 220’ long</a:t>
          </a:r>
          <a:endParaRPr lang="en-US" dirty="0"/>
        </a:p>
      </dgm:t>
    </dgm:pt>
    <dgm:pt modelId="{1B3219E9-CEB8-4569-AC3E-6BDF6BB8E526}" type="parTrans" cxnId="{4F3EAA22-0BAB-4D8A-9F1D-58E7B368A7DB}">
      <dgm:prSet/>
      <dgm:spPr/>
      <dgm:t>
        <a:bodyPr/>
        <a:lstStyle/>
        <a:p>
          <a:endParaRPr lang="en-US"/>
        </a:p>
      </dgm:t>
    </dgm:pt>
    <dgm:pt modelId="{376A7296-C03B-4DEE-8E65-E7B14AD4A274}" type="sibTrans" cxnId="{4F3EAA22-0BAB-4D8A-9F1D-58E7B368A7DB}">
      <dgm:prSet/>
      <dgm:spPr/>
      <dgm:t>
        <a:bodyPr/>
        <a:lstStyle/>
        <a:p>
          <a:endParaRPr lang="en-US"/>
        </a:p>
      </dgm:t>
    </dgm:pt>
    <dgm:pt modelId="{91BDA4A9-DF31-42DF-8E08-7E6ED5DA5F2B}">
      <dgm:prSet/>
      <dgm:spPr/>
      <dgm:t>
        <a:bodyPr/>
        <a:lstStyle/>
        <a:p>
          <a:r>
            <a:rPr lang="en-US" dirty="0"/>
            <a:t>200’ is standard distance, but given our fast finishes and sometimes downhill sections, 20’ is typically added to be “safer”</a:t>
          </a:r>
        </a:p>
      </dgm:t>
    </dgm:pt>
    <dgm:pt modelId="{9E2C0F72-9096-4CDE-86D3-F4D21B2669B9}" type="parTrans" cxnId="{C982C645-0DFA-4BBF-B38A-70E620555EAB}">
      <dgm:prSet/>
      <dgm:spPr/>
      <dgm:t>
        <a:bodyPr/>
        <a:lstStyle/>
        <a:p>
          <a:endParaRPr lang="en-US"/>
        </a:p>
      </dgm:t>
    </dgm:pt>
    <dgm:pt modelId="{B2BEC663-3489-4B66-A244-29CDE07833CC}" type="sibTrans" cxnId="{C982C645-0DFA-4BBF-B38A-70E620555EAB}">
      <dgm:prSet/>
      <dgm:spPr/>
      <dgm:t>
        <a:bodyPr/>
        <a:lstStyle/>
        <a:p>
          <a:endParaRPr lang="en-US"/>
        </a:p>
      </dgm:t>
    </dgm:pt>
    <dgm:pt modelId="{9EB7E63A-C004-41C0-9F77-35BEA58A6C1C}">
      <dgm:prSet/>
      <dgm:spPr/>
      <dgm:t>
        <a:bodyPr/>
        <a:lstStyle/>
        <a:p>
          <a:r>
            <a:rPr lang="en-US" dirty="0"/>
            <a:t>Hard turns into a finish sucks, but so do “</a:t>
          </a:r>
          <a:r>
            <a:rPr lang="en-US" dirty="0" err="1"/>
            <a:t>gotchya</a:t>
          </a:r>
          <a:r>
            <a:rPr lang="en-US" dirty="0"/>
            <a:t> cones”</a:t>
          </a:r>
        </a:p>
      </dgm:t>
    </dgm:pt>
    <dgm:pt modelId="{1CF6D8C7-BA87-47D1-80C5-766E5322F883}" type="parTrans" cxnId="{32D8D237-6774-4CB1-AD13-F130207CA7C7}">
      <dgm:prSet/>
      <dgm:spPr/>
      <dgm:t>
        <a:bodyPr/>
        <a:lstStyle/>
        <a:p>
          <a:endParaRPr lang="en-US"/>
        </a:p>
      </dgm:t>
    </dgm:pt>
    <dgm:pt modelId="{4878C35A-DCE7-4D70-83EE-9479A6FC0A61}" type="sibTrans" cxnId="{32D8D237-6774-4CB1-AD13-F130207CA7C7}">
      <dgm:prSet/>
      <dgm:spPr/>
      <dgm:t>
        <a:bodyPr/>
        <a:lstStyle/>
        <a:p>
          <a:endParaRPr lang="en-US"/>
        </a:p>
      </dgm:t>
    </dgm:pt>
    <dgm:pt modelId="{E4512C3A-FAA7-4C08-A325-76DB795D25DB}" type="pres">
      <dgm:prSet presAssocID="{17FF70B3-7A86-4928-A42F-5BD729255096}" presName="linear" presStyleCnt="0">
        <dgm:presLayoutVars>
          <dgm:animLvl val="lvl"/>
          <dgm:resizeHandles val="exact"/>
        </dgm:presLayoutVars>
      </dgm:prSet>
      <dgm:spPr/>
    </dgm:pt>
    <dgm:pt modelId="{02BC2F01-B501-4C93-81AA-5003BB6432BA}" type="pres">
      <dgm:prSet presAssocID="{8706BEF6-9A53-41A0-9B94-704D1CFA950C}" presName="parentText" presStyleLbl="node1" presStyleIdx="0" presStyleCnt="4">
        <dgm:presLayoutVars>
          <dgm:chMax val="0"/>
          <dgm:bulletEnabled val="1"/>
        </dgm:presLayoutVars>
      </dgm:prSet>
      <dgm:spPr/>
    </dgm:pt>
    <dgm:pt modelId="{54474804-2A63-4E0A-A9A6-800956DD7220}" type="pres">
      <dgm:prSet presAssocID="{8706BEF6-9A53-41A0-9B94-704D1CFA950C}" presName="childText" presStyleLbl="revTx" presStyleIdx="0" presStyleCnt="4">
        <dgm:presLayoutVars>
          <dgm:bulletEnabled val="1"/>
        </dgm:presLayoutVars>
      </dgm:prSet>
      <dgm:spPr/>
    </dgm:pt>
    <dgm:pt modelId="{3C5212DD-C7C3-4795-BA57-242846D9DC1D}" type="pres">
      <dgm:prSet presAssocID="{6E2A5AC7-1F0A-4A7F-818E-3EAD1E4F9719}" presName="parentText" presStyleLbl="node1" presStyleIdx="1" presStyleCnt="4">
        <dgm:presLayoutVars>
          <dgm:chMax val="0"/>
          <dgm:bulletEnabled val="1"/>
        </dgm:presLayoutVars>
      </dgm:prSet>
      <dgm:spPr/>
    </dgm:pt>
    <dgm:pt modelId="{2BB66C89-DDAC-42A8-ABC2-EB0747EF8A02}" type="pres">
      <dgm:prSet presAssocID="{6E2A5AC7-1F0A-4A7F-818E-3EAD1E4F9719}" presName="childText" presStyleLbl="revTx" presStyleIdx="1" presStyleCnt="4">
        <dgm:presLayoutVars>
          <dgm:bulletEnabled val="1"/>
        </dgm:presLayoutVars>
      </dgm:prSet>
      <dgm:spPr/>
    </dgm:pt>
    <dgm:pt modelId="{BE2270A2-2A95-4255-8CDC-129560646682}" type="pres">
      <dgm:prSet presAssocID="{1B17F5C3-5372-44A5-90BC-F7004CA17645}" presName="parentText" presStyleLbl="node1" presStyleIdx="2" presStyleCnt="4">
        <dgm:presLayoutVars>
          <dgm:chMax val="0"/>
          <dgm:bulletEnabled val="1"/>
        </dgm:presLayoutVars>
      </dgm:prSet>
      <dgm:spPr/>
    </dgm:pt>
    <dgm:pt modelId="{82C0736A-09E2-4146-B1C2-DB5470409A22}" type="pres">
      <dgm:prSet presAssocID="{1B17F5C3-5372-44A5-90BC-F7004CA17645}" presName="childText" presStyleLbl="revTx" presStyleIdx="2" presStyleCnt="4">
        <dgm:presLayoutVars>
          <dgm:bulletEnabled val="1"/>
        </dgm:presLayoutVars>
      </dgm:prSet>
      <dgm:spPr/>
    </dgm:pt>
    <dgm:pt modelId="{22727CEE-E5F6-4AC4-A95B-ADAFC1DFF0D9}" type="pres">
      <dgm:prSet presAssocID="{750F806D-88AC-43DF-8CD8-8BA2D4193A36}" presName="parentText" presStyleLbl="node1" presStyleIdx="3" presStyleCnt="4">
        <dgm:presLayoutVars>
          <dgm:chMax val="0"/>
          <dgm:bulletEnabled val="1"/>
        </dgm:presLayoutVars>
      </dgm:prSet>
      <dgm:spPr/>
    </dgm:pt>
    <dgm:pt modelId="{C1A3773E-5E19-4758-BC42-76AFB571437B}" type="pres">
      <dgm:prSet presAssocID="{750F806D-88AC-43DF-8CD8-8BA2D4193A36}" presName="childText" presStyleLbl="revTx" presStyleIdx="3" presStyleCnt="4">
        <dgm:presLayoutVars>
          <dgm:bulletEnabled val="1"/>
        </dgm:presLayoutVars>
      </dgm:prSet>
      <dgm:spPr/>
    </dgm:pt>
  </dgm:ptLst>
  <dgm:cxnLst>
    <dgm:cxn modelId="{16DFBC02-8BD2-4E59-A576-C50BD5525399}" type="presOf" srcId="{C88B10C6-2BEB-4610-8FEF-CF7FAF7E3AEC}" destId="{2BB66C89-DDAC-42A8-ABC2-EB0747EF8A02}" srcOrd="0" destOrd="0" presId="urn:microsoft.com/office/officeart/2005/8/layout/vList2"/>
    <dgm:cxn modelId="{1A95AE05-8535-4761-AC66-546BE42398F3}" type="presOf" srcId="{1B17F5C3-5372-44A5-90BC-F7004CA17645}" destId="{BE2270A2-2A95-4255-8CDC-129560646682}" srcOrd="0" destOrd="0" presId="urn:microsoft.com/office/officeart/2005/8/layout/vList2"/>
    <dgm:cxn modelId="{C43E1F0B-04F2-4E3D-A77B-37C7040F612D}" srcId="{6E2A5AC7-1F0A-4A7F-818E-3EAD1E4F9719}" destId="{FFE973DF-2BC4-4273-8C52-55A0B05FDF70}" srcOrd="1" destOrd="0" parTransId="{299598C1-4AAB-4874-B573-85D512C2F617}" sibTransId="{076932AB-A767-449D-8647-B58F3417BC14}"/>
    <dgm:cxn modelId="{698E260C-02FA-498E-9F42-EACED81F2359}" srcId="{17FF70B3-7A86-4928-A42F-5BD729255096}" destId="{750F806D-88AC-43DF-8CD8-8BA2D4193A36}" srcOrd="3" destOrd="0" parTransId="{FC93FF39-F829-4A34-9AE3-C433DDE6345A}" sibTransId="{F0DBB1B9-83CE-45DF-8F7E-3B4FA12423E4}"/>
    <dgm:cxn modelId="{CE333F17-E7C5-47DC-A466-8163F501ED63}" type="presOf" srcId="{91BDA4A9-DF31-42DF-8E08-7E6ED5DA5F2B}" destId="{54474804-2A63-4E0A-A9A6-800956DD7220}" srcOrd="0" destOrd="1" presId="urn:microsoft.com/office/officeart/2005/8/layout/vList2"/>
    <dgm:cxn modelId="{4F3EAA22-0BAB-4D8A-9F1D-58E7B368A7DB}" srcId="{8706BEF6-9A53-41A0-9B94-704D1CFA950C}" destId="{73D5CCC5-625C-476F-9864-EE760F8FA21F}" srcOrd="0" destOrd="0" parTransId="{1B3219E9-CEB8-4569-AC3E-6BDF6BB8E526}" sibTransId="{376A7296-C03B-4DEE-8E65-E7B14AD4A274}"/>
    <dgm:cxn modelId="{32D8D237-6774-4CB1-AD13-F130207CA7C7}" srcId="{8706BEF6-9A53-41A0-9B94-704D1CFA950C}" destId="{9EB7E63A-C004-41C0-9F77-35BEA58A6C1C}" srcOrd="2" destOrd="0" parTransId="{1CF6D8C7-BA87-47D1-80C5-766E5322F883}" sibTransId="{4878C35A-DCE7-4D70-83EE-9479A6FC0A61}"/>
    <dgm:cxn modelId="{5ACF7D3D-AB93-49BC-9E81-AE52EACB2422}" srcId="{1B17F5C3-5372-44A5-90BC-F7004CA17645}" destId="{06D3A947-8AE0-4663-9838-D4D27A20E62C}" srcOrd="1" destOrd="0" parTransId="{883FBCF8-CAE0-4591-8E28-9F48D7087912}" sibTransId="{D461317D-253B-4802-A1BB-975DDCBAFAE2}"/>
    <dgm:cxn modelId="{9300133F-5EC1-4037-85B7-DE4235A7A316}" type="presOf" srcId="{6E2A5AC7-1F0A-4A7F-818E-3EAD1E4F9719}" destId="{3C5212DD-C7C3-4795-BA57-242846D9DC1D}" srcOrd="0" destOrd="0" presId="urn:microsoft.com/office/officeart/2005/8/layout/vList2"/>
    <dgm:cxn modelId="{C982C645-0DFA-4BBF-B38A-70E620555EAB}" srcId="{8706BEF6-9A53-41A0-9B94-704D1CFA950C}" destId="{91BDA4A9-DF31-42DF-8E08-7E6ED5DA5F2B}" srcOrd="1" destOrd="0" parTransId="{9E2C0F72-9096-4CDE-86D3-F4D21B2669B9}" sibTransId="{B2BEC663-3489-4B66-A244-29CDE07833CC}"/>
    <dgm:cxn modelId="{48AC3B6A-725B-4F62-834C-C38EFA28126D}" type="presOf" srcId="{750F806D-88AC-43DF-8CD8-8BA2D4193A36}" destId="{22727CEE-E5F6-4AC4-A95B-ADAFC1DFF0D9}" srcOrd="0" destOrd="0" presId="urn:microsoft.com/office/officeart/2005/8/layout/vList2"/>
    <dgm:cxn modelId="{A4C7024E-C149-4E40-A4D5-0AA9698E5897}" srcId="{17FF70B3-7A86-4928-A42F-5BD729255096}" destId="{8706BEF6-9A53-41A0-9B94-704D1CFA950C}" srcOrd="0" destOrd="0" parTransId="{059DC2E0-D87F-4AF6-95CC-E2A9860FAB9B}" sibTransId="{1C72BF48-88B8-48C5-9C73-BAF6C861EF93}"/>
    <dgm:cxn modelId="{B213C975-BAF8-4F63-8671-104870CD7DAB}" type="presOf" srcId="{09804EA6-6E20-4F21-BA65-13C73746D9DE}" destId="{C1A3773E-5E19-4758-BC42-76AFB571437B}" srcOrd="0" destOrd="0" presId="urn:microsoft.com/office/officeart/2005/8/layout/vList2"/>
    <dgm:cxn modelId="{E086C1A3-BC74-484C-AFC0-061F19D3003C}" srcId="{750F806D-88AC-43DF-8CD8-8BA2D4193A36}" destId="{117F448C-BE62-482E-BB70-850065F79545}" srcOrd="1" destOrd="0" parTransId="{B9D3E81C-FA1B-4C08-A1FA-E893BCDC5327}" sibTransId="{846C49CC-2A54-4E69-8A8F-D948F52DB5D8}"/>
    <dgm:cxn modelId="{AAB914A8-B0E9-4E39-9A8B-D260EC494AF0}" srcId="{750F806D-88AC-43DF-8CD8-8BA2D4193A36}" destId="{09804EA6-6E20-4F21-BA65-13C73746D9DE}" srcOrd="0" destOrd="0" parTransId="{08B12435-DDC0-4A91-A7C4-25F4359571CF}" sibTransId="{E0CC4827-6866-4849-A1D4-6E7F847F999C}"/>
    <dgm:cxn modelId="{DCD65FB3-4EBE-4CCB-8A0A-3B962B7E5F94}" type="presOf" srcId="{117F448C-BE62-482E-BB70-850065F79545}" destId="{C1A3773E-5E19-4758-BC42-76AFB571437B}" srcOrd="0" destOrd="1" presId="urn:microsoft.com/office/officeart/2005/8/layout/vList2"/>
    <dgm:cxn modelId="{E583F2B7-B468-42F5-9E32-33FF3036F681}" srcId="{1B17F5C3-5372-44A5-90BC-F7004CA17645}" destId="{C5E80112-222A-4D0F-8172-2A00E402C3EB}" srcOrd="0" destOrd="0" parTransId="{A8288BA9-C8B5-4878-9463-C20534741955}" sibTransId="{5D30F8B1-C316-4439-8B6E-988B49E46775}"/>
    <dgm:cxn modelId="{E0FFA4C2-660E-4140-93D6-5FD97109DCF3}" type="presOf" srcId="{C5E80112-222A-4D0F-8172-2A00E402C3EB}" destId="{82C0736A-09E2-4146-B1C2-DB5470409A22}" srcOrd="0" destOrd="0" presId="urn:microsoft.com/office/officeart/2005/8/layout/vList2"/>
    <dgm:cxn modelId="{0E5235C6-41F9-464C-9BCE-B9A8D99258F8}" srcId="{17FF70B3-7A86-4928-A42F-5BD729255096}" destId="{6E2A5AC7-1F0A-4A7F-818E-3EAD1E4F9719}" srcOrd="1" destOrd="0" parTransId="{A25854D5-A0A4-4891-B57E-B8F821B6D185}" sibTransId="{2FE980C4-6DF2-416F-A761-4AF19CF4D1ED}"/>
    <dgm:cxn modelId="{519325D3-7CDB-46C6-8B67-B61E85A9C767}" type="presOf" srcId="{8706BEF6-9A53-41A0-9B94-704D1CFA950C}" destId="{02BC2F01-B501-4C93-81AA-5003BB6432BA}" srcOrd="0" destOrd="0" presId="urn:microsoft.com/office/officeart/2005/8/layout/vList2"/>
    <dgm:cxn modelId="{F5754ED8-2F1F-4DF7-B0FA-5C00C9446FB0}" srcId="{17FF70B3-7A86-4928-A42F-5BD729255096}" destId="{1B17F5C3-5372-44A5-90BC-F7004CA17645}" srcOrd="2" destOrd="0" parTransId="{A46E1D05-9FB2-436F-B95C-3DB282E9E486}" sibTransId="{44AA1B1C-2E1A-4908-BE6F-DD37E31C6240}"/>
    <dgm:cxn modelId="{1547D8E1-DD3D-4754-B61A-80EC094D0D20}" type="presOf" srcId="{FFE973DF-2BC4-4273-8C52-55A0B05FDF70}" destId="{2BB66C89-DDAC-42A8-ABC2-EB0747EF8A02}" srcOrd="0" destOrd="1" presId="urn:microsoft.com/office/officeart/2005/8/layout/vList2"/>
    <dgm:cxn modelId="{671243E6-6455-4443-B558-A0AA537F1A5E}" type="presOf" srcId="{17FF70B3-7A86-4928-A42F-5BD729255096}" destId="{E4512C3A-FAA7-4C08-A325-76DB795D25DB}" srcOrd="0" destOrd="0" presId="urn:microsoft.com/office/officeart/2005/8/layout/vList2"/>
    <dgm:cxn modelId="{DEFD30F3-23A8-4A3C-899E-812748E6F840}" srcId="{6E2A5AC7-1F0A-4A7F-818E-3EAD1E4F9719}" destId="{C88B10C6-2BEB-4610-8FEF-CF7FAF7E3AEC}" srcOrd="0" destOrd="0" parTransId="{CD0B09BE-0654-48D0-ACC3-4A1AD3AC8467}" sibTransId="{4CE3BDF8-9FC5-435D-8D23-E2D5AC8EF3DD}"/>
    <dgm:cxn modelId="{96B74DF4-1163-4A5D-AEC1-9C9A12E36F6F}" type="presOf" srcId="{9EB7E63A-C004-41C0-9F77-35BEA58A6C1C}" destId="{54474804-2A63-4E0A-A9A6-800956DD7220}" srcOrd="0" destOrd="2" presId="urn:microsoft.com/office/officeart/2005/8/layout/vList2"/>
    <dgm:cxn modelId="{692ED7F5-5406-420D-8916-5B9C2FC7E4A4}" type="presOf" srcId="{73D5CCC5-625C-476F-9864-EE760F8FA21F}" destId="{54474804-2A63-4E0A-A9A6-800956DD7220}" srcOrd="0" destOrd="0" presId="urn:microsoft.com/office/officeart/2005/8/layout/vList2"/>
    <dgm:cxn modelId="{CD23D2FD-E4C8-4EF6-AADB-54A9BA68AB40}" type="presOf" srcId="{06D3A947-8AE0-4663-9838-D4D27A20E62C}" destId="{82C0736A-09E2-4146-B1C2-DB5470409A22}" srcOrd="0" destOrd="1" presId="urn:microsoft.com/office/officeart/2005/8/layout/vList2"/>
    <dgm:cxn modelId="{E70A5E30-EEC6-435C-A862-A344B7C1D5FE}" type="presParOf" srcId="{E4512C3A-FAA7-4C08-A325-76DB795D25DB}" destId="{02BC2F01-B501-4C93-81AA-5003BB6432BA}" srcOrd="0" destOrd="0" presId="urn:microsoft.com/office/officeart/2005/8/layout/vList2"/>
    <dgm:cxn modelId="{50C6E313-7790-4996-9958-233BEB1D8DFB}" type="presParOf" srcId="{E4512C3A-FAA7-4C08-A325-76DB795D25DB}" destId="{54474804-2A63-4E0A-A9A6-800956DD7220}" srcOrd="1" destOrd="0" presId="urn:microsoft.com/office/officeart/2005/8/layout/vList2"/>
    <dgm:cxn modelId="{154B6E50-7CD2-49CC-ADFD-DA51185DB139}" type="presParOf" srcId="{E4512C3A-FAA7-4C08-A325-76DB795D25DB}" destId="{3C5212DD-C7C3-4795-BA57-242846D9DC1D}" srcOrd="2" destOrd="0" presId="urn:microsoft.com/office/officeart/2005/8/layout/vList2"/>
    <dgm:cxn modelId="{CD52E43F-2754-4E65-A914-F480D809A4B4}" type="presParOf" srcId="{E4512C3A-FAA7-4C08-A325-76DB795D25DB}" destId="{2BB66C89-DDAC-42A8-ABC2-EB0747EF8A02}" srcOrd="3" destOrd="0" presId="urn:microsoft.com/office/officeart/2005/8/layout/vList2"/>
    <dgm:cxn modelId="{815F87B2-296D-4342-A85C-6B997E06E583}" type="presParOf" srcId="{E4512C3A-FAA7-4C08-A325-76DB795D25DB}" destId="{BE2270A2-2A95-4255-8CDC-129560646682}" srcOrd="4" destOrd="0" presId="urn:microsoft.com/office/officeart/2005/8/layout/vList2"/>
    <dgm:cxn modelId="{7D5C5F95-7A70-4743-90A8-BD5000A870A4}" type="presParOf" srcId="{E4512C3A-FAA7-4C08-A325-76DB795D25DB}" destId="{82C0736A-09E2-4146-B1C2-DB5470409A22}" srcOrd="5" destOrd="0" presId="urn:microsoft.com/office/officeart/2005/8/layout/vList2"/>
    <dgm:cxn modelId="{EE03165C-8A3E-4776-8DAE-7BABAF6E4DC5}" type="presParOf" srcId="{E4512C3A-FAA7-4C08-A325-76DB795D25DB}" destId="{22727CEE-E5F6-4AC4-A95B-ADAFC1DFF0D9}" srcOrd="6" destOrd="0" presId="urn:microsoft.com/office/officeart/2005/8/layout/vList2"/>
    <dgm:cxn modelId="{FAAD7D35-9756-4403-9FF7-CF13B09B4618}" type="presParOf" srcId="{E4512C3A-FAA7-4C08-A325-76DB795D25DB}" destId="{C1A3773E-5E19-4758-BC42-76AFB571437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2770A3-1B29-45FF-8E7E-F9C43754B826}" type="doc">
      <dgm:prSet loTypeId="urn:microsoft.com/office/officeart/2018/2/layout/IconVerticalSolidList" loCatId="icon" qsTypeId="urn:microsoft.com/office/officeart/2005/8/quickstyle/simple2" qsCatId="simple" csTypeId="urn:microsoft.com/office/officeart/2005/8/colors/colorful5" csCatId="colorful" phldr="1"/>
      <dgm:spPr/>
      <dgm:t>
        <a:bodyPr/>
        <a:lstStyle/>
        <a:p>
          <a:endParaRPr lang="en-US"/>
        </a:p>
      </dgm:t>
    </dgm:pt>
    <dgm:pt modelId="{A9AD27F3-6AEC-4805-A8F0-137B869C0161}">
      <dgm:prSet/>
      <dgm:spPr/>
      <dgm:t>
        <a:bodyPr/>
        <a:lstStyle/>
        <a:p>
          <a:pPr>
            <a:lnSpc>
              <a:spcPct val="100000"/>
            </a:lnSpc>
          </a:pPr>
          <a:r>
            <a:rPr lang="en-US" dirty="0"/>
            <a:t>Plan for bad weather. Most of the spacing we follow is good but think about how the Sandbox and Dumpster turns collect water. Think about the sewer grates. Think about what might be high risk areas.</a:t>
          </a:r>
        </a:p>
      </dgm:t>
    </dgm:pt>
    <dgm:pt modelId="{B2BDF9EE-883D-4725-853E-30C25DD5609B}" type="parTrans" cxnId="{9FA602F2-72DC-49D2-92FD-E380205C79CE}">
      <dgm:prSet/>
      <dgm:spPr/>
      <dgm:t>
        <a:bodyPr/>
        <a:lstStyle/>
        <a:p>
          <a:endParaRPr lang="en-US"/>
        </a:p>
      </dgm:t>
    </dgm:pt>
    <dgm:pt modelId="{2F6D641F-1F69-427C-87F4-B3B51DD5FB04}" type="sibTrans" cxnId="{9FA602F2-72DC-49D2-92FD-E380205C79CE}">
      <dgm:prSet/>
      <dgm:spPr/>
      <dgm:t>
        <a:bodyPr/>
        <a:lstStyle/>
        <a:p>
          <a:endParaRPr lang="en-US"/>
        </a:p>
      </dgm:t>
    </dgm:pt>
    <dgm:pt modelId="{DED5FAA5-ECAE-470F-8C33-4BC27E24CBBA}">
      <dgm:prSet/>
      <dgm:spPr/>
      <dgm:t>
        <a:bodyPr/>
        <a:lstStyle/>
        <a:p>
          <a:pPr>
            <a:lnSpc>
              <a:spcPct val="100000"/>
            </a:lnSpc>
          </a:pPr>
          <a:r>
            <a:rPr lang="en-US" dirty="0"/>
            <a:t>The lot shape is awkward and limits “fun” course sizes. You can only fit so many elements.</a:t>
          </a:r>
        </a:p>
      </dgm:t>
    </dgm:pt>
    <dgm:pt modelId="{09ED0EE0-5D5F-4BB6-B626-03194B9E5696}" type="parTrans" cxnId="{C40E51E6-4B13-47BE-9C28-1BD3E4A6E59D}">
      <dgm:prSet/>
      <dgm:spPr/>
      <dgm:t>
        <a:bodyPr/>
        <a:lstStyle/>
        <a:p>
          <a:endParaRPr lang="en-US"/>
        </a:p>
      </dgm:t>
    </dgm:pt>
    <dgm:pt modelId="{6BD917D4-BA1D-479D-9E22-AA56147A879E}" type="sibTrans" cxnId="{C40E51E6-4B13-47BE-9C28-1BD3E4A6E59D}">
      <dgm:prSet/>
      <dgm:spPr/>
      <dgm:t>
        <a:bodyPr/>
        <a:lstStyle/>
        <a:p>
          <a:endParaRPr lang="en-US"/>
        </a:p>
      </dgm:t>
    </dgm:pt>
    <dgm:pt modelId="{C1ACF1E0-0115-4A0A-A2B9-2B5A3232FBF7}">
      <dgm:prSet/>
      <dgm:spPr/>
      <dgm:t>
        <a:bodyPr/>
        <a:lstStyle/>
        <a:p>
          <a:pPr>
            <a:lnSpc>
              <a:spcPct val="100000"/>
            </a:lnSpc>
          </a:pPr>
          <a:r>
            <a:rPr lang="en-US" dirty="0"/>
            <a:t>You are not creating a piece of art. You need to understand what your “customers” want and deliver.  </a:t>
          </a:r>
        </a:p>
      </dgm:t>
    </dgm:pt>
    <dgm:pt modelId="{8B687CA0-0F2B-4101-9129-65D5221500B7}" type="parTrans" cxnId="{E03C0078-773C-4B8B-8662-76A6DAEFFA28}">
      <dgm:prSet/>
      <dgm:spPr/>
      <dgm:t>
        <a:bodyPr/>
        <a:lstStyle/>
        <a:p>
          <a:endParaRPr lang="en-US"/>
        </a:p>
      </dgm:t>
    </dgm:pt>
    <dgm:pt modelId="{4D6383C7-CF59-4C9C-AC3C-63A0F0987AD2}" type="sibTrans" cxnId="{E03C0078-773C-4B8B-8662-76A6DAEFFA28}">
      <dgm:prSet/>
      <dgm:spPr/>
      <dgm:t>
        <a:bodyPr/>
        <a:lstStyle/>
        <a:p>
          <a:endParaRPr lang="en-US"/>
        </a:p>
      </dgm:t>
    </dgm:pt>
    <dgm:pt modelId="{392124F5-8A42-4CD9-B6CA-75C0A71C4382}" type="pres">
      <dgm:prSet presAssocID="{F32770A3-1B29-45FF-8E7E-F9C43754B826}" presName="root" presStyleCnt="0">
        <dgm:presLayoutVars>
          <dgm:dir/>
          <dgm:resizeHandles val="exact"/>
        </dgm:presLayoutVars>
      </dgm:prSet>
      <dgm:spPr/>
    </dgm:pt>
    <dgm:pt modelId="{7CCEB644-956E-402A-BD2F-7CE83574836D}" type="pres">
      <dgm:prSet presAssocID="{A9AD27F3-6AEC-4805-A8F0-137B869C0161}" presName="compNode" presStyleCnt="0"/>
      <dgm:spPr/>
    </dgm:pt>
    <dgm:pt modelId="{9386DDB8-97B1-4DFD-AEB0-FD7470428BBA}" type="pres">
      <dgm:prSet presAssocID="{A9AD27F3-6AEC-4805-A8F0-137B869C0161}" presName="bgRect" presStyleLbl="bgShp" presStyleIdx="0" presStyleCnt="3"/>
      <dgm:spPr/>
    </dgm:pt>
    <dgm:pt modelId="{39B4B111-DA74-40A1-91A6-F6BAF0161220}" type="pres">
      <dgm:prSet presAssocID="{A9AD27F3-6AEC-4805-A8F0-137B869C01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oud With Lightning And Rain with solid fill"/>
        </a:ext>
      </dgm:extLst>
    </dgm:pt>
    <dgm:pt modelId="{3E68D97B-71BD-4A89-9C3C-AE0DD68163CA}" type="pres">
      <dgm:prSet presAssocID="{A9AD27F3-6AEC-4805-A8F0-137B869C0161}" presName="spaceRect" presStyleCnt="0"/>
      <dgm:spPr/>
    </dgm:pt>
    <dgm:pt modelId="{B1028DCA-A024-40B4-97E2-7179790FD9C5}" type="pres">
      <dgm:prSet presAssocID="{A9AD27F3-6AEC-4805-A8F0-137B869C0161}" presName="parTx" presStyleLbl="revTx" presStyleIdx="0" presStyleCnt="3">
        <dgm:presLayoutVars>
          <dgm:chMax val="0"/>
          <dgm:chPref val="0"/>
        </dgm:presLayoutVars>
      </dgm:prSet>
      <dgm:spPr/>
    </dgm:pt>
    <dgm:pt modelId="{3F51AFE0-EEE0-49C1-8A40-8BEE72A8FFD3}" type="pres">
      <dgm:prSet presAssocID="{2F6D641F-1F69-427C-87F4-B3B51DD5FB04}" presName="sibTrans" presStyleCnt="0"/>
      <dgm:spPr/>
    </dgm:pt>
    <dgm:pt modelId="{F5DF4265-74BF-46D2-BEC4-D84913D10293}" type="pres">
      <dgm:prSet presAssocID="{DED5FAA5-ECAE-470F-8C33-4BC27E24CBBA}" presName="compNode" presStyleCnt="0"/>
      <dgm:spPr/>
    </dgm:pt>
    <dgm:pt modelId="{E65A178F-B050-4ABF-9432-B71604DD1FC4}" type="pres">
      <dgm:prSet presAssocID="{DED5FAA5-ECAE-470F-8C33-4BC27E24CBBA}" presName="bgRect" presStyleLbl="bgShp" presStyleIdx="1" presStyleCnt="3"/>
      <dgm:spPr>
        <a:solidFill>
          <a:schemeClr val="accent6">
            <a:lumMod val="20000"/>
            <a:lumOff val="80000"/>
          </a:schemeClr>
        </a:solidFill>
      </dgm:spPr>
    </dgm:pt>
    <dgm:pt modelId="{F2830575-0C0A-456B-A2B0-A9B6A87C7CE8}" type="pres">
      <dgm:prSet presAssocID="{DED5FAA5-ECAE-470F-8C33-4BC27E24CB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DC58E29E-4433-419C-9BD8-E676583E3799}" type="pres">
      <dgm:prSet presAssocID="{DED5FAA5-ECAE-470F-8C33-4BC27E24CBBA}" presName="spaceRect" presStyleCnt="0"/>
      <dgm:spPr/>
    </dgm:pt>
    <dgm:pt modelId="{343092C0-9D58-42C3-803D-AD304946484A}" type="pres">
      <dgm:prSet presAssocID="{DED5FAA5-ECAE-470F-8C33-4BC27E24CBBA}" presName="parTx" presStyleLbl="revTx" presStyleIdx="1" presStyleCnt="3">
        <dgm:presLayoutVars>
          <dgm:chMax val="0"/>
          <dgm:chPref val="0"/>
        </dgm:presLayoutVars>
      </dgm:prSet>
      <dgm:spPr/>
    </dgm:pt>
    <dgm:pt modelId="{06BEF1E8-201F-43B1-8CD9-313ED9B60245}" type="pres">
      <dgm:prSet presAssocID="{6BD917D4-BA1D-479D-9E22-AA56147A879E}" presName="sibTrans" presStyleCnt="0"/>
      <dgm:spPr/>
    </dgm:pt>
    <dgm:pt modelId="{189CA795-E658-4C78-BC0F-A96394AEF213}" type="pres">
      <dgm:prSet presAssocID="{C1ACF1E0-0115-4A0A-A2B9-2B5A3232FBF7}" presName="compNode" presStyleCnt="0"/>
      <dgm:spPr/>
    </dgm:pt>
    <dgm:pt modelId="{7A1EA43E-43E3-4DD9-BD12-D1B218C0ACE8}" type="pres">
      <dgm:prSet presAssocID="{C1ACF1E0-0115-4A0A-A2B9-2B5A3232FBF7}" presName="bgRect" presStyleLbl="bgShp" presStyleIdx="2" presStyleCnt="3"/>
      <dgm:spPr>
        <a:solidFill>
          <a:schemeClr val="accent4">
            <a:lumMod val="20000"/>
            <a:lumOff val="80000"/>
          </a:schemeClr>
        </a:solidFill>
      </dgm:spPr>
    </dgm:pt>
    <dgm:pt modelId="{7572BE49-B96B-45CE-B266-75C4EB041125}" type="pres">
      <dgm:prSet presAssocID="{C1ACF1E0-0115-4A0A-A2B9-2B5A3232FB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ll paint brush"/>
        </a:ext>
      </dgm:extLst>
    </dgm:pt>
    <dgm:pt modelId="{994DDC40-E506-414C-976B-3E7B5566275E}" type="pres">
      <dgm:prSet presAssocID="{C1ACF1E0-0115-4A0A-A2B9-2B5A3232FBF7}" presName="spaceRect" presStyleCnt="0"/>
      <dgm:spPr/>
    </dgm:pt>
    <dgm:pt modelId="{13F7B31F-E43F-4114-AF35-F822617F68F4}" type="pres">
      <dgm:prSet presAssocID="{C1ACF1E0-0115-4A0A-A2B9-2B5A3232FBF7}" presName="parTx" presStyleLbl="revTx" presStyleIdx="2" presStyleCnt="3">
        <dgm:presLayoutVars>
          <dgm:chMax val="0"/>
          <dgm:chPref val="0"/>
        </dgm:presLayoutVars>
      </dgm:prSet>
      <dgm:spPr/>
    </dgm:pt>
  </dgm:ptLst>
  <dgm:cxnLst>
    <dgm:cxn modelId="{FBFE3814-6610-4EF5-875F-2F7C00D33A01}" type="presOf" srcId="{F32770A3-1B29-45FF-8E7E-F9C43754B826}" destId="{392124F5-8A42-4CD9-B6CA-75C0A71C4382}" srcOrd="0" destOrd="0" presId="urn:microsoft.com/office/officeart/2018/2/layout/IconVerticalSolidList"/>
    <dgm:cxn modelId="{C0611A60-1900-4E44-A7D0-6C74AA8D0689}" type="presOf" srcId="{A9AD27F3-6AEC-4805-A8F0-137B869C0161}" destId="{B1028DCA-A024-40B4-97E2-7179790FD9C5}" srcOrd="0" destOrd="0" presId="urn:microsoft.com/office/officeart/2018/2/layout/IconVerticalSolidList"/>
    <dgm:cxn modelId="{E03C0078-773C-4B8B-8662-76A6DAEFFA28}" srcId="{F32770A3-1B29-45FF-8E7E-F9C43754B826}" destId="{C1ACF1E0-0115-4A0A-A2B9-2B5A3232FBF7}" srcOrd="2" destOrd="0" parTransId="{8B687CA0-0F2B-4101-9129-65D5221500B7}" sibTransId="{4D6383C7-CF59-4C9C-AC3C-63A0F0987AD2}"/>
    <dgm:cxn modelId="{A9417E93-DF09-4313-9BD6-723C6740C18D}" type="presOf" srcId="{C1ACF1E0-0115-4A0A-A2B9-2B5A3232FBF7}" destId="{13F7B31F-E43F-4114-AF35-F822617F68F4}" srcOrd="0" destOrd="0" presId="urn:microsoft.com/office/officeart/2018/2/layout/IconVerticalSolidList"/>
    <dgm:cxn modelId="{1BF30498-291B-48C6-92B4-CBDF413672A9}" type="presOf" srcId="{DED5FAA5-ECAE-470F-8C33-4BC27E24CBBA}" destId="{343092C0-9D58-42C3-803D-AD304946484A}" srcOrd="0" destOrd="0" presId="urn:microsoft.com/office/officeart/2018/2/layout/IconVerticalSolidList"/>
    <dgm:cxn modelId="{C40E51E6-4B13-47BE-9C28-1BD3E4A6E59D}" srcId="{F32770A3-1B29-45FF-8E7E-F9C43754B826}" destId="{DED5FAA5-ECAE-470F-8C33-4BC27E24CBBA}" srcOrd="1" destOrd="0" parTransId="{09ED0EE0-5D5F-4BB6-B626-03194B9E5696}" sibTransId="{6BD917D4-BA1D-479D-9E22-AA56147A879E}"/>
    <dgm:cxn modelId="{9FA602F2-72DC-49D2-92FD-E380205C79CE}" srcId="{F32770A3-1B29-45FF-8E7E-F9C43754B826}" destId="{A9AD27F3-6AEC-4805-A8F0-137B869C0161}" srcOrd="0" destOrd="0" parTransId="{B2BDF9EE-883D-4725-853E-30C25DD5609B}" sibTransId="{2F6D641F-1F69-427C-87F4-B3B51DD5FB04}"/>
    <dgm:cxn modelId="{DB73878C-E601-40CC-9B8C-4E032729FDB1}" type="presParOf" srcId="{392124F5-8A42-4CD9-B6CA-75C0A71C4382}" destId="{7CCEB644-956E-402A-BD2F-7CE83574836D}" srcOrd="0" destOrd="0" presId="urn:microsoft.com/office/officeart/2018/2/layout/IconVerticalSolidList"/>
    <dgm:cxn modelId="{40C448DB-6B24-40AF-990C-6E73F9AE549F}" type="presParOf" srcId="{7CCEB644-956E-402A-BD2F-7CE83574836D}" destId="{9386DDB8-97B1-4DFD-AEB0-FD7470428BBA}" srcOrd="0" destOrd="0" presId="urn:microsoft.com/office/officeart/2018/2/layout/IconVerticalSolidList"/>
    <dgm:cxn modelId="{92A093CC-DB76-4F47-A069-37F8185F8988}" type="presParOf" srcId="{7CCEB644-956E-402A-BD2F-7CE83574836D}" destId="{39B4B111-DA74-40A1-91A6-F6BAF0161220}" srcOrd="1" destOrd="0" presId="urn:microsoft.com/office/officeart/2018/2/layout/IconVerticalSolidList"/>
    <dgm:cxn modelId="{54E031D1-9571-4401-A0B7-D21FD64AAFD8}" type="presParOf" srcId="{7CCEB644-956E-402A-BD2F-7CE83574836D}" destId="{3E68D97B-71BD-4A89-9C3C-AE0DD68163CA}" srcOrd="2" destOrd="0" presId="urn:microsoft.com/office/officeart/2018/2/layout/IconVerticalSolidList"/>
    <dgm:cxn modelId="{BBAB286E-89A3-451C-9B21-BCB8C6B44DBF}" type="presParOf" srcId="{7CCEB644-956E-402A-BD2F-7CE83574836D}" destId="{B1028DCA-A024-40B4-97E2-7179790FD9C5}" srcOrd="3" destOrd="0" presId="urn:microsoft.com/office/officeart/2018/2/layout/IconVerticalSolidList"/>
    <dgm:cxn modelId="{CE682FB7-A0C3-40CB-BD39-DE8987131CA1}" type="presParOf" srcId="{392124F5-8A42-4CD9-B6CA-75C0A71C4382}" destId="{3F51AFE0-EEE0-49C1-8A40-8BEE72A8FFD3}" srcOrd="1" destOrd="0" presId="urn:microsoft.com/office/officeart/2018/2/layout/IconVerticalSolidList"/>
    <dgm:cxn modelId="{1FC5A0A9-DE4E-4497-86C3-BB53E5E09BEA}" type="presParOf" srcId="{392124F5-8A42-4CD9-B6CA-75C0A71C4382}" destId="{F5DF4265-74BF-46D2-BEC4-D84913D10293}" srcOrd="2" destOrd="0" presId="urn:microsoft.com/office/officeart/2018/2/layout/IconVerticalSolidList"/>
    <dgm:cxn modelId="{63EF4F8E-0953-4CF5-92C3-7D7341E58D9E}" type="presParOf" srcId="{F5DF4265-74BF-46D2-BEC4-D84913D10293}" destId="{E65A178F-B050-4ABF-9432-B71604DD1FC4}" srcOrd="0" destOrd="0" presId="urn:microsoft.com/office/officeart/2018/2/layout/IconVerticalSolidList"/>
    <dgm:cxn modelId="{80B24AFF-77FD-421F-947B-D5BD5E279145}" type="presParOf" srcId="{F5DF4265-74BF-46D2-BEC4-D84913D10293}" destId="{F2830575-0C0A-456B-A2B0-A9B6A87C7CE8}" srcOrd="1" destOrd="0" presId="urn:microsoft.com/office/officeart/2018/2/layout/IconVerticalSolidList"/>
    <dgm:cxn modelId="{856FE14E-312D-4DAC-919C-23E8EBE7EA45}" type="presParOf" srcId="{F5DF4265-74BF-46D2-BEC4-D84913D10293}" destId="{DC58E29E-4433-419C-9BD8-E676583E3799}" srcOrd="2" destOrd="0" presId="urn:microsoft.com/office/officeart/2018/2/layout/IconVerticalSolidList"/>
    <dgm:cxn modelId="{724AC997-DC01-4377-8E27-D5873116E975}" type="presParOf" srcId="{F5DF4265-74BF-46D2-BEC4-D84913D10293}" destId="{343092C0-9D58-42C3-803D-AD304946484A}" srcOrd="3" destOrd="0" presId="urn:microsoft.com/office/officeart/2018/2/layout/IconVerticalSolidList"/>
    <dgm:cxn modelId="{7086B21E-56DC-4579-AA81-00ED53BEC86B}" type="presParOf" srcId="{392124F5-8A42-4CD9-B6CA-75C0A71C4382}" destId="{06BEF1E8-201F-43B1-8CD9-313ED9B60245}" srcOrd="3" destOrd="0" presId="urn:microsoft.com/office/officeart/2018/2/layout/IconVerticalSolidList"/>
    <dgm:cxn modelId="{44DF0F03-7129-430A-AC1A-BC298DE53385}" type="presParOf" srcId="{392124F5-8A42-4CD9-B6CA-75C0A71C4382}" destId="{189CA795-E658-4C78-BC0F-A96394AEF213}" srcOrd="4" destOrd="0" presId="urn:microsoft.com/office/officeart/2018/2/layout/IconVerticalSolidList"/>
    <dgm:cxn modelId="{A789AB21-EF2B-4F1C-A112-21B911533F87}" type="presParOf" srcId="{189CA795-E658-4C78-BC0F-A96394AEF213}" destId="{7A1EA43E-43E3-4DD9-BD12-D1B218C0ACE8}" srcOrd="0" destOrd="0" presId="urn:microsoft.com/office/officeart/2018/2/layout/IconVerticalSolidList"/>
    <dgm:cxn modelId="{882C565E-FE0C-4DE6-877A-27DDCFE0A068}" type="presParOf" srcId="{189CA795-E658-4C78-BC0F-A96394AEF213}" destId="{7572BE49-B96B-45CE-B266-75C4EB041125}" srcOrd="1" destOrd="0" presId="urn:microsoft.com/office/officeart/2018/2/layout/IconVerticalSolidList"/>
    <dgm:cxn modelId="{39CF3726-4FBC-45BA-B396-293F856F7511}" type="presParOf" srcId="{189CA795-E658-4C78-BC0F-A96394AEF213}" destId="{994DDC40-E506-414C-976B-3E7B5566275E}" srcOrd="2" destOrd="0" presId="urn:microsoft.com/office/officeart/2018/2/layout/IconVerticalSolidList"/>
    <dgm:cxn modelId="{450921A8-0CFF-417E-A5D2-3ED905378228}" type="presParOf" srcId="{189CA795-E658-4C78-BC0F-A96394AEF213}" destId="{13F7B31F-E43F-4114-AF35-F822617F68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C2F01-B501-4C93-81AA-5003BB6432BA}">
      <dsp:nvSpPr>
        <dsp:cNvPr id="0" name=""/>
        <dsp:cNvSpPr/>
      </dsp:nvSpPr>
      <dsp:spPr>
        <a:xfrm>
          <a:off x="0" y="215561"/>
          <a:ext cx="9695832" cy="45571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Finish chute</a:t>
          </a:r>
        </a:p>
      </dsp:txBody>
      <dsp:txXfrm>
        <a:off x="22246" y="237807"/>
        <a:ext cx="9651340" cy="411223"/>
      </dsp:txXfrm>
    </dsp:sp>
    <dsp:sp modelId="{54474804-2A63-4E0A-A9A6-800956DD7220}">
      <dsp:nvSpPr>
        <dsp:cNvPr id="0" name=""/>
        <dsp:cNvSpPr/>
      </dsp:nvSpPr>
      <dsp:spPr>
        <a:xfrm>
          <a:off x="0" y="671276"/>
          <a:ext cx="9695832"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8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Should be roughly 25’ wide by 220’ long</a:t>
          </a:r>
          <a:endParaRPr lang="en-US" sz="1500" kern="1200" dirty="0"/>
        </a:p>
        <a:p>
          <a:pPr marL="114300" lvl="1" indent="-114300" algn="l" defTabSz="666750">
            <a:lnSpc>
              <a:spcPct val="90000"/>
            </a:lnSpc>
            <a:spcBef>
              <a:spcPct val="0"/>
            </a:spcBef>
            <a:spcAft>
              <a:spcPct val="20000"/>
            </a:spcAft>
            <a:buChar char="•"/>
          </a:pPr>
          <a:r>
            <a:rPr lang="en-US" sz="1500" kern="1200" dirty="0"/>
            <a:t>200’ is standard distance, but given our fast finishes and sometimes downhill sections, 20’ is typically added to be “safer”</a:t>
          </a:r>
        </a:p>
        <a:p>
          <a:pPr marL="114300" lvl="1" indent="-114300" algn="l" defTabSz="666750">
            <a:lnSpc>
              <a:spcPct val="90000"/>
            </a:lnSpc>
            <a:spcBef>
              <a:spcPct val="0"/>
            </a:spcBef>
            <a:spcAft>
              <a:spcPct val="20000"/>
            </a:spcAft>
            <a:buChar char="•"/>
          </a:pPr>
          <a:r>
            <a:rPr lang="en-US" sz="1500" kern="1200" dirty="0"/>
            <a:t>Hard turns into a finish sucks, but so do “</a:t>
          </a:r>
          <a:r>
            <a:rPr lang="en-US" sz="1500" kern="1200" dirty="0" err="1"/>
            <a:t>gotchya</a:t>
          </a:r>
          <a:r>
            <a:rPr lang="en-US" sz="1500" kern="1200" dirty="0"/>
            <a:t> cones”</a:t>
          </a:r>
        </a:p>
      </dsp:txBody>
      <dsp:txXfrm>
        <a:off x="0" y="671276"/>
        <a:ext cx="9695832" cy="983250"/>
      </dsp:txXfrm>
    </dsp:sp>
    <dsp:sp modelId="{3C5212DD-C7C3-4795-BA57-242846D9DC1D}">
      <dsp:nvSpPr>
        <dsp:cNvPr id="0" name=""/>
        <dsp:cNvSpPr/>
      </dsp:nvSpPr>
      <dsp:spPr>
        <a:xfrm>
          <a:off x="0" y="1654526"/>
          <a:ext cx="9695832" cy="45571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Grid: </a:t>
          </a:r>
        </a:p>
      </dsp:txBody>
      <dsp:txXfrm>
        <a:off x="22246" y="1676772"/>
        <a:ext cx="9651340" cy="411223"/>
      </dsp:txXfrm>
    </dsp:sp>
    <dsp:sp modelId="{2BB66C89-DDAC-42A8-ABC2-EB0747EF8A02}">
      <dsp:nvSpPr>
        <dsp:cNvPr id="0" name=""/>
        <dsp:cNvSpPr/>
      </dsp:nvSpPr>
      <dsp:spPr>
        <a:xfrm>
          <a:off x="0" y="2110241"/>
          <a:ext cx="969583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8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60’ x 270’ covers the typical grids we’ve been doing where cars are double stacked</a:t>
          </a:r>
        </a:p>
        <a:p>
          <a:pPr marL="114300" lvl="1" indent="-114300" algn="l" defTabSz="666750">
            <a:lnSpc>
              <a:spcPct val="90000"/>
            </a:lnSpc>
            <a:spcBef>
              <a:spcPct val="0"/>
            </a:spcBef>
            <a:spcAft>
              <a:spcPct val="20000"/>
            </a:spcAft>
            <a:buChar char="•"/>
          </a:pPr>
          <a:r>
            <a:rPr lang="en-US" sz="1500" kern="1200" dirty="0"/>
            <a:t>This allows for a 15’ travel lane both forward and rear of the cars, as well as 2 15’ long grid spots</a:t>
          </a:r>
        </a:p>
      </dsp:txBody>
      <dsp:txXfrm>
        <a:off x="0" y="2110241"/>
        <a:ext cx="9695832" cy="521122"/>
      </dsp:txXfrm>
    </dsp:sp>
    <dsp:sp modelId="{BE2270A2-2A95-4255-8CDC-129560646682}">
      <dsp:nvSpPr>
        <dsp:cNvPr id="0" name=""/>
        <dsp:cNvSpPr/>
      </dsp:nvSpPr>
      <dsp:spPr>
        <a:xfrm>
          <a:off x="0" y="2631363"/>
          <a:ext cx="9695832" cy="45571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Transitional Elements</a:t>
          </a:r>
        </a:p>
      </dsp:txBody>
      <dsp:txXfrm>
        <a:off x="22246" y="2653609"/>
        <a:ext cx="9651340" cy="411223"/>
      </dsp:txXfrm>
    </dsp:sp>
    <dsp:sp modelId="{82C0736A-09E2-4146-B1C2-DB5470409A22}">
      <dsp:nvSpPr>
        <dsp:cNvPr id="0" name=""/>
        <dsp:cNvSpPr/>
      </dsp:nvSpPr>
      <dsp:spPr>
        <a:xfrm>
          <a:off x="0" y="3087078"/>
          <a:ext cx="969583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8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People outside of street class will murder your entire family if you don’t include transitional sections in courses</a:t>
          </a:r>
        </a:p>
        <a:p>
          <a:pPr marL="114300" lvl="1" indent="-114300" algn="l" defTabSz="666750">
            <a:lnSpc>
              <a:spcPct val="90000"/>
            </a:lnSpc>
            <a:spcBef>
              <a:spcPct val="0"/>
            </a:spcBef>
            <a:spcAft>
              <a:spcPct val="20000"/>
            </a:spcAft>
            <a:buChar char="•"/>
          </a:pPr>
          <a:r>
            <a:rPr lang="en-US" sz="1500" kern="1200" dirty="0"/>
            <a:t>A standard 5 cone ’75 paced slalom is 300’ long, so figure out early where you plan to put any transitions</a:t>
          </a:r>
        </a:p>
      </dsp:txBody>
      <dsp:txXfrm>
        <a:off x="0" y="3087078"/>
        <a:ext cx="9695832" cy="521122"/>
      </dsp:txXfrm>
    </dsp:sp>
    <dsp:sp modelId="{22727CEE-E5F6-4AC4-A95B-ADAFC1DFF0D9}">
      <dsp:nvSpPr>
        <dsp:cNvPr id="0" name=""/>
        <dsp:cNvSpPr/>
      </dsp:nvSpPr>
      <dsp:spPr>
        <a:xfrm>
          <a:off x="0" y="3608201"/>
          <a:ext cx="9695832" cy="45571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Consider the 2</a:t>
          </a:r>
          <a:r>
            <a:rPr lang="en-US" sz="1900" kern="1200" baseline="30000" dirty="0"/>
            <a:t>nd</a:t>
          </a:r>
          <a:r>
            <a:rPr lang="en-US" sz="1900" kern="1200" dirty="0"/>
            <a:t> car “send” point </a:t>
          </a:r>
        </a:p>
      </dsp:txBody>
      <dsp:txXfrm>
        <a:off x="22246" y="3630447"/>
        <a:ext cx="9651340" cy="411223"/>
      </dsp:txXfrm>
    </dsp:sp>
    <dsp:sp modelId="{C1A3773E-5E19-4758-BC42-76AFB571437B}">
      <dsp:nvSpPr>
        <dsp:cNvPr id="0" name=""/>
        <dsp:cNvSpPr/>
      </dsp:nvSpPr>
      <dsp:spPr>
        <a:xfrm>
          <a:off x="0" y="4063916"/>
          <a:ext cx="969583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8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Should optimally be within 15-20 seconds of the start but up to 25-30 is OK</a:t>
          </a:r>
        </a:p>
        <a:p>
          <a:pPr marL="114300" lvl="1" indent="-114300" algn="l" defTabSz="666750">
            <a:lnSpc>
              <a:spcPct val="90000"/>
            </a:lnSpc>
            <a:spcBef>
              <a:spcPct val="0"/>
            </a:spcBef>
            <a:spcAft>
              <a:spcPct val="20000"/>
            </a:spcAft>
            <a:buChar char="•"/>
          </a:pPr>
          <a:r>
            <a:rPr lang="en-US" sz="1500" kern="1200" dirty="0"/>
            <a:t>Part of the course after the 2</a:t>
          </a:r>
          <a:r>
            <a:rPr lang="en-US" sz="1500" kern="1200" baseline="30000" dirty="0"/>
            <a:t>nd</a:t>
          </a:r>
          <a:r>
            <a:rPr lang="en-US" sz="1500" kern="1200" dirty="0"/>
            <a:t> car send spot should not come within 75’ of another part of the course’s driving line</a:t>
          </a:r>
        </a:p>
      </dsp:txBody>
      <dsp:txXfrm>
        <a:off x="0" y="4063916"/>
        <a:ext cx="9695832" cy="521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6DDB8-97B1-4DFD-AEB0-FD7470428BBA}">
      <dsp:nvSpPr>
        <dsp:cNvPr id="0" name=""/>
        <dsp:cNvSpPr/>
      </dsp:nvSpPr>
      <dsp:spPr>
        <a:xfrm>
          <a:off x="0" y="531"/>
          <a:ext cx="10515600" cy="124293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4B111-DA74-40A1-91A6-F6BAF016122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1028DCA-A024-40B4-97E2-7179790FD9C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Plan for bad weather. Most of the spacing we follow is good but think about how the Sandbox and Dumpster turns collect water. Think about the sewer grates. Think about what might be high risk areas.</a:t>
          </a:r>
        </a:p>
      </dsp:txBody>
      <dsp:txXfrm>
        <a:off x="1435590" y="531"/>
        <a:ext cx="9080009" cy="1242935"/>
      </dsp:txXfrm>
    </dsp:sp>
    <dsp:sp modelId="{E65A178F-B050-4ABF-9432-B71604DD1FC4}">
      <dsp:nvSpPr>
        <dsp:cNvPr id="0" name=""/>
        <dsp:cNvSpPr/>
      </dsp:nvSpPr>
      <dsp:spPr>
        <a:xfrm>
          <a:off x="0" y="1554201"/>
          <a:ext cx="10515600" cy="1242935"/>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F2830575-0C0A-456B-A2B0-A9B6A87C7CE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43092C0-9D58-42C3-803D-AD304946484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The lot shape is awkward and limits “fun” course sizes. You can only fit so many elements.</a:t>
          </a:r>
        </a:p>
      </dsp:txBody>
      <dsp:txXfrm>
        <a:off x="1435590" y="1554201"/>
        <a:ext cx="9080009" cy="1242935"/>
      </dsp:txXfrm>
    </dsp:sp>
    <dsp:sp modelId="{7A1EA43E-43E3-4DD9-BD12-D1B218C0ACE8}">
      <dsp:nvSpPr>
        <dsp:cNvPr id="0" name=""/>
        <dsp:cNvSpPr/>
      </dsp:nvSpPr>
      <dsp:spPr>
        <a:xfrm>
          <a:off x="0" y="3107870"/>
          <a:ext cx="10515600" cy="1242935"/>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sp>
    <dsp:sp modelId="{7572BE49-B96B-45CE-B266-75C4EB04112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3F7B31F-E43F-4114-AF35-F822617F68F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You are not creating a piece of art. You need to understand what your “customers” want and deliver.  </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64BC4-4424-4365-91A0-6F4F1503D00F}"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367C0-1981-43AC-B41F-BCB3E4983CF7}" type="slidenum">
              <a:rPr lang="en-US" smtClean="0"/>
              <a:t>‹#›</a:t>
            </a:fld>
            <a:endParaRPr lang="en-US"/>
          </a:p>
        </p:txBody>
      </p:sp>
    </p:spTree>
    <p:extLst>
      <p:ext uri="{BB962C8B-B14F-4D97-AF65-F5344CB8AC3E}">
        <p14:creationId xmlns:p14="http://schemas.microsoft.com/office/powerpoint/2010/main" val="358673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8367C0-1981-43AC-B41F-BCB3E4983CF7}" type="slidenum">
              <a:rPr lang="en-US" smtClean="0"/>
              <a:t>1</a:t>
            </a:fld>
            <a:endParaRPr lang="en-US"/>
          </a:p>
        </p:txBody>
      </p:sp>
    </p:spTree>
    <p:extLst>
      <p:ext uri="{BB962C8B-B14F-4D97-AF65-F5344CB8AC3E}">
        <p14:creationId xmlns:p14="http://schemas.microsoft.com/office/powerpoint/2010/main" val="93709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8367C0-1981-43AC-B41F-BCB3E4983CF7}" type="slidenum">
              <a:rPr lang="en-US" smtClean="0"/>
              <a:t>13</a:t>
            </a:fld>
            <a:endParaRPr lang="en-US"/>
          </a:p>
        </p:txBody>
      </p:sp>
    </p:spTree>
    <p:extLst>
      <p:ext uri="{BB962C8B-B14F-4D97-AF65-F5344CB8AC3E}">
        <p14:creationId xmlns:p14="http://schemas.microsoft.com/office/powerpoint/2010/main" val="204081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8367C0-1981-43AC-B41F-BCB3E4983CF7}" type="slidenum">
              <a:rPr lang="en-US" smtClean="0"/>
              <a:t>14</a:t>
            </a:fld>
            <a:endParaRPr lang="en-US"/>
          </a:p>
        </p:txBody>
      </p:sp>
    </p:spTree>
    <p:extLst>
      <p:ext uri="{BB962C8B-B14F-4D97-AF65-F5344CB8AC3E}">
        <p14:creationId xmlns:p14="http://schemas.microsoft.com/office/powerpoint/2010/main" val="3435753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8367C0-1981-43AC-B41F-BCB3E4983CF7}" type="slidenum">
              <a:rPr lang="en-US" smtClean="0"/>
              <a:t>15</a:t>
            </a:fld>
            <a:endParaRPr lang="en-US"/>
          </a:p>
        </p:txBody>
      </p:sp>
    </p:spTree>
    <p:extLst>
      <p:ext uri="{BB962C8B-B14F-4D97-AF65-F5344CB8AC3E}">
        <p14:creationId xmlns:p14="http://schemas.microsoft.com/office/powerpoint/2010/main" val="2644160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8367C0-1981-43AC-B41F-BCB3E4983CF7}" type="slidenum">
              <a:rPr lang="en-US" smtClean="0"/>
              <a:t>16</a:t>
            </a:fld>
            <a:endParaRPr lang="en-US"/>
          </a:p>
        </p:txBody>
      </p:sp>
    </p:spTree>
    <p:extLst>
      <p:ext uri="{BB962C8B-B14F-4D97-AF65-F5344CB8AC3E}">
        <p14:creationId xmlns:p14="http://schemas.microsoft.com/office/powerpoint/2010/main" val="1666720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8367C0-1981-43AC-B41F-BCB3E4983CF7}" type="slidenum">
              <a:rPr lang="en-US" smtClean="0"/>
              <a:t>17</a:t>
            </a:fld>
            <a:endParaRPr lang="en-US"/>
          </a:p>
        </p:txBody>
      </p:sp>
    </p:spTree>
    <p:extLst>
      <p:ext uri="{BB962C8B-B14F-4D97-AF65-F5344CB8AC3E}">
        <p14:creationId xmlns:p14="http://schemas.microsoft.com/office/powerpoint/2010/main" val="3270299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8367C0-1981-43AC-B41F-BCB3E4983CF7}" type="slidenum">
              <a:rPr lang="en-US" smtClean="0"/>
              <a:t>18</a:t>
            </a:fld>
            <a:endParaRPr lang="en-US"/>
          </a:p>
        </p:txBody>
      </p:sp>
    </p:spTree>
    <p:extLst>
      <p:ext uri="{BB962C8B-B14F-4D97-AF65-F5344CB8AC3E}">
        <p14:creationId xmlns:p14="http://schemas.microsoft.com/office/powerpoint/2010/main" val="29566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EC8F-29C5-4E1C-8895-79ED6B54A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F4B813-B8FE-4547-ABAA-E7F2B6041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3B6CA2-4683-42B1-A5FD-44E77FAF6DDD}"/>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5" name="Footer Placeholder 4">
            <a:extLst>
              <a:ext uri="{FF2B5EF4-FFF2-40B4-BE49-F238E27FC236}">
                <a16:creationId xmlns:a16="http://schemas.microsoft.com/office/drawing/2014/main" id="{EEDEF7CE-72AA-492D-80AC-9C09D56F9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BB4A5-09E7-4A62-8666-D94D03DB3699}"/>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225125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1304-D2A6-4FE9-B3D9-AB93B99B36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E21126-7461-47E9-95F1-992F22B60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98C41-D909-4817-9A64-9DAFB410B3FD}"/>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5" name="Footer Placeholder 4">
            <a:extLst>
              <a:ext uri="{FF2B5EF4-FFF2-40B4-BE49-F238E27FC236}">
                <a16:creationId xmlns:a16="http://schemas.microsoft.com/office/drawing/2014/main" id="{DC77CA0F-549B-4EEB-8387-EEEE58993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7BD84-56D4-4DD3-841A-1909E0DCEAB3}"/>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2712173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FE3B-9163-405F-AA38-3154020AF6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E04BD1-4E49-4C12-A0F8-9A0AD6BDA7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BAE2D-4CC6-42C3-BB9C-BB2D99E3B604}"/>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5" name="Footer Placeholder 4">
            <a:extLst>
              <a:ext uri="{FF2B5EF4-FFF2-40B4-BE49-F238E27FC236}">
                <a16:creationId xmlns:a16="http://schemas.microsoft.com/office/drawing/2014/main" id="{AA0DFCD6-299E-4436-8652-9D586D491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FD028-D895-46D8-B77B-21FC9823F8B0}"/>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360498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7AE7-A1FE-4F93-AFBC-CDF16F5EF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BA18-C826-4AA4-A7D7-2C060A677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E58B8-90DE-4837-8ED6-2B957491E606}"/>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5" name="Footer Placeholder 4">
            <a:extLst>
              <a:ext uri="{FF2B5EF4-FFF2-40B4-BE49-F238E27FC236}">
                <a16:creationId xmlns:a16="http://schemas.microsoft.com/office/drawing/2014/main" id="{4E975EAA-BAA6-4CD2-94AF-EA59298D0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CDE27-0712-47B6-9815-8D74147AC4AA}"/>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129388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FFE9-C582-4788-ABA4-5A83AE3B0B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905D1A-3AD6-4BF9-B678-E1B891DF4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E2AFC-AB56-4841-8B1D-90693663A098}"/>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5" name="Footer Placeholder 4">
            <a:extLst>
              <a:ext uri="{FF2B5EF4-FFF2-40B4-BE49-F238E27FC236}">
                <a16:creationId xmlns:a16="http://schemas.microsoft.com/office/drawing/2014/main" id="{E8441F1A-3304-4C96-972D-4DFFAF76E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E28CC-28DD-421E-BB8A-8ECCC316224B}"/>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425197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9BB0-A12F-4DBF-8C8C-65CB053FD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A2E8E4-AD19-425A-B80D-B10FC93304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E79596-05B6-45E6-AB92-55B29F0D0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C20909-5E2F-4807-B64D-3B197D7B6C28}"/>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6" name="Footer Placeholder 5">
            <a:extLst>
              <a:ext uri="{FF2B5EF4-FFF2-40B4-BE49-F238E27FC236}">
                <a16:creationId xmlns:a16="http://schemas.microsoft.com/office/drawing/2014/main" id="{97915E64-7803-4B57-9ECC-2B1E306C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36503-B816-4853-A2B2-800EAFEE5BE1}"/>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233447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CDD-6FBD-43F2-9E17-133378E6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3EC670-B6D5-4E10-BE03-ECC45B090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A6890A-1419-41B5-A32F-CF229F791E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36C1F-0567-4419-BEBE-73D9C82921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12206-5024-4904-B9F8-45039B4C95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0B9AC0-9F46-47C3-938E-2DF40FE3B63F}"/>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8" name="Footer Placeholder 7">
            <a:extLst>
              <a:ext uri="{FF2B5EF4-FFF2-40B4-BE49-F238E27FC236}">
                <a16:creationId xmlns:a16="http://schemas.microsoft.com/office/drawing/2014/main" id="{66B82171-6AB9-4748-9747-489E975A79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2258C1-1576-40FA-83CF-68F39E2C17F7}"/>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161377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DA8E-A223-47FD-84C0-417D87634E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F2E938-9A7C-4B78-891B-182C8712F193}"/>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4" name="Footer Placeholder 3">
            <a:extLst>
              <a:ext uri="{FF2B5EF4-FFF2-40B4-BE49-F238E27FC236}">
                <a16:creationId xmlns:a16="http://schemas.microsoft.com/office/drawing/2014/main" id="{BFEC7F44-7B94-4D2F-8762-A7DD04F66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3FCE37-A9D0-454B-B57B-0BC344302382}"/>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346666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FFD32-EFAC-466E-BA91-6F8D8548BC52}"/>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3" name="Footer Placeholder 2">
            <a:extLst>
              <a:ext uri="{FF2B5EF4-FFF2-40B4-BE49-F238E27FC236}">
                <a16:creationId xmlns:a16="http://schemas.microsoft.com/office/drawing/2014/main" id="{D650E641-6B77-404C-8442-FB97DD036E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8897F2-35AD-48FD-BA55-BE58DDABE5E3}"/>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143240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C6EE-C285-4FD1-B784-2E7095BC2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FBF62-DDAF-4312-B55E-9FC25FAFDC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BAAC57-B371-4BF3-B947-253042010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320BF-53E5-4561-83FC-7AA9B8384E54}"/>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6" name="Footer Placeholder 5">
            <a:extLst>
              <a:ext uri="{FF2B5EF4-FFF2-40B4-BE49-F238E27FC236}">
                <a16:creationId xmlns:a16="http://schemas.microsoft.com/office/drawing/2014/main" id="{D4A065B6-9F18-4A9B-B5D8-72A08A0EF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BCA80-0665-4997-B31E-878C82AB8E3D}"/>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192773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0C7C-62F7-4A11-93AC-1FC9A3D32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6890EE-EC35-48C5-8FA7-C4B6A0CC1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00C1C6-C93B-482B-AC5F-9308B5A6B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DF73B-FF27-4411-B4B4-436D83DE86C2}"/>
              </a:ext>
            </a:extLst>
          </p:cNvPr>
          <p:cNvSpPr>
            <a:spLocks noGrp="1"/>
          </p:cNvSpPr>
          <p:nvPr>
            <p:ph type="dt" sz="half" idx="10"/>
          </p:nvPr>
        </p:nvSpPr>
        <p:spPr/>
        <p:txBody>
          <a:bodyPr/>
          <a:lstStyle/>
          <a:p>
            <a:fld id="{A0C781AA-E557-4A8D-936C-F3FEDD90C923}" type="datetimeFigureOut">
              <a:rPr lang="en-US" smtClean="0"/>
              <a:t>3/21/2022</a:t>
            </a:fld>
            <a:endParaRPr lang="en-US"/>
          </a:p>
        </p:txBody>
      </p:sp>
      <p:sp>
        <p:nvSpPr>
          <p:cNvPr id="6" name="Footer Placeholder 5">
            <a:extLst>
              <a:ext uri="{FF2B5EF4-FFF2-40B4-BE49-F238E27FC236}">
                <a16:creationId xmlns:a16="http://schemas.microsoft.com/office/drawing/2014/main" id="{EC17C071-DFEA-4DBE-8FCD-AB0DB2B94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CD9DD-A646-4373-AEEA-B41BC8062CA4}"/>
              </a:ext>
            </a:extLst>
          </p:cNvPr>
          <p:cNvSpPr>
            <a:spLocks noGrp="1"/>
          </p:cNvSpPr>
          <p:nvPr>
            <p:ph type="sldNum" sz="quarter" idx="12"/>
          </p:nvPr>
        </p:nvSpPr>
        <p:spPr/>
        <p:txBody>
          <a:bodyPr/>
          <a:lstStyle/>
          <a:p>
            <a:fld id="{126ACEE8-2562-4164-8E1F-B8C2E46735F1}" type="slidenum">
              <a:rPr lang="en-US" smtClean="0"/>
              <a:t>‹#›</a:t>
            </a:fld>
            <a:endParaRPr lang="en-US"/>
          </a:p>
        </p:txBody>
      </p:sp>
    </p:spTree>
    <p:extLst>
      <p:ext uri="{BB962C8B-B14F-4D97-AF65-F5344CB8AC3E}">
        <p14:creationId xmlns:p14="http://schemas.microsoft.com/office/powerpoint/2010/main" val="137288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B2C19-D8E1-4B5E-8BB2-8812890CA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63214-B19A-4CC9-B225-8C309BCFE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988F8-7393-426D-A3D6-DD021157E9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781AA-E557-4A8D-936C-F3FEDD90C923}" type="datetimeFigureOut">
              <a:rPr lang="en-US" smtClean="0"/>
              <a:t>3/21/2022</a:t>
            </a:fld>
            <a:endParaRPr lang="en-US"/>
          </a:p>
        </p:txBody>
      </p:sp>
      <p:sp>
        <p:nvSpPr>
          <p:cNvPr id="5" name="Footer Placeholder 4">
            <a:extLst>
              <a:ext uri="{FF2B5EF4-FFF2-40B4-BE49-F238E27FC236}">
                <a16:creationId xmlns:a16="http://schemas.microsoft.com/office/drawing/2014/main" id="{D62D7645-5B3D-4069-8855-3711F6CFE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DE54AC-7D7C-4653-B432-2E0C2ED28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ACEE8-2562-4164-8E1F-B8C2E46735F1}" type="slidenum">
              <a:rPr lang="en-US" smtClean="0"/>
              <a:t>‹#›</a:t>
            </a:fld>
            <a:endParaRPr lang="en-US"/>
          </a:p>
        </p:txBody>
      </p:sp>
    </p:spTree>
    <p:extLst>
      <p:ext uri="{BB962C8B-B14F-4D97-AF65-F5344CB8AC3E}">
        <p14:creationId xmlns:p14="http://schemas.microsoft.com/office/powerpoint/2010/main" val="161126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heconversation.com/what-do-young-people-really-know-about-climate-change-19754"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2Nl1s4cq3o"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j2Nl1s4cq3o"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8412" y="0"/>
            <a:ext cx="10655175" cy="6858000"/>
          </a:xfrm>
          <a:prstGeom prst="rect">
            <a:avLst/>
          </a:prstGeom>
        </p:spPr>
      </p:pic>
      <p:sp>
        <p:nvSpPr>
          <p:cNvPr id="7" name="Rectangle 6"/>
          <p:cNvSpPr/>
          <p:nvPr/>
        </p:nvSpPr>
        <p:spPr>
          <a:xfrm rot="20160000">
            <a:off x="4168523" y="1509466"/>
            <a:ext cx="6883724"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140000">
            <a:off x="9756992" y="1063312"/>
            <a:ext cx="2375588"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6080000">
            <a:off x="9848419" y="3380583"/>
            <a:ext cx="2271535"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00839" y="4757843"/>
            <a:ext cx="4558118" cy="459379"/>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rot="11168983">
            <a:off x="10635469" y="119884"/>
            <a:ext cx="135187" cy="225949"/>
          </a:xfrm>
          <a:prstGeom prst="r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6140000">
            <a:off x="10724030" y="189475"/>
            <a:ext cx="220600" cy="10411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52477" y="2847848"/>
            <a:ext cx="897149" cy="42875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752726" y="3276600"/>
            <a:ext cx="876300" cy="36671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06726" y="3668237"/>
            <a:ext cx="361949" cy="2571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700000">
            <a:off x="2758996" y="3610292"/>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8941870">
            <a:off x="3257072" y="3609499"/>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506" name="Rectangle 505">
            <a:extLst>
              <a:ext uri="{FF2B5EF4-FFF2-40B4-BE49-F238E27FC236}">
                <a16:creationId xmlns:a16="http://schemas.microsoft.com/office/drawing/2014/main" id="{6C3FFA78-1CC0-40AE-A2CF-B9DD37E88C92}"/>
              </a:ext>
            </a:extLst>
          </p:cNvPr>
          <p:cNvSpPr/>
          <p:nvPr/>
        </p:nvSpPr>
        <p:spPr>
          <a:xfrm rot="5400000">
            <a:off x="1423158" y="4922989"/>
            <a:ext cx="3066794" cy="4572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A93A0DEC-C920-44E2-A59E-DCCE0160CA64}"/>
              </a:ext>
            </a:extLst>
          </p:cNvPr>
          <p:cNvSpPr/>
          <p:nvPr/>
        </p:nvSpPr>
        <p:spPr>
          <a:xfrm rot="5400000">
            <a:off x="3191968" y="3719603"/>
            <a:ext cx="366713" cy="45720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B1EF856-2852-4F0F-8C7F-BDFBC15B37D4}"/>
              </a:ext>
            </a:extLst>
          </p:cNvPr>
          <p:cNvSpPr/>
          <p:nvPr/>
        </p:nvSpPr>
        <p:spPr>
          <a:xfrm>
            <a:off x="3625811" y="2840572"/>
            <a:ext cx="921017" cy="58842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D0918A-9E67-4455-9489-3CE8BBCB131C}"/>
              </a:ext>
            </a:extLst>
          </p:cNvPr>
          <p:cNvSpPr/>
          <p:nvPr/>
        </p:nvSpPr>
        <p:spPr>
          <a:xfrm rot="20160000">
            <a:off x="4142128" y="2018947"/>
            <a:ext cx="688372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396659-C12B-421B-A5E7-C51349BC60D5}"/>
              </a:ext>
            </a:extLst>
          </p:cNvPr>
          <p:cNvSpPr/>
          <p:nvPr/>
        </p:nvSpPr>
        <p:spPr>
          <a:xfrm rot="16140000">
            <a:off x="9412026" y="1704204"/>
            <a:ext cx="237558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BE5CEE8-FEDE-41D0-A858-AD71C69D114D}"/>
              </a:ext>
            </a:extLst>
          </p:cNvPr>
          <p:cNvSpPr/>
          <p:nvPr/>
        </p:nvSpPr>
        <p:spPr>
          <a:xfrm rot="16140000">
            <a:off x="9766465" y="3768132"/>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977B7DD-D41F-49AD-B5E9-68A8239F6015}"/>
              </a:ext>
            </a:extLst>
          </p:cNvPr>
          <p:cNvSpPr/>
          <p:nvPr/>
        </p:nvSpPr>
        <p:spPr>
          <a:xfrm>
            <a:off x="8789806" y="4529243"/>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2E21F05-6B7B-43DB-8E26-BE57292BC840}"/>
              </a:ext>
            </a:extLst>
          </p:cNvPr>
          <p:cNvSpPr/>
          <p:nvPr/>
        </p:nvSpPr>
        <p:spPr>
          <a:xfrm>
            <a:off x="6698372" y="4529243"/>
            <a:ext cx="209746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DEF821-8A4F-4368-B70A-7B5B90517721}"/>
              </a:ext>
            </a:extLst>
          </p:cNvPr>
          <p:cNvSpPr/>
          <p:nvPr/>
        </p:nvSpPr>
        <p:spPr>
          <a:xfrm rot="5400000">
            <a:off x="5864055" y="5358162"/>
            <a:ext cx="144496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8625F39-89F9-43E3-B7B0-E32103B156EB}"/>
              </a:ext>
            </a:extLst>
          </p:cNvPr>
          <p:cNvSpPr/>
          <p:nvPr/>
        </p:nvSpPr>
        <p:spPr>
          <a:xfrm rot="10800000">
            <a:off x="3401028" y="5974315"/>
            <a:ext cx="309647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66AA9-7FB8-423B-A5A0-2E2D33A6ED83}"/>
              </a:ext>
            </a:extLst>
          </p:cNvPr>
          <p:cNvSpPr/>
          <p:nvPr/>
        </p:nvSpPr>
        <p:spPr>
          <a:xfrm rot="10800000">
            <a:off x="3621391" y="3435999"/>
            <a:ext cx="839566"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DD71FB-390E-47AE-923F-6C778ED321DF}"/>
              </a:ext>
            </a:extLst>
          </p:cNvPr>
          <p:cNvSpPr/>
          <p:nvPr/>
        </p:nvSpPr>
        <p:spPr>
          <a:xfrm rot="5400000">
            <a:off x="3410648" y="3857341"/>
            <a:ext cx="60507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928425F-9A51-47B3-8548-9855B03B7804}"/>
              </a:ext>
            </a:extLst>
          </p:cNvPr>
          <p:cNvSpPr/>
          <p:nvPr/>
        </p:nvSpPr>
        <p:spPr>
          <a:xfrm rot="5400000">
            <a:off x="2325870" y="5129204"/>
            <a:ext cx="193865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80A384-99E4-4DF3-8CAD-9BE5D6B72C3F}"/>
              </a:ext>
            </a:extLst>
          </p:cNvPr>
          <p:cNvSpPr/>
          <p:nvPr/>
        </p:nvSpPr>
        <p:spPr>
          <a:xfrm>
            <a:off x="3971124" y="3491699"/>
            <a:ext cx="175707" cy="1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49B8918-8103-48C9-A85B-439025CB2968}"/>
              </a:ext>
            </a:extLst>
          </p:cNvPr>
          <p:cNvSpPr/>
          <p:nvPr/>
        </p:nvSpPr>
        <p:spPr>
          <a:xfrm rot="5400000">
            <a:off x="6436773" y="5489655"/>
            <a:ext cx="973694"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Rectangle 205">
            <a:extLst>
              <a:ext uri="{FF2B5EF4-FFF2-40B4-BE49-F238E27FC236}">
                <a16:creationId xmlns:a16="http://schemas.microsoft.com/office/drawing/2014/main" id="{FB91AED5-FE83-4AED-A011-D8F009C939C2}"/>
              </a:ext>
            </a:extLst>
          </p:cNvPr>
          <p:cNvSpPr/>
          <p:nvPr/>
        </p:nvSpPr>
        <p:spPr>
          <a:xfrm rot="10800000">
            <a:off x="3167322" y="4045577"/>
            <a:ext cx="427612"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FB62F11-9D6A-46E2-B131-B0686183976C}"/>
              </a:ext>
            </a:extLst>
          </p:cNvPr>
          <p:cNvSpPr/>
          <p:nvPr/>
        </p:nvSpPr>
        <p:spPr>
          <a:xfrm rot="21179873">
            <a:off x="5018370" y="821076"/>
            <a:ext cx="201168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220x25 Finish Chute</a:t>
            </a:r>
          </a:p>
        </p:txBody>
      </p:sp>
      <p:sp>
        <p:nvSpPr>
          <p:cNvPr id="3" name="TextBox 2">
            <a:extLst>
              <a:ext uri="{FF2B5EF4-FFF2-40B4-BE49-F238E27FC236}">
                <a16:creationId xmlns:a16="http://schemas.microsoft.com/office/drawing/2014/main" id="{616825B1-4F37-490E-B0E7-6E06F891F285}"/>
              </a:ext>
            </a:extLst>
          </p:cNvPr>
          <p:cNvSpPr txBox="1"/>
          <p:nvPr/>
        </p:nvSpPr>
        <p:spPr>
          <a:xfrm rot="20613893">
            <a:off x="2799882" y="2561049"/>
            <a:ext cx="7907093" cy="2308324"/>
          </a:xfrm>
          <a:prstGeom prst="rect">
            <a:avLst/>
          </a:prstGeom>
          <a:noFill/>
        </p:spPr>
        <p:txBody>
          <a:bodyPr wrap="square" rtlCol="0">
            <a:spAutoFit/>
          </a:bodyPr>
          <a:lstStyle/>
          <a:p>
            <a:pPr algn="ctr"/>
            <a:r>
              <a:rPr lang="en-US" sz="7200" dirty="0"/>
              <a:t>PAINT YOUR THICK LINES ON ME</a:t>
            </a:r>
          </a:p>
        </p:txBody>
      </p:sp>
      <p:sp>
        <p:nvSpPr>
          <p:cNvPr id="170" name="Rectangle 169">
            <a:extLst>
              <a:ext uri="{FF2B5EF4-FFF2-40B4-BE49-F238E27FC236}">
                <a16:creationId xmlns:a16="http://schemas.microsoft.com/office/drawing/2014/main" id="{3C38D6FC-EBFD-41A6-8BDC-DB38959FCEDE}"/>
              </a:ext>
            </a:extLst>
          </p:cNvPr>
          <p:cNvSpPr/>
          <p:nvPr/>
        </p:nvSpPr>
        <p:spPr>
          <a:xfrm>
            <a:off x="3198731" y="6202809"/>
            <a:ext cx="3990245" cy="4572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05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blackboard, person&#10;&#10;Description automatically generated">
            <a:extLst>
              <a:ext uri="{FF2B5EF4-FFF2-40B4-BE49-F238E27FC236}">
                <a16:creationId xmlns:a16="http://schemas.microsoft.com/office/drawing/2014/main" id="{B6231428-8556-407A-BB6A-1A6D0F59EA4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57130" y="23130"/>
            <a:ext cx="6834870" cy="6834870"/>
          </a:xfrm>
        </p:spPr>
      </p:pic>
      <p:sp>
        <p:nvSpPr>
          <p:cNvPr id="9" name="TextBox 8">
            <a:extLst>
              <a:ext uri="{FF2B5EF4-FFF2-40B4-BE49-F238E27FC236}">
                <a16:creationId xmlns:a16="http://schemas.microsoft.com/office/drawing/2014/main" id="{CEA53D43-DAAF-4F40-9198-69E89F8E1465}"/>
              </a:ext>
            </a:extLst>
          </p:cNvPr>
          <p:cNvSpPr txBox="1"/>
          <p:nvPr/>
        </p:nvSpPr>
        <p:spPr>
          <a:xfrm>
            <a:off x="7073432" y="695288"/>
            <a:ext cx="3657600" cy="1384995"/>
          </a:xfrm>
          <a:prstGeom prst="rect">
            <a:avLst/>
          </a:prstGeom>
          <a:noFill/>
        </p:spPr>
        <p:txBody>
          <a:bodyPr wrap="square" rtlCol="0">
            <a:spAutoFit/>
          </a:bodyPr>
          <a:lstStyle/>
          <a:p>
            <a:pPr algn="ctr"/>
            <a:r>
              <a:rPr lang="en-US" sz="2800" b="1" dirty="0">
                <a:solidFill>
                  <a:schemeClr val="bg1"/>
                </a:solidFill>
              </a:rPr>
              <a:t>Will you please shut the fuck up and get to the course design part?</a:t>
            </a:r>
          </a:p>
        </p:txBody>
      </p:sp>
      <p:sp>
        <p:nvSpPr>
          <p:cNvPr id="10" name="Arrow: Right 9">
            <a:extLst>
              <a:ext uri="{FF2B5EF4-FFF2-40B4-BE49-F238E27FC236}">
                <a16:creationId xmlns:a16="http://schemas.microsoft.com/office/drawing/2014/main" id="{FF1CC697-041F-445A-8659-F6EF32B96AB8}"/>
              </a:ext>
            </a:extLst>
          </p:cNvPr>
          <p:cNvSpPr/>
          <p:nvPr/>
        </p:nvSpPr>
        <p:spPr>
          <a:xfrm>
            <a:off x="435836" y="1692067"/>
            <a:ext cx="4392538" cy="3631963"/>
          </a:xfrm>
          <a:prstGeom prst="rightArrow">
            <a:avLst/>
          </a:prstGeom>
          <a:solidFill>
            <a:srgbClr val="1520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You right now:</a:t>
            </a:r>
          </a:p>
        </p:txBody>
      </p:sp>
    </p:spTree>
    <p:extLst>
      <p:ext uri="{BB962C8B-B14F-4D97-AF65-F5344CB8AC3E}">
        <p14:creationId xmlns:p14="http://schemas.microsoft.com/office/powerpoint/2010/main" val="33753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8412" y="0"/>
            <a:ext cx="10655175" cy="6858000"/>
          </a:xfrm>
          <a:prstGeom prst="rect">
            <a:avLst/>
          </a:prstGeom>
        </p:spPr>
      </p:pic>
      <p:sp>
        <p:nvSpPr>
          <p:cNvPr id="7" name="Rectangle 6"/>
          <p:cNvSpPr/>
          <p:nvPr/>
        </p:nvSpPr>
        <p:spPr>
          <a:xfrm rot="20160000">
            <a:off x="4168523" y="1509466"/>
            <a:ext cx="6883724"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140000">
            <a:off x="9756992" y="1063312"/>
            <a:ext cx="2375588"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6080000">
            <a:off x="9848419" y="3380583"/>
            <a:ext cx="2271535"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00839" y="4757843"/>
            <a:ext cx="4558118" cy="459379"/>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rot="11168983">
            <a:off x="10635469" y="119884"/>
            <a:ext cx="135187" cy="225949"/>
          </a:xfrm>
          <a:prstGeom prst="r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6140000">
            <a:off x="10724030" y="189475"/>
            <a:ext cx="220600" cy="10411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52477" y="2847848"/>
            <a:ext cx="897149" cy="42875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752726" y="3276600"/>
            <a:ext cx="876300" cy="36671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00376" y="3643313"/>
            <a:ext cx="361949" cy="2571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700000">
            <a:off x="2762567" y="3619554"/>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8941870">
            <a:off x="3250722" y="3618759"/>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506" name="Rectangle 505">
            <a:extLst>
              <a:ext uri="{FF2B5EF4-FFF2-40B4-BE49-F238E27FC236}">
                <a16:creationId xmlns:a16="http://schemas.microsoft.com/office/drawing/2014/main" id="{6C3FFA78-1CC0-40AE-A2CF-B9DD37E88C92}"/>
              </a:ext>
            </a:extLst>
          </p:cNvPr>
          <p:cNvSpPr/>
          <p:nvPr/>
        </p:nvSpPr>
        <p:spPr>
          <a:xfrm rot="5400000">
            <a:off x="2419559" y="4880188"/>
            <a:ext cx="2221462" cy="4572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D327EB27-44D4-4001-B54F-ECB93230F799}"/>
              </a:ext>
            </a:extLst>
          </p:cNvPr>
          <p:cNvSpPr/>
          <p:nvPr/>
        </p:nvSpPr>
        <p:spPr>
          <a:xfrm>
            <a:off x="2743567" y="6206191"/>
            <a:ext cx="4394072"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a:extLst>
              <a:ext uri="{FF2B5EF4-FFF2-40B4-BE49-F238E27FC236}">
                <a16:creationId xmlns:a16="http://schemas.microsoft.com/office/drawing/2014/main" id="{A93A0DEC-C920-44E2-A59E-DCCE0160CA64}"/>
              </a:ext>
            </a:extLst>
          </p:cNvPr>
          <p:cNvSpPr/>
          <p:nvPr/>
        </p:nvSpPr>
        <p:spPr>
          <a:xfrm rot="5400000">
            <a:off x="3001332" y="3379832"/>
            <a:ext cx="366713" cy="88224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Isosceles Triangle 223">
            <a:extLst>
              <a:ext uri="{FF2B5EF4-FFF2-40B4-BE49-F238E27FC236}">
                <a16:creationId xmlns:a16="http://schemas.microsoft.com/office/drawing/2014/main" id="{83DE7063-CD27-41B2-9ABF-D8EF418FCCF8}"/>
              </a:ext>
            </a:extLst>
          </p:cNvPr>
          <p:cNvSpPr/>
          <p:nvPr/>
        </p:nvSpPr>
        <p:spPr>
          <a:xfrm rot="21007932">
            <a:off x="4525587" y="2846973"/>
            <a:ext cx="96111" cy="248055"/>
          </a:xfrm>
          <a:prstGeom prs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B1EF856-2852-4F0F-8C7F-BDFBC15B37D4}"/>
              </a:ext>
            </a:extLst>
          </p:cNvPr>
          <p:cNvSpPr/>
          <p:nvPr/>
        </p:nvSpPr>
        <p:spPr>
          <a:xfrm>
            <a:off x="3625811" y="2840572"/>
            <a:ext cx="921017" cy="58842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D0918A-9E67-4455-9489-3CE8BBCB131C}"/>
              </a:ext>
            </a:extLst>
          </p:cNvPr>
          <p:cNvSpPr/>
          <p:nvPr/>
        </p:nvSpPr>
        <p:spPr>
          <a:xfrm rot="20160000">
            <a:off x="4142128" y="2018947"/>
            <a:ext cx="688372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396659-C12B-421B-A5E7-C51349BC60D5}"/>
              </a:ext>
            </a:extLst>
          </p:cNvPr>
          <p:cNvSpPr/>
          <p:nvPr/>
        </p:nvSpPr>
        <p:spPr>
          <a:xfrm rot="16140000">
            <a:off x="9412026" y="1704204"/>
            <a:ext cx="237558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BE5CEE8-FEDE-41D0-A858-AD71C69D114D}"/>
              </a:ext>
            </a:extLst>
          </p:cNvPr>
          <p:cNvSpPr/>
          <p:nvPr/>
        </p:nvSpPr>
        <p:spPr>
          <a:xfrm rot="16140000">
            <a:off x="9766465" y="3768132"/>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977B7DD-D41F-49AD-B5E9-68A8239F6015}"/>
              </a:ext>
            </a:extLst>
          </p:cNvPr>
          <p:cNvSpPr/>
          <p:nvPr/>
        </p:nvSpPr>
        <p:spPr>
          <a:xfrm>
            <a:off x="8789806" y="4529243"/>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2E21F05-6B7B-43DB-8E26-BE57292BC840}"/>
              </a:ext>
            </a:extLst>
          </p:cNvPr>
          <p:cNvSpPr/>
          <p:nvPr/>
        </p:nvSpPr>
        <p:spPr>
          <a:xfrm>
            <a:off x="6698372" y="4529243"/>
            <a:ext cx="209746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DEF821-8A4F-4368-B70A-7B5B90517721}"/>
              </a:ext>
            </a:extLst>
          </p:cNvPr>
          <p:cNvSpPr/>
          <p:nvPr/>
        </p:nvSpPr>
        <p:spPr>
          <a:xfrm rot="5400000">
            <a:off x="5864055" y="5358162"/>
            <a:ext cx="144496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8625F39-89F9-43E3-B7B0-E32103B156EB}"/>
              </a:ext>
            </a:extLst>
          </p:cNvPr>
          <p:cNvSpPr/>
          <p:nvPr/>
        </p:nvSpPr>
        <p:spPr>
          <a:xfrm rot="10800000">
            <a:off x="3758890" y="5974315"/>
            <a:ext cx="2738616"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66AA9-7FB8-423B-A5A0-2E2D33A6ED83}"/>
              </a:ext>
            </a:extLst>
          </p:cNvPr>
          <p:cNvSpPr/>
          <p:nvPr/>
        </p:nvSpPr>
        <p:spPr>
          <a:xfrm rot="10800000">
            <a:off x="3621391" y="3435999"/>
            <a:ext cx="839566"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DD71FB-390E-47AE-923F-6C778ED321DF}"/>
              </a:ext>
            </a:extLst>
          </p:cNvPr>
          <p:cNvSpPr/>
          <p:nvPr/>
        </p:nvSpPr>
        <p:spPr>
          <a:xfrm rot="5400000">
            <a:off x="3410648" y="3857341"/>
            <a:ext cx="60507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928425F-9A51-47B3-8548-9855B03B7804}"/>
              </a:ext>
            </a:extLst>
          </p:cNvPr>
          <p:cNvSpPr/>
          <p:nvPr/>
        </p:nvSpPr>
        <p:spPr>
          <a:xfrm rot="5400000">
            <a:off x="2908655" y="4868652"/>
            <a:ext cx="193865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156E24-F407-48CB-B924-5EA8BE89AE29}"/>
              </a:ext>
            </a:extLst>
          </p:cNvPr>
          <p:cNvSpPr/>
          <p:nvPr/>
        </p:nvSpPr>
        <p:spPr>
          <a:xfrm rot="5400000">
            <a:off x="1781092" y="4623551"/>
            <a:ext cx="2468880" cy="52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Grid (270’ x 60’)</a:t>
            </a:r>
          </a:p>
        </p:txBody>
      </p:sp>
      <p:sp>
        <p:nvSpPr>
          <p:cNvPr id="75" name="Rectangle 74">
            <a:extLst>
              <a:ext uri="{FF2B5EF4-FFF2-40B4-BE49-F238E27FC236}">
                <a16:creationId xmlns:a16="http://schemas.microsoft.com/office/drawing/2014/main" id="{50FA88FC-5809-438D-8256-265C160DBFC8}"/>
              </a:ext>
            </a:extLst>
          </p:cNvPr>
          <p:cNvSpPr/>
          <p:nvPr/>
        </p:nvSpPr>
        <p:spPr>
          <a:xfrm flipH="1" flipV="1">
            <a:off x="3905680" y="355255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8074F6B-0352-4802-A450-8CEA53A4AB86}"/>
              </a:ext>
            </a:extLst>
          </p:cNvPr>
          <p:cNvSpPr/>
          <p:nvPr/>
        </p:nvSpPr>
        <p:spPr>
          <a:xfrm rot="19672106" flipH="1" flipV="1">
            <a:off x="5219962" y="327752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id="{0DA5F194-2816-4763-8BB1-0E263B980F0D}"/>
              </a:ext>
            </a:extLst>
          </p:cNvPr>
          <p:cNvSpPr/>
          <p:nvPr/>
        </p:nvSpPr>
        <p:spPr>
          <a:xfrm rot="9255499">
            <a:off x="5188446" y="320746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A6E6BD04-1BF4-4EA8-BD72-41C415444427}"/>
              </a:ext>
            </a:extLst>
          </p:cNvPr>
          <p:cNvSpPr/>
          <p:nvPr/>
        </p:nvSpPr>
        <p:spPr>
          <a:xfrm rot="7080780">
            <a:off x="4018595" y="410369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80A384-99E4-4DF3-8CAD-9BE5D6B72C3F}"/>
              </a:ext>
            </a:extLst>
          </p:cNvPr>
          <p:cNvSpPr/>
          <p:nvPr/>
        </p:nvSpPr>
        <p:spPr>
          <a:xfrm rot="5400000">
            <a:off x="3390685" y="4045188"/>
            <a:ext cx="175707" cy="1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49B8918-8103-48C9-A85B-439025CB2968}"/>
              </a:ext>
            </a:extLst>
          </p:cNvPr>
          <p:cNvSpPr/>
          <p:nvPr/>
        </p:nvSpPr>
        <p:spPr>
          <a:xfrm rot="5400000">
            <a:off x="6436773" y="5489655"/>
            <a:ext cx="973694"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3126E07C-A65C-4732-A0B5-5F10D5F7BDFD}"/>
              </a:ext>
            </a:extLst>
          </p:cNvPr>
          <p:cNvSpPr/>
          <p:nvPr/>
        </p:nvSpPr>
        <p:spPr>
          <a:xfrm flipH="1" flipV="1">
            <a:off x="4273973" y="335549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761B96-FF27-46EA-9267-8674CAF87F4C}"/>
              </a:ext>
            </a:extLst>
          </p:cNvPr>
          <p:cNvSpPr/>
          <p:nvPr/>
        </p:nvSpPr>
        <p:spPr>
          <a:xfrm flipH="1" flipV="1">
            <a:off x="4273973" y="345537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12A9268-94DB-48BD-BB34-92DB9234B4CD}"/>
              </a:ext>
            </a:extLst>
          </p:cNvPr>
          <p:cNvSpPr/>
          <p:nvPr/>
        </p:nvSpPr>
        <p:spPr>
          <a:xfrm flipH="1" flipV="1">
            <a:off x="4273973" y="355255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72C008-4C57-4346-B3AA-3BD885EDB721}"/>
              </a:ext>
            </a:extLst>
          </p:cNvPr>
          <p:cNvSpPr/>
          <p:nvPr/>
        </p:nvSpPr>
        <p:spPr>
          <a:xfrm rot="20695105" flipH="1" flipV="1">
            <a:off x="4270787" y="364461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92C86D6-4A55-4BFE-AD44-D601192E0716}"/>
              </a:ext>
            </a:extLst>
          </p:cNvPr>
          <p:cNvSpPr/>
          <p:nvPr/>
        </p:nvSpPr>
        <p:spPr>
          <a:xfrm flipH="1" flipV="1">
            <a:off x="4018132" y="47499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E9655F-9E63-48C5-B7AC-675CBE783DF2}"/>
              </a:ext>
            </a:extLst>
          </p:cNvPr>
          <p:cNvSpPr/>
          <p:nvPr/>
        </p:nvSpPr>
        <p:spPr>
          <a:xfrm rot="1490247" flipH="1" flipV="1">
            <a:off x="4083811" y="41340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EE91F66-85FF-43E5-B3F2-EC8E9994CEF6}"/>
              </a:ext>
            </a:extLst>
          </p:cNvPr>
          <p:cNvSpPr/>
          <p:nvPr/>
        </p:nvSpPr>
        <p:spPr>
          <a:xfrm rot="20622112" flipH="1" flipV="1">
            <a:off x="4014217" y="372233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FB7151-F67F-4360-AE89-D8C32F7874AD}"/>
              </a:ext>
            </a:extLst>
          </p:cNvPr>
          <p:cNvSpPr/>
          <p:nvPr/>
        </p:nvSpPr>
        <p:spPr>
          <a:xfrm rot="20622112" flipH="1" flipV="1">
            <a:off x="4066684" y="37095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E0230E-6DBC-4B44-AF54-562E0034E5E6}"/>
              </a:ext>
            </a:extLst>
          </p:cNvPr>
          <p:cNvSpPr/>
          <p:nvPr/>
        </p:nvSpPr>
        <p:spPr>
          <a:xfrm rot="20695105" flipH="1" flipV="1">
            <a:off x="4321757" y="363106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7D04033-F684-433A-B025-E149877D655E}"/>
              </a:ext>
            </a:extLst>
          </p:cNvPr>
          <p:cNvSpPr/>
          <p:nvPr/>
        </p:nvSpPr>
        <p:spPr>
          <a:xfrm rot="16358954">
            <a:off x="4077357" y="475213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7C922D7-E15D-47C1-9DE6-E374EAAAE8B1}"/>
              </a:ext>
            </a:extLst>
          </p:cNvPr>
          <p:cNvSpPr/>
          <p:nvPr/>
        </p:nvSpPr>
        <p:spPr>
          <a:xfrm flipH="1" flipV="1">
            <a:off x="4881065" y="4745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CCB556F9-3A76-433B-AB1B-115B702E263A}"/>
              </a:ext>
            </a:extLst>
          </p:cNvPr>
          <p:cNvSpPr/>
          <p:nvPr/>
        </p:nvSpPr>
        <p:spPr>
          <a:xfrm flipH="1" flipV="1">
            <a:off x="4321088" y="506254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B99FC078-A569-4191-BE3C-D3C10AFE3378}"/>
              </a:ext>
            </a:extLst>
          </p:cNvPr>
          <p:cNvSpPr/>
          <p:nvPr/>
        </p:nvSpPr>
        <p:spPr>
          <a:xfrm flipH="1" flipV="1">
            <a:off x="4598883" y="506430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7" name="Isosceles Triangle 226">
            <a:extLst>
              <a:ext uri="{FF2B5EF4-FFF2-40B4-BE49-F238E27FC236}">
                <a16:creationId xmlns:a16="http://schemas.microsoft.com/office/drawing/2014/main" id="{3393E4FB-0A7A-4846-AD56-92F121E0937C}"/>
              </a:ext>
            </a:extLst>
          </p:cNvPr>
          <p:cNvSpPr/>
          <p:nvPr/>
        </p:nvSpPr>
        <p:spPr>
          <a:xfrm rot="12617535">
            <a:off x="4368389" y="499443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0" name="Isosceles Triangle 229">
            <a:extLst>
              <a:ext uri="{FF2B5EF4-FFF2-40B4-BE49-F238E27FC236}">
                <a16:creationId xmlns:a16="http://schemas.microsoft.com/office/drawing/2014/main" id="{83F01E5D-9279-433B-A09B-78B8B132F817}"/>
              </a:ext>
            </a:extLst>
          </p:cNvPr>
          <p:cNvSpPr/>
          <p:nvPr/>
        </p:nvSpPr>
        <p:spPr>
          <a:xfrm rot="5400000">
            <a:off x="4821528" y="474543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1" name="Isosceles Triangle 230">
            <a:extLst>
              <a:ext uri="{FF2B5EF4-FFF2-40B4-BE49-F238E27FC236}">
                <a16:creationId xmlns:a16="http://schemas.microsoft.com/office/drawing/2014/main" id="{95FA1AB4-132D-43B9-8134-E1572812C259}"/>
              </a:ext>
            </a:extLst>
          </p:cNvPr>
          <p:cNvSpPr/>
          <p:nvPr/>
        </p:nvSpPr>
        <p:spPr>
          <a:xfrm rot="16358954">
            <a:off x="4140988" y="475213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A66A572F-7C84-48BB-BE4B-26A5A0F63EE5}"/>
              </a:ext>
            </a:extLst>
          </p:cNvPr>
          <p:cNvSpPr/>
          <p:nvPr/>
        </p:nvSpPr>
        <p:spPr>
          <a:xfrm rot="1171406" flipH="1" flipV="1">
            <a:off x="4291431" y="409627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46D94386-67E9-4276-8CB6-5A3189A1F5BE}"/>
              </a:ext>
            </a:extLst>
          </p:cNvPr>
          <p:cNvSpPr/>
          <p:nvPr/>
        </p:nvSpPr>
        <p:spPr>
          <a:xfrm rot="1171406" flipH="1" flipV="1">
            <a:off x="4270743" y="415339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050BA050-FC86-4E35-986D-DDD78F194DB2}"/>
              </a:ext>
            </a:extLst>
          </p:cNvPr>
          <p:cNvSpPr/>
          <p:nvPr/>
        </p:nvSpPr>
        <p:spPr>
          <a:xfrm rot="1171406" flipH="1" flipV="1">
            <a:off x="4248854" y="421048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DC627C1-417B-4576-BFAF-C689167F38A8}"/>
              </a:ext>
            </a:extLst>
          </p:cNvPr>
          <p:cNvSpPr/>
          <p:nvPr/>
        </p:nvSpPr>
        <p:spPr>
          <a:xfrm flipH="1" flipV="1">
            <a:off x="5107692" y="40054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7" name="Isosceles Triangle 236">
            <a:extLst>
              <a:ext uri="{FF2B5EF4-FFF2-40B4-BE49-F238E27FC236}">
                <a16:creationId xmlns:a16="http://schemas.microsoft.com/office/drawing/2014/main" id="{28909CC5-81E5-4F86-8C86-0F5E539599CA}"/>
              </a:ext>
            </a:extLst>
          </p:cNvPr>
          <p:cNvSpPr/>
          <p:nvPr/>
        </p:nvSpPr>
        <p:spPr>
          <a:xfrm rot="16200000">
            <a:off x="5185336" y="401071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2BC29B5A-BDD3-4D6A-8BF6-E4E4A96F787E}"/>
              </a:ext>
            </a:extLst>
          </p:cNvPr>
          <p:cNvSpPr/>
          <p:nvPr/>
        </p:nvSpPr>
        <p:spPr>
          <a:xfrm rot="1171406" flipH="1" flipV="1">
            <a:off x="4315544" y="403367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9473FC49-C3FE-4F2E-872C-52F13BB9F823}"/>
              </a:ext>
            </a:extLst>
          </p:cNvPr>
          <p:cNvSpPr/>
          <p:nvPr/>
        </p:nvSpPr>
        <p:spPr>
          <a:xfrm rot="1171406" flipH="1" flipV="1">
            <a:off x="4337121" y="396930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A402C572-4F41-4C44-9A07-E7E8068C6FDC}"/>
              </a:ext>
            </a:extLst>
          </p:cNvPr>
          <p:cNvSpPr/>
          <p:nvPr/>
        </p:nvSpPr>
        <p:spPr>
          <a:xfrm rot="1171406" flipH="1" flipV="1">
            <a:off x="4359665" y="390795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25C86B2-9A6D-4FCA-B152-90733D2451C0}"/>
              </a:ext>
            </a:extLst>
          </p:cNvPr>
          <p:cNvSpPr/>
          <p:nvPr/>
        </p:nvSpPr>
        <p:spPr>
          <a:xfrm rot="19672106" flipH="1" flipV="1">
            <a:off x="5849265" y="299437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55925DD9-F18F-4941-9DFA-DFAFE35F0200}"/>
              </a:ext>
            </a:extLst>
          </p:cNvPr>
          <p:cNvSpPr/>
          <p:nvPr/>
        </p:nvSpPr>
        <p:spPr>
          <a:xfrm rot="19672106" flipH="1" flipV="1">
            <a:off x="6478979" y="27197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8" name="Isosceles Triangle 247">
            <a:extLst>
              <a:ext uri="{FF2B5EF4-FFF2-40B4-BE49-F238E27FC236}">
                <a16:creationId xmlns:a16="http://schemas.microsoft.com/office/drawing/2014/main" id="{767ED16E-09BB-4FEA-B19B-24F8F818B058}"/>
              </a:ext>
            </a:extLst>
          </p:cNvPr>
          <p:cNvSpPr/>
          <p:nvPr/>
        </p:nvSpPr>
        <p:spPr>
          <a:xfrm rot="20134173">
            <a:off x="5877828" y="305180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1E5C1FE4-88E5-4DEA-9A66-C9F789B21386}"/>
              </a:ext>
            </a:extLst>
          </p:cNvPr>
          <p:cNvSpPr/>
          <p:nvPr/>
        </p:nvSpPr>
        <p:spPr>
          <a:xfrm rot="20160000" flipH="1" flipV="1">
            <a:off x="7130450" y="24205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69021BCA-AEA4-4C31-926C-5D60B4F125CC}"/>
              </a:ext>
            </a:extLst>
          </p:cNvPr>
          <p:cNvSpPr/>
          <p:nvPr/>
        </p:nvSpPr>
        <p:spPr>
          <a:xfrm rot="20160000" flipH="1" flipV="1">
            <a:off x="7761946" y="214281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592BDADE-7069-446F-92FE-2A5BABE9AD5E}"/>
              </a:ext>
            </a:extLst>
          </p:cNvPr>
          <p:cNvSpPr/>
          <p:nvPr/>
        </p:nvSpPr>
        <p:spPr>
          <a:xfrm rot="20160000" flipH="1" flipV="1">
            <a:off x="8386255" y="18642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0" name="Isosceles Triangle 479">
            <a:extLst>
              <a:ext uri="{FF2B5EF4-FFF2-40B4-BE49-F238E27FC236}">
                <a16:creationId xmlns:a16="http://schemas.microsoft.com/office/drawing/2014/main" id="{92C45272-966C-452B-8B66-6A803AAB9DF0}"/>
              </a:ext>
            </a:extLst>
          </p:cNvPr>
          <p:cNvSpPr/>
          <p:nvPr/>
        </p:nvSpPr>
        <p:spPr>
          <a:xfrm rot="9379495">
            <a:off x="8356140" y="18037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1" name="Isosceles Triangle 480">
            <a:extLst>
              <a:ext uri="{FF2B5EF4-FFF2-40B4-BE49-F238E27FC236}">
                <a16:creationId xmlns:a16="http://schemas.microsoft.com/office/drawing/2014/main" id="{A73B3260-E411-4AC4-A5F0-16924C48A0B0}"/>
              </a:ext>
            </a:extLst>
          </p:cNvPr>
          <p:cNvSpPr/>
          <p:nvPr/>
        </p:nvSpPr>
        <p:spPr>
          <a:xfrm rot="19913551">
            <a:off x="7170610" y="247510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3598C4EC-5CFF-4B3C-8FDF-4CB543D47D29}"/>
              </a:ext>
            </a:extLst>
          </p:cNvPr>
          <p:cNvSpPr/>
          <p:nvPr/>
        </p:nvSpPr>
        <p:spPr>
          <a:xfrm rot="20160000" flipH="1" flipV="1">
            <a:off x="9015260" y="158189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5" name="Isosceles Triangle 484">
            <a:extLst>
              <a:ext uri="{FF2B5EF4-FFF2-40B4-BE49-F238E27FC236}">
                <a16:creationId xmlns:a16="http://schemas.microsoft.com/office/drawing/2014/main" id="{98A560F2-120D-43E1-B7CC-8E0621C57D92}"/>
              </a:ext>
            </a:extLst>
          </p:cNvPr>
          <p:cNvSpPr/>
          <p:nvPr/>
        </p:nvSpPr>
        <p:spPr>
          <a:xfrm rot="9001927">
            <a:off x="6440074" y="264688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618761EF-1048-4E3D-96D0-ADAEE9947DF4}"/>
              </a:ext>
            </a:extLst>
          </p:cNvPr>
          <p:cNvSpPr/>
          <p:nvPr/>
        </p:nvSpPr>
        <p:spPr>
          <a:xfrm rot="20160000" flipH="1" flipV="1">
            <a:off x="7852614" y="23203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B4BA0E99-AD3D-4D87-BE70-2531727F9132}"/>
              </a:ext>
            </a:extLst>
          </p:cNvPr>
          <p:cNvSpPr/>
          <p:nvPr/>
        </p:nvSpPr>
        <p:spPr>
          <a:xfrm rot="20160000" flipH="1" flipV="1">
            <a:off x="9101611" y="17459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3BB8CE40-31DE-417D-A41E-1F264F2B3BBA}"/>
              </a:ext>
            </a:extLst>
          </p:cNvPr>
          <p:cNvSpPr/>
          <p:nvPr/>
        </p:nvSpPr>
        <p:spPr>
          <a:xfrm rot="20160000" flipH="1" flipV="1">
            <a:off x="8466619" y="20289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5F7E55E4-E081-482B-A96D-13E3DC847ECC}"/>
              </a:ext>
            </a:extLst>
          </p:cNvPr>
          <p:cNvSpPr/>
          <p:nvPr/>
        </p:nvSpPr>
        <p:spPr>
          <a:xfrm rot="20160000" flipH="1" flipV="1">
            <a:off x="7956305" y="227031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63FC9239-7A9A-4B81-89BF-F21FEB84ED3D}"/>
              </a:ext>
            </a:extLst>
          </p:cNvPr>
          <p:cNvSpPr/>
          <p:nvPr/>
        </p:nvSpPr>
        <p:spPr>
          <a:xfrm rot="20160000" flipH="1" flipV="1">
            <a:off x="8090178" y="221066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C4AE49B1-18D9-4040-8A21-7D7345570702}"/>
              </a:ext>
            </a:extLst>
          </p:cNvPr>
          <p:cNvSpPr/>
          <p:nvPr/>
        </p:nvSpPr>
        <p:spPr>
          <a:xfrm rot="20160000" flipH="1" flipV="1">
            <a:off x="8218841" y="215098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BA76517D-4144-4D3B-82BD-43825D637E1D}"/>
              </a:ext>
            </a:extLst>
          </p:cNvPr>
          <p:cNvSpPr/>
          <p:nvPr/>
        </p:nvSpPr>
        <p:spPr>
          <a:xfrm rot="20160000" flipH="1" flipV="1">
            <a:off x="8345400" y="208931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EB648880-514B-450C-A37B-444C9BDCA7BB}"/>
              </a:ext>
            </a:extLst>
          </p:cNvPr>
          <p:cNvSpPr/>
          <p:nvPr/>
        </p:nvSpPr>
        <p:spPr>
          <a:xfrm rot="20160000" flipH="1" flipV="1">
            <a:off x="8593789" y="198048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349C1FF2-C04B-434F-B7B0-342119DEC852}"/>
              </a:ext>
            </a:extLst>
          </p:cNvPr>
          <p:cNvSpPr/>
          <p:nvPr/>
        </p:nvSpPr>
        <p:spPr>
          <a:xfrm rot="20160000" flipH="1" flipV="1">
            <a:off x="8713523" y="192069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437D30EB-4530-43FA-B7F0-8F0519143890}"/>
              </a:ext>
            </a:extLst>
          </p:cNvPr>
          <p:cNvSpPr/>
          <p:nvPr/>
        </p:nvSpPr>
        <p:spPr>
          <a:xfrm rot="20160000" flipH="1" flipV="1">
            <a:off x="8845066" y="18642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306B0825-A906-4BA4-8F95-24ECF0ED997B}"/>
              </a:ext>
            </a:extLst>
          </p:cNvPr>
          <p:cNvSpPr/>
          <p:nvPr/>
        </p:nvSpPr>
        <p:spPr>
          <a:xfrm rot="20160000" flipH="1" flipV="1">
            <a:off x="8993449" y="18038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D16DACE0-0A23-47CF-8B52-8DE16F964E74}"/>
              </a:ext>
            </a:extLst>
          </p:cNvPr>
          <p:cNvSpPr/>
          <p:nvPr/>
        </p:nvSpPr>
        <p:spPr>
          <a:xfrm rot="20160000" flipH="1" flipV="1">
            <a:off x="9058984" y="166132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55C5B061-F330-4177-A4A8-3482DBB9BD28}"/>
              </a:ext>
            </a:extLst>
          </p:cNvPr>
          <p:cNvSpPr/>
          <p:nvPr/>
        </p:nvSpPr>
        <p:spPr>
          <a:xfrm rot="20160000" flipH="1" flipV="1">
            <a:off x="7809452" y="223225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0261DAA6-79CF-4255-968F-D21DF2B1CF8D}"/>
              </a:ext>
            </a:extLst>
          </p:cNvPr>
          <p:cNvSpPr/>
          <p:nvPr/>
        </p:nvSpPr>
        <p:spPr>
          <a:xfrm flipH="1" flipV="1">
            <a:off x="9762457" y="132926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984F048A-E684-4DF9-9FB2-08DB6897DB53}"/>
              </a:ext>
            </a:extLst>
          </p:cNvPr>
          <p:cNvSpPr/>
          <p:nvPr/>
        </p:nvSpPr>
        <p:spPr>
          <a:xfrm flipH="1" flipV="1">
            <a:off x="10450759" y="200829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5" name="Isosceles Triangle 504">
            <a:extLst>
              <a:ext uri="{FF2B5EF4-FFF2-40B4-BE49-F238E27FC236}">
                <a16:creationId xmlns:a16="http://schemas.microsoft.com/office/drawing/2014/main" id="{2E0C18A5-5B00-40BD-BB44-FFA05FB49063}"/>
              </a:ext>
            </a:extLst>
          </p:cNvPr>
          <p:cNvSpPr/>
          <p:nvPr/>
        </p:nvSpPr>
        <p:spPr>
          <a:xfrm>
            <a:off x="9762457" y="139107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8" name="Isosceles Triangle 507">
            <a:extLst>
              <a:ext uri="{FF2B5EF4-FFF2-40B4-BE49-F238E27FC236}">
                <a16:creationId xmlns:a16="http://schemas.microsoft.com/office/drawing/2014/main" id="{F87C045C-B8AB-4ADC-BC4C-E306CA645244}"/>
              </a:ext>
            </a:extLst>
          </p:cNvPr>
          <p:cNvSpPr/>
          <p:nvPr/>
        </p:nvSpPr>
        <p:spPr>
          <a:xfrm rot="5400000">
            <a:off x="10390584" y="200728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id="{218788AF-DC16-48F3-B48B-4368FAED12A3}"/>
              </a:ext>
            </a:extLst>
          </p:cNvPr>
          <p:cNvSpPr/>
          <p:nvPr/>
        </p:nvSpPr>
        <p:spPr>
          <a:xfrm flipH="1" flipV="1">
            <a:off x="10055333" y="252815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DB7365C2-4D55-4E1C-A5A1-761CADD0CABF}"/>
              </a:ext>
            </a:extLst>
          </p:cNvPr>
          <p:cNvSpPr/>
          <p:nvPr/>
        </p:nvSpPr>
        <p:spPr>
          <a:xfrm flipH="1" flipV="1">
            <a:off x="10057475" y="271616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D84AD573-B1FA-4D4C-AB47-2BAB647C0E21}"/>
              </a:ext>
            </a:extLst>
          </p:cNvPr>
          <p:cNvSpPr/>
          <p:nvPr/>
        </p:nvSpPr>
        <p:spPr>
          <a:xfrm flipH="1" flipV="1">
            <a:off x="10616786" y="271616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B0A8553-5DFA-47BA-AD9E-50D662C2F1AE}"/>
              </a:ext>
            </a:extLst>
          </p:cNvPr>
          <p:cNvSpPr/>
          <p:nvPr/>
        </p:nvSpPr>
        <p:spPr>
          <a:xfrm flipH="1" flipV="1">
            <a:off x="10528813" y="271193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F032B67-FDFA-418E-8996-9D56FF1A7389}"/>
              </a:ext>
            </a:extLst>
          </p:cNvPr>
          <p:cNvSpPr/>
          <p:nvPr/>
        </p:nvSpPr>
        <p:spPr>
          <a:xfrm flipH="1" flipV="1">
            <a:off x="10433144" y="27123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FB3E6BC-CC1F-4295-AC39-B66F83D5E724}"/>
              </a:ext>
            </a:extLst>
          </p:cNvPr>
          <p:cNvSpPr/>
          <p:nvPr/>
        </p:nvSpPr>
        <p:spPr>
          <a:xfrm flipH="1" flipV="1">
            <a:off x="10340826" y="271646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0FF618A-BCB9-498B-AF9E-5E310EBDD519}"/>
              </a:ext>
            </a:extLst>
          </p:cNvPr>
          <p:cNvSpPr/>
          <p:nvPr/>
        </p:nvSpPr>
        <p:spPr>
          <a:xfrm flipH="1" flipV="1">
            <a:off x="10253806" y="271193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4C8A1D0-1436-4201-935B-4F8578515620}"/>
              </a:ext>
            </a:extLst>
          </p:cNvPr>
          <p:cNvSpPr/>
          <p:nvPr/>
        </p:nvSpPr>
        <p:spPr>
          <a:xfrm flipH="1" flipV="1">
            <a:off x="10157375" y="271193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D59F021-D6C7-4515-92B4-CC115CABB092}"/>
              </a:ext>
            </a:extLst>
          </p:cNvPr>
          <p:cNvSpPr/>
          <p:nvPr/>
        </p:nvSpPr>
        <p:spPr>
          <a:xfrm flipH="1" flipV="1">
            <a:off x="10616581" y="200755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A52080F-3E80-43D9-AF99-D6D6FCBADC13}"/>
              </a:ext>
            </a:extLst>
          </p:cNvPr>
          <p:cNvSpPr/>
          <p:nvPr/>
        </p:nvSpPr>
        <p:spPr>
          <a:xfrm rot="2844685" flipH="1" flipV="1">
            <a:off x="10245062" y="152861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8F4E16C-1355-4E5D-92C5-501C7B22E546}"/>
              </a:ext>
            </a:extLst>
          </p:cNvPr>
          <p:cNvSpPr/>
          <p:nvPr/>
        </p:nvSpPr>
        <p:spPr>
          <a:xfrm rot="2779754">
            <a:off x="10196607" y="15780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CEE2301-946F-4000-8714-324F8F59D9D7}"/>
              </a:ext>
            </a:extLst>
          </p:cNvPr>
          <p:cNvSpPr/>
          <p:nvPr/>
        </p:nvSpPr>
        <p:spPr>
          <a:xfrm flipH="1" flipV="1">
            <a:off x="10303713" y="244575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9B091E0E-49FF-491E-9435-C5840C2AD4B5}"/>
              </a:ext>
            </a:extLst>
          </p:cNvPr>
          <p:cNvSpPr/>
          <p:nvPr/>
        </p:nvSpPr>
        <p:spPr>
          <a:xfrm rot="8022495">
            <a:off x="10245620" y="240359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A528F9AE-A745-48A9-B9F1-AD4DA435BE34}"/>
              </a:ext>
            </a:extLst>
          </p:cNvPr>
          <p:cNvSpPr/>
          <p:nvPr/>
        </p:nvSpPr>
        <p:spPr>
          <a:xfrm rot="10800000">
            <a:off x="10056467" y="246671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96173B2-6D45-48C0-9E45-047912B96B65}"/>
              </a:ext>
            </a:extLst>
          </p:cNvPr>
          <p:cNvSpPr/>
          <p:nvPr/>
        </p:nvSpPr>
        <p:spPr>
          <a:xfrm rot="20216882" flipH="1" flipV="1">
            <a:off x="9074817" y="263475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F0A6CA4-CCE0-4C1A-81CE-328AD58BE679}"/>
              </a:ext>
            </a:extLst>
          </p:cNvPr>
          <p:cNvSpPr/>
          <p:nvPr/>
        </p:nvSpPr>
        <p:spPr>
          <a:xfrm flipH="1" flipV="1">
            <a:off x="8531924" y="375642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3551D59-6BC6-44CF-B601-EEA7392C2304}"/>
              </a:ext>
            </a:extLst>
          </p:cNvPr>
          <p:cNvSpPr/>
          <p:nvPr/>
        </p:nvSpPr>
        <p:spPr>
          <a:xfrm rot="20454749" flipH="1" flipV="1">
            <a:off x="7960507" y="312628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694B937-C032-4B6F-B95F-BF83BBCD0274}"/>
              </a:ext>
            </a:extLst>
          </p:cNvPr>
          <p:cNvSpPr/>
          <p:nvPr/>
        </p:nvSpPr>
        <p:spPr>
          <a:xfrm rot="20216882" flipH="1" flipV="1">
            <a:off x="8985275" y="24463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E572A4A-D1A4-4052-AB83-33228DD06507}"/>
              </a:ext>
            </a:extLst>
          </p:cNvPr>
          <p:cNvSpPr/>
          <p:nvPr/>
        </p:nvSpPr>
        <p:spPr>
          <a:xfrm rot="20454749" flipH="1" flipV="1">
            <a:off x="7929434" y="358340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B4859DC-B41E-4910-AD84-3717E7409F86}"/>
              </a:ext>
            </a:extLst>
          </p:cNvPr>
          <p:cNvSpPr/>
          <p:nvPr/>
        </p:nvSpPr>
        <p:spPr>
          <a:xfrm rot="20454749" flipH="1" flipV="1">
            <a:off x="7685976" y="298289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A6E6637-0DF0-4557-B3F8-063FEB60D926}"/>
              </a:ext>
            </a:extLst>
          </p:cNvPr>
          <p:cNvSpPr/>
          <p:nvPr/>
        </p:nvSpPr>
        <p:spPr>
          <a:xfrm rot="20454749" flipH="1" flipV="1">
            <a:off x="7714853" y="305180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572F532-8646-4A9C-8C7F-7086EAAAEF5B}"/>
              </a:ext>
            </a:extLst>
          </p:cNvPr>
          <p:cNvSpPr/>
          <p:nvPr/>
        </p:nvSpPr>
        <p:spPr>
          <a:xfrm rot="20454749" flipH="1" flipV="1">
            <a:off x="7743930" y="311953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CBE16427-D15E-4F96-9870-AA21AC867B27}"/>
              </a:ext>
            </a:extLst>
          </p:cNvPr>
          <p:cNvSpPr/>
          <p:nvPr/>
        </p:nvSpPr>
        <p:spPr>
          <a:xfrm rot="20454749" flipH="1" flipV="1">
            <a:off x="7773007" y="318272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12693F6E-B463-4005-B923-BA9E7F61A31C}"/>
              </a:ext>
            </a:extLst>
          </p:cNvPr>
          <p:cNvSpPr/>
          <p:nvPr/>
        </p:nvSpPr>
        <p:spPr>
          <a:xfrm rot="20454749" flipH="1" flipV="1">
            <a:off x="7801742" y="324755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F4EEB109-5EF7-47C0-B311-C5027A1E09B4}"/>
              </a:ext>
            </a:extLst>
          </p:cNvPr>
          <p:cNvSpPr/>
          <p:nvPr/>
        </p:nvSpPr>
        <p:spPr>
          <a:xfrm rot="20454749" flipH="1" flipV="1">
            <a:off x="7818613" y="33137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69246EF8-0B42-4B92-80FC-E8994B39BE49}"/>
              </a:ext>
            </a:extLst>
          </p:cNvPr>
          <p:cNvSpPr/>
          <p:nvPr/>
        </p:nvSpPr>
        <p:spPr>
          <a:xfrm rot="20454749" flipH="1" flipV="1">
            <a:off x="7845494" y="337706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5B747968-1D67-4DDF-BFEE-8EFF2A55F628}"/>
              </a:ext>
            </a:extLst>
          </p:cNvPr>
          <p:cNvSpPr/>
          <p:nvPr/>
        </p:nvSpPr>
        <p:spPr>
          <a:xfrm rot="20454749" flipH="1" flipV="1">
            <a:off x="7874400" y="34398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9041332B-533B-48E7-A6F3-5C70BFA4EAB9}"/>
              </a:ext>
            </a:extLst>
          </p:cNvPr>
          <p:cNvSpPr/>
          <p:nvPr/>
        </p:nvSpPr>
        <p:spPr>
          <a:xfrm rot="20454749" flipH="1" flipV="1">
            <a:off x="7903478" y="351227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D996078A-6908-4FDA-A9F3-BF5F663ADF58}"/>
              </a:ext>
            </a:extLst>
          </p:cNvPr>
          <p:cNvSpPr/>
          <p:nvPr/>
        </p:nvSpPr>
        <p:spPr>
          <a:xfrm rot="20567571" flipH="1" flipV="1">
            <a:off x="9064218" y="363090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54BBD59B-4885-4E81-AF27-E18EBA7E7EDC}"/>
              </a:ext>
            </a:extLst>
          </p:cNvPr>
          <p:cNvSpPr/>
          <p:nvPr/>
        </p:nvSpPr>
        <p:spPr>
          <a:xfrm rot="248887" flipH="1" flipV="1">
            <a:off x="9591276" y="34828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5F42E9-3865-4EA6-9585-F2E95706CBEE}"/>
              </a:ext>
            </a:extLst>
          </p:cNvPr>
          <p:cNvSpPr/>
          <p:nvPr/>
        </p:nvSpPr>
        <p:spPr>
          <a:xfrm flipH="1" flipV="1">
            <a:off x="10121997" y="333962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7" name="Isosceles Triangle 106">
            <a:extLst>
              <a:ext uri="{FF2B5EF4-FFF2-40B4-BE49-F238E27FC236}">
                <a16:creationId xmlns:a16="http://schemas.microsoft.com/office/drawing/2014/main" id="{528C8805-60A6-4984-A8E8-C1AFE19C0EF6}"/>
              </a:ext>
            </a:extLst>
          </p:cNvPr>
          <p:cNvSpPr/>
          <p:nvPr/>
        </p:nvSpPr>
        <p:spPr>
          <a:xfrm rot="20052438">
            <a:off x="9105334" y="269716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9" name="Isosceles Triangle 108">
            <a:extLst>
              <a:ext uri="{FF2B5EF4-FFF2-40B4-BE49-F238E27FC236}">
                <a16:creationId xmlns:a16="http://schemas.microsoft.com/office/drawing/2014/main" id="{5641F9BB-FEF4-43C6-B728-A81068A9EE11}"/>
              </a:ext>
            </a:extLst>
          </p:cNvPr>
          <p:cNvSpPr/>
          <p:nvPr/>
        </p:nvSpPr>
        <p:spPr>
          <a:xfrm rot="20052438">
            <a:off x="9138961" y="276390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1" name="Isosceles Triangle 110">
            <a:extLst>
              <a:ext uri="{FF2B5EF4-FFF2-40B4-BE49-F238E27FC236}">
                <a16:creationId xmlns:a16="http://schemas.microsoft.com/office/drawing/2014/main" id="{F3F99B9C-1C7D-46D1-B28D-2A167DD9B419}"/>
              </a:ext>
            </a:extLst>
          </p:cNvPr>
          <p:cNvSpPr/>
          <p:nvPr/>
        </p:nvSpPr>
        <p:spPr>
          <a:xfrm rot="20052438">
            <a:off x="9178205" y="282806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7F1D21C8-CA9D-4561-B74E-1B5BCE490454}"/>
              </a:ext>
            </a:extLst>
          </p:cNvPr>
          <p:cNvSpPr/>
          <p:nvPr/>
        </p:nvSpPr>
        <p:spPr>
          <a:xfrm rot="20216882" flipH="1" flipV="1">
            <a:off x="8905825" y="247589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E149B74-075D-43E2-A584-B65A3C41AC04}"/>
              </a:ext>
            </a:extLst>
          </p:cNvPr>
          <p:cNvSpPr/>
          <p:nvPr/>
        </p:nvSpPr>
        <p:spPr>
          <a:xfrm rot="20216882" flipH="1" flipV="1">
            <a:off x="8827042" y="25052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7" name="Isosceles Triangle 116">
            <a:extLst>
              <a:ext uri="{FF2B5EF4-FFF2-40B4-BE49-F238E27FC236}">
                <a16:creationId xmlns:a16="http://schemas.microsoft.com/office/drawing/2014/main" id="{BB182001-3805-4154-B112-4F36FDC611F3}"/>
              </a:ext>
            </a:extLst>
          </p:cNvPr>
          <p:cNvSpPr/>
          <p:nvPr/>
        </p:nvSpPr>
        <p:spPr>
          <a:xfrm rot="17334627">
            <a:off x="8035898" y="313513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9" name="Isosceles Triangle 118">
            <a:extLst>
              <a:ext uri="{FF2B5EF4-FFF2-40B4-BE49-F238E27FC236}">
                <a16:creationId xmlns:a16="http://schemas.microsoft.com/office/drawing/2014/main" id="{C2203584-6683-42F8-9623-2FCC4E1DB98B}"/>
              </a:ext>
            </a:extLst>
          </p:cNvPr>
          <p:cNvSpPr/>
          <p:nvPr/>
        </p:nvSpPr>
        <p:spPr>
          <a:xfrm rot="10800000">
            <a:off x="8524135" y="351377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4B2DF36E-D999-4174-966A-241F285CD739}"/>
              </a:ext>
            </a:extLst>
          </p:cNvPr>
          <p:cNvSpPr/>
          <p:nvPr/>
        </p:nvSpPr>
        <p:spPr>
          <a:xfrm rot="9940581">
            <a:off x="9041731" y="356271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5" name="Isosceles Triangle 124">
            <a:extLst>
              <a:ext uri="{FF2B5EF4-FFF2-40B4-BE49-F238E27FC236}">
                <a16:creationId xmlns:a16="http://schemas.microsoft.com/office/drawing/2014/main" id="{DE07B713-BD2B-4BC7-84B8-1141DCABDF41}"/>
              </a:ext>
            </a:extLst>
          </p:cNvPr>
          <p:cNvSpPr/>
          <p:nvPr/>
        </p:nvSpPr>
        <p:spPr>
          <a:xfrm>
            <a:off x="9589508" y="354249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7" name="Isosceles Triangle 126">
            <a:extLst>
              <a:ext uri="{FF2B5EF4-FFF2-40B4-BE49-F238E27FC236}">
                <a16:creationId xmlns:a16="http://schemas.microsoft.com/office/drawing/2014/main" id="{D936A006-D664-4F53-B5E6-87290D315B78}"/>
              </a:ext>
            </a:extLst>
          </p:cNvPr>
          <p:cNvSpPr/>
          <p:nvPr/>
        </p:nvSpPr>
        <p:spPr>
          <a:xfrm rot="10800000">
            <a:off x="10665279" y="336703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5" name="Isosceles Triangle 304">
            <a:extLst>
              <a:ext uri="{FF2B5EF4-FFF2-40B4-BE49-F238E27FC236}">
                <a16:creationId xmlns:a16="http://schemas.microsoft.com/office/drawing/2014/main" id="{FD592D53-4D90-416F-B4DC-789DD73A4982}"/>
              </a:ext>
            </a:extLst>
          </p:cNvPr>
          <p:cNvSpPr/>
          <p:nvPr/>
        </p:nvSpPr>
        <p:spPr>
          <a:xfrm rot="10800000">
            <a:off x="10702999" y="346534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7" name="Isosceles Triangle 306">
            <a:extLst>
              <a:ext uri="{FF2B5EF4-FFF2-40B4-BE49-F238E27FC236}">
                <a16:creationId xmlns:a16="http://schemas.microsoft.com/office/drawing/2014/main" id="{66DE420F-6341-4942-841A-AC87A9D48A7B}"/>
              </a:ext>
            </a:extLst>
          </p:cNvPr>
          <p:cNvSpPr/>
          <p:nvPr/>
        </p:nvSpPr>
        <p:spPr>
          <a:xfrm rot="10800000">
            <a:off x="10756301" y="358211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B5B1C515-CDA6-4D07-8543-3FC6DCC0B9CC}"/>
              </a:ext>
            </a:extLst>
          </p:cNvPr>
          <p:cNvSpPr/>
          <p:nvPr/>
        </p:nvSpPr>
        <p:spPr>
          <a:xfrm flipH="1" flipV="1">
            <a:off x="8527464" y="358427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A6CB78A8-D9F1-455E-9DE0-190703850166}"/>
              </a:ext>
            </a:extLst>
          </p:cNvPr>
          <p:cNvSpPr/>
          <p:nvPr/>
        </p:nvSpPr>
        <p:spPr>
          <a:xfrm rot="21427717" flipH="1" flipV="1">
            <a:off x="8445551" y="37603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1424DBD6-1A31-4317-85BD-2B737B38E42C}"/>
              </a:ext>
            </a:extLst>
          </p:cNvPr>
          <p:cNvSpPr/>
          <p:nvPr/>
        </p:nvSpPr>
        <p:spPr>
          <a:xfrm rot="21427717" flipH="1" flipV="1">
            <a:off x="8348095" y="37603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26A2AE64-045C-48CC-991D-A7BA12858026}"/>
              </a:ext>
            </a:extLst>
          </p:cNvPr>
          <p:cNvSpPr/>
          <p:nvPr/>
        </p:nvSpPr>
        <p:spPr>
          <a:xfrm rot="21427717" flipH="1" flipV="1">
            <a:off x="8254922" y="37603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A6001085-4A40-41E6-A755-AD58C5F80E6B}"/>
              </a:ext>
            </a:extLst>
          </p:cNvPr>
          <p:cNvSpPr/>
          <p:nvPr/>
        </p:nvSpPr>
        <p:spPr>
          <a:xfrm rot="21427717" flipH="1" flipV="1">
            <a:off x="8160771" y="37581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97B82C2B-1F1B-4D8B-8EA5-203F1601AC8E}"/>
              </a:ext>
            </a:extLst>
          </p:cNvPr>
          <p:cNvSpPr/>
          <p:nvPr/>
        </p:nvSpPr>
        <p:spPr>
          <a:xfrm flipH="1" flipV="1">
            <a:off x="10500316" y="389579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A103D2DA-84D3-4E24-A437-2D887D1131AA}"/>
              </a:ext>
            </a:extLst>
          </p:cNvPr>
          <p:cNvSpPr/>
          <p:nvPr/>
        </p:nvSpPr>
        <p:spPr>
          <a:xfrm flipH="1" flipV="1">
            <a:off x="9419892" y="448911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FC1E3B11-5112-4C16-A19C-231D75A68DCC}"/>
              </a:ext>
            </a:extLst>
          </p:cNvPr>
          <p:cNvSpPr/>
          <p:nvPr/>
        </p:nvSpPr>
        <p:spPr>
          <a:xfrm flipH="1" flipV="1">
            <a:off x="10120389" y="351754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7" name="Isosceles Triangle 326">
            <a:extLst>
              <a:ext uri="{FF2B5EF4-FFF2-40B4-BE49-F238E27FC236}">
                <a16:creationId xmlns:a16="http://schemas.microsoft.com/office/drawing/2014/main" id="{662A50F4-CA89-46C8-8785-55254B157455}"/>
              </a:ext>
            </a:extLst>
          </p:cNvPr>
          <p:cNvSpPr/>
          <p:nvPr/>
        </p:nvSpPr>
        <p:spPr>
          <a:xfrm rot="5400000">
            <a:off x="10431074" y="388733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9" name="Isosceles Triangle 328">
            <a:extLst>
              <a:ext uri="{FF2B5EF4-FFF2-40B4-BE49-F238E27FC236}">
                <a16:creationId xmlns:a16="http://schemas.microsoft.com/office/drawing/2014/main" id="{B04924C6-4DD6-4680-8B4E-53FC06D63F3B}"/>
              </a:ext>
            </a:extLst>
          </p:cNvPr>
          <p:cNvSpPr/>
          <p:nvPr/>
        </p:nvSpPr>
        <p:spPr>
          <a:xfrm>
            <a:off x="9419892" y="454925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2531346C-200F-4741-B5BB-4805EC79A752}"/>
              </a:ext>
            </a:extLst>
          </p:cNvPr>
          <p:cNvSpPr/>
          <p:nvPr/>
        </p:nvSpPr>
        <p:spPr>
          <a:xfrm flipH="1" flipV="1">
            <a:off x="8750115" y="450511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3" name="Isosceles Triangle 332">
            <a:extLst>
              <a:ext uri="{FF2B5EF4-FFF2-40B4-BE49-F238E27FC236}">
                <a16:creationId xmlns:a16="http://schemas.microsoft.com/office/drawing/2014/main" id="{7942D4BA-0849-4FDC-A400-58D369254518}"/>
              </a:ext>
            </a:extLst>
          </p:cNvPr>
          <p:cNvSpPr/>
          <p:nvPr/>
        </p:nvSpPr>
        <p:spPr>
          <a:xfrm rot="10800000">
            <a:off x="8751745" y="443306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CEA0DBD0-32C7-42D2-AA28-C134A6F00E81}"/>
              </a:ext>
            </a:extLst>
          </p:cNvPr>
          <p:cNvSpPr/>
          <p:nvPr/>
        </p:nvSpPr>
        <p:spPr>
          <a:xfrm rot="1950551" flipH="1" flipV="1">
            <a:off x="7897259" y="441791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7" name="Isosceles Triangle 336">
            <a:extLst>
              <a:ext uri="{FF2B5EF4-FFF2-40B4-BE49-F238E27FC236}">
                <a16:creationId xmlns:a16="http://schemas.microsoft.com/office/drawing/2014/main" id="{1B30EBAB-739B-4707-AC50-24B546238BFC}"/>
              </a:ext>
            </a:extLst>
          </p:cNvPr>
          <p:cNvSpPr/>
          <p:nvPr/>
        </p:nvSpPr>
        <p:spPr>
          <a:xfrm rot="2277670">
            <a:off x="7854339" y="447303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EA8CD8BC-67D2-4841-8930-D0F966CEB577}"/>
              </a:ext>
            </a:extLst>
          </p:cNvPr>
          <p:cNvSpPr/>
          <p:nvPr/>
        </p:nvSpPr>
        <p:spPr>
          <a:xfrm rot="1950551" flipH="1" flipV="1">
            <a:off x="7353946" y="402232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3" name="Isosceles Triangle 342">
            <a:extLst>
              <a:ext uri="{FF2B5EF4-FFF2-40B4-BE49-F238E27FC236}">
                <a16:creationId xmlns:a16="http://schemas.microsoft.com/office/drawing/2014/main" id="{A1D67C7C-1EEA-4A48-A867-B9049E56ADCA}"/>
              </a:ext>
            </a:extLst>
          </p:cNvPr>
          <p:cNvSpPr/>
          <p:nvPr/>
        </p:nvSpPr>
        <p:spPr>
          <a:xfrm rot="13161403">
            <a:off x="7393787" y="397282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F3D1562B-691F-4368-A912-7F0EF060B161}"/>
              </a:ext>
            </a:extLst>
          </p:cNvPr>
          <p:cNvSpPr/>
          <p:nvPr/>
        </p:nvSpPr>
        <p:spPr>
          <a:xfrm flipH="1" flipV="1">
            <a:off x="6675681" y="375813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9" name="Isosceles Triangle 348">
            <a:extLst>
              <a:ext uri="{FF2B5EF4-FFF2-40B4-BE49-F238E27FC236}">
                <a16:creationId xmlns:a16="http://schemas.microsoft.com/office/drawing/2014/main" id="{6C49BF08-8A83-4B29-A4A2-5D8AB3C0EECE}"/>
              </a:ext>
            </a:extLst>
          </p:cNvPr>
          <p:cNvSpPr/>
          <p:nvPr/>
        </p:nvSpPr>
        <p:spPr>
          <a:xfrm rot="21372251">
            <a:off x="6681277" y="381769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CF629644-660E-4E74-A7BF-307090B21FBE}"/>
              </a:ext>
            </a:extLst>
          </p:cNvPr>
          <p:cNvSpPr/>
          <p:nvPr/>
        </p:nvSpPr>
        <p:spPr>
          <a:xfrm flipH="1" flipV="1">
            <a:off x="6177815" y="42018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9" name="Isosceles Triangle 128">
            <a:extLst>
              <a:ext uri="{FF2B5EF4-FFF2-40B4-BE49-F238E27FC236}">
                <a16:creationId xmlns:a16="http://schemas.microsoft.com/office/drawing/2014/main" id="{1DEE813E-44B2-4E6F-94A5-0E0C736F18B6}"/>
              </a:ext>
            </a:extLst>
          </p:cNvPr>
          <p:cNvSpPr/>
          <p:nvPr/>
        </p:nvSpPr>
        <p:spPr>
          <a:xfrm rot="2277670">
            <a:off x="7821348" y="454109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3F3DB28D-10BC-4481-B986-2F6304623C4C}"/>
              </a:ext>
            </a:extLst>
          </p:cNvPr>
          <p:cNvSpPr/>
          <p:nvPr/>
        </p:nvSpPr>
        <p:spPr>
          <a:xfrm rot="2457040" flipH="1" flipV="1">
            <a:off x="6331198" y="384798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9" name="Isosceles Triangle 148">
            <a:extLst>
              <a:ext uri="{FF2B5EF4-FFF2-40B4-BE49-F238E27FC236}">
                <a16:creationId xmlns:a16="http://schemas.microsoft.com/office/drawing/2014/main" id="{FC507B1D-2F76-4E39-8824-DFC7FBB38461}"/>
              </a:ext>
            </a:extLst>
          </p:cNvPr>
          <p:cNvSpPr/>
          <p:nvPr/>
        </p:nvSpPr>
        <p:spPr>
          <a:xfrm rot="18817940">
            <a:off x="6381893" y="389553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5" name="Isosceles Triangle 154">
            <a:extLst>
              <a:ext uri="{FF2B5EF4-FFF2-40B4-BE49-F238E27FC236}">
                <a16:creationId xmlns:a16="http://schemas.microsoft.com/office/drawing/2014/main" id="{B0D039EE-5620-4794-93B5-E96895774135}"/>
              </a:ext>
            </a:extLst>
          </p:cNvPr>
          <p:cNvSpPr/>
          <p:nvPr/>
        </p:nvSpPr>
        <p:spPr>
          <a:xfrm rot="16200000">
            <a:off x="6244366" y="420180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5EC6F3A3-E1FA-4983-9F6E-AC7B2AE49E44}"/>
              </a:ext>
            </a:extLst>
          </p:cNvPr>
          <p:cNvSpPr/>
          <p:nvPr/>
        </p:nvSpPr>
        <p:spPr>
          <a:xfrm flipH="1" flipV="1">
            <a:off x="5104851" y="469726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BF50FC8F-B41D-4C9D-B08B-9F11D276D118}"/>
              </a:ext>
            </a:extLst>
          </p:cNvPr>
          <p:cNvSpPr/>
          <p:nvPr/>
        </p:nvSpPr>
        <p:spPr>
          <a:xfrm flipH="1" flipV="1">
            <a:off x="5105655" y="459981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E0C06941-5C46-4D95-AA43-3C9F56E3A58E}"/>
              </a:ext>
            </a:extLst>
          </p:cNvPr>
          <p:cNvSpPr/>
          <p:nvPr/>
        </p:nvSpPr>
        <p:spPr>
          <a:xfrm flipH="1" flipV="1">
            <a:off x="5100892" y="450776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5ED056B6-01A8-40DE-B58B-E46C77DE0EC9}"/>
              </a:ext>
            </a:extLst>
          </p:cNvPr>
          <p:cNvSpPr/>
          <p:nvPr/>
        </p:nvSpPr>
        <p:spPr>
          <a:xfrm flipH="1" flipV="1">
            <a:off x="5098037" y="524396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97CCDF23-75CF-4348-A4B2-21AA18067E40}"/>
              </a:ext>
            </a:extLst>
          </p:cNvPr>
          <p:cNvSpPr/>
          <p:nvPr/>
        </p:nvSpPr>
        <p:spPr>
          <a:xfrm flipH="1" flipV="1">
            <a:off x="5100892" y="51592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F026E941-9753-42BD-A1F0-4E8EF1E1CBA3}"/>
              </a:ext>
            </a:extLst>
          </p:cNvPr>
          <p:cNvSpPr/>
          <p:nvPr/>
        </p:nvSpPr>
        <p:spPr>
          <a:xfrm flipH="1" flipV="1">
            <a:off x="5098037" y="506925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216C610B-79FB-43ED-9D36-B69302309807}"/>
              </a:ext>
            </a:extLst>
          </p:cNvPr>
          <p:cNvSpPr/>
          <p:nvPr/>
        </p:nvSpPr>
        <p:spPr>
          <a:xfrm flipH="1" flipV="1">
            <a:off x="5095524" y="49771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393EAEB8-4A89-4BA3-9758-413636DB90A7}"/>
              </a:ext>
            </a:extLst>
          </p:cNvPr>
          <p:cNvSpPr/>
          <p:nvPr/>
        </p:nvSpPr>
        <p:spPr>
          <a:xfrm flipH="1" flipV="1">
            <a:off x="5105180" y="48848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7D01CD2-1E62-4DC6-9AB3-E5C397CC3F38}"/>
              </a:ext>
            </a:extLst>
          </p:cNvPr>
          <p:cNvSpPr/>
          <p:nvPr/>
        </p:nvSpPr>
        <p:spPr>
          <a:xfrm flipH="1" flipV="1">
            <a:off x="5100014" y="478955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49BB2D38-919C-4026-AC35-444DF92D6A67}"/>
              </a:ext>
            </a:extLst>
          </p:cNvPr>
          <p:cNvSpPr/>
          <p:nvPr/>
        </p:nvSpPr>
        <p:spPr>
          <a:xfrm flipH="1" flipV="1">
            <a:off x="6668274" y="349677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D97F3D31-8A5E-4E2E-9884-600A0BD59197}"/>
              </a:ext>
            </a:extLst>
          </p:cNvPr>
          <p:cNvSpPr/>
          <p:nvPr/>
        </p:nvSpPr>
        <p:spPr>
          <a:xfrm rot="19013989" flipH="1" flipV="1">
            <a:off x="6332923" y="45497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DF8BBEA4-D1A7-4DA1-855A-36198113BB5D}"/>
              </a:ext>
            </a:extLst>
          </p:cNvPr>
          <p:cNvSpPr/>
          <p:nvPr/>
        </p:nvSpPr>
        <p:spPr>
          <a:xfrm rot="19363497" flipH="1" flipV="1">
            <a:off x="6150042" y="469217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9" name="Rectangle 408">
            <a:extLst>
              <a:ext uri="{FF2B5EF4-FFF2-40B4-BE49-F238E27FC236}">
                <a16:creationId xmlns:a16="http://schemas.microsoft.com/office/drawing/2014/main" id="{0CB8B166-4567-4063-B8F5-787BDDC405F1}"/>
              </a:ext>
            </a:extLst>
          </p:cNvPr>
          <p:cNvSpPr/>
          <p:nvPr/>
        </p:nvSpPr>
        <p:spPr>
          <a:xfrm flipH="1" flipV="1">
            <a:off x="3769928" y="33578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94719D6A-3B4C-42E5-AF80-77A0EACC3F0C}"/>
              </a:ext>
            </a:extLst>
          </p:cNvPr>
          <p:cNvSpPr/>
          <p:nvPr/>
        </p:nvSpPr>
        <p:spPr>
          <a:xfrm flipH="1" flipV="1">
            <a:off x="3764953" y="35500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3" name="Isosceles Triangle 412">
            <a:extLst>
              <a:ext uri="{FF2B5EF4-FFF2-40B4-BE49-F238E27FC236}">
                <a16:creationId xmlns:a16="http://schemas.microsoft.com/office/drawing/2014/main" id="{A96FB6FC-9C44-4197-A2FF-423475FDD83F}"/>
              </a:ext>
            </a:extLst>
          </p:cNvPr>
          <p:cNvSpPr/>
          <p:nvPr/>
        </p:nvSpPr>
        <p:spPr>
          <a:xfrm rot="2229201">
            <a:off x="3855842" y="360118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7" name="Rectangle 416">
            <a:extLst>
              <a:ext uri="{FF2B5EF4-FFF2-40B4-BE49-F238E27FC236}">
                <a16:creationId xmlns:a16="http://schemas.microsoft.com/office/drawing/2014/main" id="{7F9246FE-DEC0-48F2-8DCC-0C245BEE9157}"/>
              </a:ext>
            </a:extLst>
          </p:cNvPr>
          <p:cNvSpPr/>
          <p:nvPr/>
        </p:nvSpPr>
        <p:spPr>
          <a:xfrm flipH="1" flipV="1">
            <a:off x="4462033" y="52506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196AB6B1-0B7E-4262-BAAB-86F08E2CD93E}"/>
              </a:ext>
            </a:extLst>
          </p:cNvPr>
          <p:cNvSpPr/>
          <p:nvPr/>
        </p:nvSpPr>
        <p:spPr>
          <a:xfrm flipH="1" flipV="1">
            <a:off x="4322986" y="52506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AD330ED2-67EC-49C9-9C85-C61BDA185202}"/>
              </a:ext>
            </a:extLst>
          </p:cNvPr>
          <p:cNvSpPr/>
          <p:nvPr/>
        </p:nvSpPr>
        <p:spPr>
          <a:xfrm flipH="1" flipV="1">
            <a:off x="4601038" y="524971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A536A471-3154-4581-B380-AD262D410B31}"/>
              </a:ext>
            </a:extLst>
          </p:cNvPr>
          <p:cNvSpPr/>
          <p:nvPr/>
        </p:nvSpPr>
        <p:spPr>
          <a:xfrm flipH="1" flipV="1">
            <a:off x="4461546" y="506598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7" name="Isosceles Triangle 426">
            <a:extLst>
              <a:ext uri="{FF2B5EF4-FFF2-40B4-BE49-F238E27FC236}">
                <a16:creationId xmlns:a16="http://schemas.microsoft.com/office/drawing/2014/main" id="{59310B42-6A92-4EE1-89BB-306009FC2794}"/>
              </a:ext>
            </a:extLst>
          </p:cNvPr>
          <p:cNvSpPr/>
          <p:nvPr/>
        </p:nvSpPr>
        <p:spPr>
          <a:xfrm rot="6177370">
            <a:off x="3739043" y="512213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9" name="Isosceles Triangle 428">
            <a:extLst>
              <a:ext uri="{FF2B5EF4-FFF2-40B4-BE49-F238E27FC236}">
                <a16:creationId xmlns:a16="http://schemas.microsoft.com/office/drawing/2014/main" id="{C715F54F-FDA0-4EF5-8C20-6CF00C8A26D9}"/>
              </a:ext>
            </a:extLst>
          </p:cNvPr>
          <p:cNvSpPr/>
          <p:nvPr/>
        </p:nvSpPr>
        <p:spPr>
          <a:xfrm rot="6177370">
            <a:off x="3806671" y="517918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1" name="Isosceles Triangle 430">
            <a:extLst>
              <a:ext uri="{FF2B5EF4-FFF2-40B4-BE49-F238E27FC236}">
                <a16:creationId xmlns:a16="http://schemas.microsoft.com/office/drawing/2014/main" id="{20860B35-005D-4787-B295-30EC6D81D007}"/>
              </a:ext>
            </a:extLst>
          </p:cNvPr>
          <p:cNvSpPr/>
          <p:nvPr/>
        </p:nvSpPr>
        <p:spPr>
          <a:xfrm rot="6177370">
            <a:off x="3882625" y="522805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7D22B984-C7DC-4464-B869-1AA63B456734}"/>
              </a:ext>
            </a:extLst>
          </p:cNvPr>
          <p:cNvSpPr/>
          <p:nvPr/>
        </p:nvSpPr>
        <p:spPr>
          <a:xfrm flipH="1" flipV="1">
            <a:off x="4878354" y="400520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7" name="Isosceles Triangle 436">
            <a:extLst>
              <a:ext uri="{FF2B5EF4-FFF2-40B4-BE49-F238E27FC236}">
                <a16:creationId xmlns:a16="http://schemas.microsoft.com/office/drawing/2014/main" id="{D1E36789-9DFA-4726-9376-74CE5FB61F12}"/>
              </a:ext>
            </a:extLst>
          </p:cNvPr>
          <p:cNvSpPr/>
          <p:nvPr/>
        </p:nvSpPr>
        <p:spPr>
          <a:xfrm rot="13856932">
            <a:off x="6390041" y="450833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BDFC6E73-AE72-4039-9133-5764616F6FE9}"/>
              </a:ext>
            </a:extLst>
          </p:cNvPr>
          <p:cNvSpPr/>
          <p:nvPr/>
        </p:nvSpPr>
        <p:spPr>
          <a:xfrm flipH="1" flipV="1">
            <a:off x="5966155" y="41992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C3F735F6-19E3-4004-91FE-2821660FEB98}"/>
              </a:ext>
            </a:extLst>
          </p:cNvPr>
          <p:cNvSpPr/>
          <p:nvPr/>
        </p:nvSpPr>
        <p:spPr>
          <a:xfrm flipH="1" flipV="1">
            <a:off x="5966812" y="40937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9E84BF01-8398-43FA-A450-ECB66E293FE7}"/>
              </a:ext>
            </a:extLst>
          </p:cNvPr>
          <p:cNvSpPr/>
          <p:nvPr/>
        </p:nvSpPr>
        <p:spPr>
          <a:xfrm flipH="1" flipV="1">
            <a:off x="5967464" y="39871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C802749C-91FD-4890-94B3-59B925A84A5D}"/>
              </a:ext>
            </a:extLst>
          </p:cNvPr>
          <p:cNvSpPr/>
          <p:nvPr/>
        </p:nvSpPr>
        <p:spPr>
          <a:xfrm rot="2391697" flipH="1" flipV="1">
            <a:off x="6139986" y="368527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7A8E3E7F-3166-4E52-A4BC-CC1B7673079B}"/>
              </a:ext>
            </a:extLst>
          </p:cNvPr>
          <p:cNvSpPr/>
          <p:nvPr/>
        </p:nvSpPr>
        <p:spPr>
          <a:xfrm rot="2391697" flipH="1" flipV="1">
            <a:off x="6209634" y="360587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F740CAF1-A465-4EDF-8743-0096E1C0CDE8}"/>
              </a:ext>
            </a:extLst>
          </p:cNvPr>
          <p:cNvSpPr/>
          <p:nvPr/>
        </p:nvSpPr>
        <p:spPr>
          <a:xfrm rot="2391697" flipH="1" flipV="1">
            <a:off x="6279442" y="352669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1F7123E6-EDD6-4CE8-8968-526849FA5202}"/>
              </a:ext>
            </a:extLst>
          </p:cNvPr>
          <p:cNvSpPr/>
          <p:nvPr/>
        </p:nvSpPr>
        <p:spPr>
          <a:xfrm flipH="1" flipV="1">
            <a:off x="5852008" y="58301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CDA4C700-D2A6-4508-9DF7-DF5C15666618}"/>
              </a:ext>
            </a:extLst>
          </p:cNvPr>
          <p:cNvSpPr/>
          <p:nvPr/>
        </p:nvSpPr>
        <p:spPr>
          <a:xfrm rot="18929593" flipH="1" flipV="1">
            <a:off x="6203374" y="578333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C765F711-8B04-48B3-A0BE-4E2FE226043D}"/>
              </a:ext>
            </a:extLst>
          </p:cNvPr>
          <p:cNvSpPr/>
          <p:nvPr/>
        </p:nvSpPr>
        <p:spPr>
          <a:xfrm flipH="1" flipV="1">
            <a:off x="6393364" y="547906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B00EE2F1-97CA-4790-BC42-73A5C02B10B0}"/>
              </a:ext>
            </a:extLst>
          </p:cNvPr>
          <p:cNvSpPr/>
          <p:nvPr/>
        </p:nvSpPr>
        <p:spPr>
          <a:xfrm flipH="1" flipV="1">
            <a:off x="6398232" y="51076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C3DD825C-B40D-4597-8650-67B17DBAF4EA}"/>
              </a:ext>
            </a:extLst>
          </p:cNvPr>
          <p:cNvSpPr/>
          <p:nvPr/>
        </p:nvSpPr>
        <p:spPr>
          <a:xfrm flipH="1" flipV="1">
            <a:off x="6578093" y="51149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4C3124BD-B309-4B8C-A9E7-2E8B192CFF9D}"/>
              </a:ext>
            </a:extLst>
          </p:cNvPr>
          <p:cNvSpPr/>
          <p:nvPr/>
        </p:nvSpPr>
        <p:spPr>
          <a:xfrm flipH="1" flipV="1">
            <a:off x="6582434" y="52061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7451A549-797E-4D3B-A28D-5789FEB4A5E6}"/>
              </a:ext>
            </a:extLst>
          </p:cNvPr>
          <p:cNvSpPr/>
          <p:nvPr/>
        </p:nvSpPr>
        <p:spPr>
          <a:xfrm rot="21179873">
            <a:off x="3463036" y="6009937"/>
            <a:ext cx="201168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220x25 Finish Chute</a:t>
            </a:r>
          </a:p>
        </p:txBody>
      </p:sp>
      <p:sp>
        <p:nvSpPr>
          <p:cNvPr id="465" name="Rectangle 464">
            <a:extLst>
              <a:ext uri="{FF2B5EF4-FFF2-40B4-BE49-F238E27FC236}">
                <a16:creationId xmlns:a16="http://schemas.microsoft.com/office/drawing/2014/main" id="{2DA403D8-13B4-4CDC-9A66-9945E4425A27}"/>
              </a:ext>
            </a:extLst>
          </p:cNvPr>
          <p:cNvSpPr/>
          <p:nvPr/>
        </p:nvSpPr>
        <p:spPr>
          <a:xfrm flipH="1" flipV="1">
            <a:off x="6589974" y="529634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5EA3485D-29F2-4BA8-BE75-C4EF75BBAAF9}"/>
              </a:ext>
            </a:extLst>
          </p:cNvPr>
          <p:cNvSpPr/>
          <p:nvPr/>
        </p:nvSpPr>
        <p:spPr>
          <a:xfrm flipH="1" flipV="1">
            <a:off x="6583093" y="538371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5C75D6DE-B60B-4B04-8DF4-64CEF6DE035C}"/>
              </a:ext>
            </a:extLst>
          </p:cNvPr>
          <p:cNvSpPr/>
          <p:nvPr/>
        </p:nvSpPr>
        <p:spPr>
          <a:xfrm flipH="1" flipV="1">
            <a:off x="6583093" y="54756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D8944882-9397-43AE-BF4D-DF3648BFC819}"/>
              </a:ext>
            </a:extLst>
          </p:cNvPr>
          <p:cNvSpPr/>
          <p:nvPr/>
        </p:nvSpPr>
        <p:spPr>
          <a:xfrm flipH="1" flipV="1">
            <a:off x="6397188" y="520320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E1861DF2-2EFC-46F1-9300-2093F0C696BD}"/>
              </a:ext>
            </a:extLst>
          </p:cNvPr>
          <p:cNvSpPr/>
          <p:nvPr/>
        </p:nvSpPr>
        <p:spPr>
          <a:xfrm flipH="1" flipV="1">
            <a:off x="6398954" y="52946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5" name="Rectangle 474">
            <a:extLst>
              <a:ext uri="{FF2B5EF4-FFF2-40B4-BE49-F238E27FC236}">
                <a16:creationId xmlns:a16="http://schemas.microsoft.com/office/drawing/2014/main" id="{333C20DF-ADEE-4B1C-891A-C9ECD1A3CE44}"/>
              </a:ext>
            </a:extLst>
          </p:cNvPr>
          <p:cNvSpPr/>
          <p:nvPr/>
        </p:nvSpPr>
        <p:spPr>
          <a:xfrm flipH="1" flipV="1">
            <a:off x="6397187" y="538350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7" name="Rectangle 476">
            <a:extLst>
              <a:ext uri="{FF2B5EF4-FFF2-40B4-BE49-F238E27FC236}">
                <a16:creationId xmlns:a16="http://schemas.microsoft.com/office/drawing/2014/main" id="{30505817-6558-4C5D-B161-19E9BB5079A8}"/>
              </a:ext>
            </a:extLst>
          </p:cNvPr>
          <p:cNvSpPr/>
          <p:nvPr/>
        </p:nvSpPr>
        <p:spPr>
          <a:xfrm flipH="1" flipV="1">
            <a:off x="5851226" y="600288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9" name="Isosceles Triangle 478">
            <a:extLst>
              <a:ext uri="{FF2B5EF4-FFF2-40B4-BE49-F238E27FC236}">
                <a16:creationId xmlns:a16="http://schemas.microsoft.com/office/drawing/2014/main" id="{EE9D1449-3A52-433B-B9D0-742AA8F21B64}"/>
              </a:ext>
            </a:extLst>
          </p:cNvPr>
          <p:cNvSpPr/>
          <p:nvPr/>
        </p:nvSpPr>
        <p:spPr>
          <a:xfrm rot="10800000">
            <a:off x="5848095" y="576423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5" name="Isosceles Triangle 544">
            <a:extLst>
              <a:ext uri="{FF2B5EF4-FFF2-40B4-BE49-F238E27FC236}">
                <a16:creationId xmlns:a16="http://schemas.microsoft.com/office/drawing/2014/main" id="{ED91EF1D-863F-43AD-B2D7-76F4948EDE68}"/>
              </a:ext>
            </a:extLst>
          </p:cNvPr>
          <p:cNvSpPr/>
          <p:nvPr/>
        </p:nvSpPr>
        <p:spPr>
          <a:xfrm rot="8293791">
            <a:off x="6158104" y="57243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7" name="Isosceles Triangle 546">
            <a:extLst>
              <a:ext uri="{FF2B5EF4-FFF2-40B4-BE49-F238E27FC236}">
                <a16:creationId xmlns:a16="http://schemas.microsoft.com/office/drawing/2014/main" id="{1C146AA8-E6D3-4AA4-93AD-2870CEC4EE1B}"/>
              </a:ext>
            </a:extLst>
          </p:cNvPr>
          <p:cNvSpPr/>
          <p:nvPr/>
        </p:nvSpPr>
        <p:spPr>
          <a:xfrm rot="15831247">
            <a:off x="6643099" y="614467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9" name="Isosceles Triangle 548">
            <a:extLst>
              <a:ext uri="{FF2B5EF4-FFF2-40B4-BE49-F238E27FC236}">
                <a16:creationId xmlns:a16="http://schemas.microsoft.com/office/drawing/2014/main" id="{7D5DBEBD-BAAA-40F7-A4B2-B5106AE8D87B}"/>
              </a:ext>
            </a:extLst>
          </p:cNvPr>
          <p:cNvSpPr/>
          <p:nvPr/>
        </p:nvSpPr>
        <p:spPr>
          <a:xfrm rot="15831247">
            <a:off x="6539766" y="615018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1" name="Isosceles Triangle 550">
            <a:extLst>
              <a:ext uri="{FF2B5EF4-FFF2-40B4-BE49-F238E27FC236}">
                <a16:creationId xmlns:a16="http://schemas.microsoft.com/office/drawing/2014/main" id="{DACEF82C-576F-4E0A-BDED-80B3C3F17AA5}"/>
              </a:ext>
            </a:extLst>
          </p:cNvPr>
          <p:cNvSpPr/>
          <p:nvPr/>
        </p:nvSpPr>
        <p:spPr>
          <a:xfrm rot="15831247">
            <a:off x="6433636" y="616285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4" name="Rectangle 553">
            <a:extLst>
              <a:ext uri="{FF2B5EF4-FFF2-40B4-BE49-F238E27FC236}">
                <a16:creationId xmlns:a16="http://schemas.microsoft.com/office/drawing/2014/main" id="{2A35516A-3B81-44D2-9C94-E077A02BD46D}"/>
              </a:ext>
            </a:extLst>
          </p:cNvPr>
          <p:cNvSpPr/>
          <p:nvPr/>
        </p:nvSpPr>
        <p:spPr>
          <a:xfrm>
            <a:off x="2744250" y="6113760"/>
            <a:ext cx="548640" cy="8446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8" name="Rectangle 557">
            <a:extLst>
              <a:ext uri="{FF2B5EF4-FFF2-40B4-BE49-F238E27FC236}">
                <a16:creationId xmlns:a16="http://schemas.microsoft.com/office/drawing/2014/main" id="{E03DF86F-A35B-4840-A433-FB76F269150D}"/>
              </a:ext>
            </a:extLst>
          </p:cNvPr>
          <p:cNvSpPr/>
          <p:nvPr/>
        </p:nvSpPr>
        <p:spPr>
          <a:xfrm rot="21180000" flipH="1" flipV="1">
            <a:off x="5414663" y="58143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0" name="Rectangle 559">
            <a:extLst>
              <a:ext uri="{FF2B5EF4-FFF2-40B4-BE49-F238E27FC236}">
                <a16:creationId xmlns:a16="http://schemas.microsoft.com/office/drawing/2014/main" id="{36A29A77-58A4-48CD-BA27-69751586522D}"/>
              </a:ext>
            </a:extLst>
          </p:cNvPr>
          <p:cNvSpPr/>
          <p:nvPr/>
        </p:nvSpPr>
        <p:spPr>
          <a:xfrm rot="21180000" flipH="1" flipV="1">
            <a:off x="5406806" y="57684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746E5588-D208-4850-A05B-4E15E1CCD7A7}"/>
              </a:ext>
            </a:extLst>
          </p:cNvPr>
          <p:cNvSpPr/>
          <p:nvPr/>
        </p:nvSpPr>
        <p:spPr>
          <a:xfrm rot="21180000" flipH="1" flipV="1">
            <a:off x="5474274" y="61821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DDA9B510-E091-4024-A99F-454D1C6F8FDB}"/>
              </a:ext>
            </a:extLst>
          </p:cNvPr>
          <p:cNvSpPr/>
          <p:nvPr/>
        </p:nvSpPr>
        <p:spPr>
          <a:xfrm rot="21180000" flipH="1" flipV="1">
            <a:off x="5467805" y="613160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76EC2F1C-5905-4F57-B90F-9AECA393A52A}"/>
              </a:ext>
            </a:extLst>
          </p:cNvPr>
          <p:cNvSpPr/>
          <p:nvPr/>
        </p:nvSpPr>
        <p:spPr>
          <a:xfrm rot="21180000" flipH="1" flipV="1">
            <a:off x="5459948" y="608576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7295D80F-D8D8-49BA-9892-C23CC78A8334}"/>
              </a:ext>
            </a:extLst>
          </p:cNvPr>
          <p:cNvSpPr/>
          <p:nvPr/>
        </p:nvSpPr>
        <p:spPr>
          <a:xfrm rot="21180000" flipH="1" flipV="1">
            <a:off x="5420248" y="58649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D8AE065B-771B-4ED0-BF40-67E297B064BB}"/>
              </a:ext>
            </a:extLst>
          </p:cNvPr>
          <p:cNvSpPr/>
          <p:nvPr/>
        </p:nvSpPr>
        <p:spPr>
          <a:xfrm rot="10800000">
            <a:off x="8524134" y="344711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9C2F97FA-E632-4EDD-98AF-BF21B633C74B}"/>
              </a:ext>
            </a:extLst>
          </p:cNvPr>
          <p:cNvSpPr/>
          <p:nvPr/>
        </p:nvSpPr>
        <p:spPr>
          <a:xfrm>
            <a:off x="9596439" y="360998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706F7D47-B87E-4EBE-AA9A-2EC94AF8B135}"/>
              </a:ext>
            </a:extLst>
          </p:cNvPr>
          <p:cNvSpPr/>
          <p:nvPr/>
        </p:nvSpPr>
        <p:spPr>
          <a:xfrm>
            <a:off x="9596439" y="368130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FE0BEF11-90E5-4D57-9528-FC9D373D25F5}"/>
              </a:ext>
            </a:extLst>
          </p:cNvPr>
          <p:cNvSpPr/>
          <p:nvPr/>
        </p:nvSpPr>
        <p:spPr>
          <a:xfrm>
            <a:off x="10123855" y="358211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B3FBC69-DAF4-43C4-A817-16DCC06DC1B5}"/>
              </a:ext>
            </a:extLst>
          </p:cNvPr>
          <p:cNvSpPr/>
          <p:nvPr/>
        </p:nvSpPr>
        <p:spPr>
          <a:xfrm rot="20300390" flipH="1" flipV="1">
            <a:off x="10246650" y="425131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AA2E3ED-F5B4-4E3C-89C5-693AA0E48D29}"/>
              </a:ext>
            </a:extLst>
          </p:cNvPr>
          <p:cNvSpPr/>
          <p:nvPr/>
        </p:nvSpPr>
        <p:spPr>
          <a:xfrm rot="9341297">
            <a:off x="10214818" y="417611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D8727E05-48C4-4BC4-BA67-CBE864DEC4BF}"/>
              </a:ext>
            </a:extLst>
          </p:cNvPr>
          <p:cNvSpPr/>
          <p:nvPr/>
        </p:nvSpPr>
        <p:spPr>
          <a:xfrm>
            <a:off x="3729318" y="1236186"/>
            <a:ext cx="6870190" cy="4762553"/>
          </a:xfrm>
          <a:custGeom>
            <a:avLst/>
            <a:gdLst>
              <a:gd name="connsiteX0" fmla="*/ 0 w 6870190"/>
              <a:gd name="connsiteY0" fmla="*/ 2197296 h 4762553"/>
              <a:gd name="connsiteX1" fmla="*/ 493058 w 6870190"/>
              <a:gd name="connsiteY1" fmla="*/ 2448308 h 4762553"/>
              <a:gd name="connsiteX2" fmla="*/ 457200 w 6870190"/>
              <a:gd name="connsiteY2" fmla="*/ 3031014 h 4762553"/>
              <a:gd name="connsiteX3" fmla="*/ 233082 w 6870190"/>
              <a:gd name="connsiteY3" fmla="*/ 3542002 h 4762553"/>
              <a:gd name="connsiteX4" fmla="*/ 546847 w 6870190"/>
              <a:gd name="connsiteY4" fmla="*/ 3927485 h 4762553"/>
              <a:gd name="connsiteX5" fmla="*/ 1021976 w 6870190"/>
              <a:gd name="connsiteY5" fmla="*/ 3927485 h 4762553"/>
              <a:gd name="connsiteX6" fmla="*/ 1255058 w 6870190"/>
              <a:gd name="connsiteY6" fmla="*/ 3550967 h 4762553"/>
              <a:gd name="connsiteX7" fmla="*/ 1264023 w 6870190"/>
              <a:gd name="connsiteY7" fmla="*/ 2771038 h 4762553"/>
              <a:gd name="connsiteX8" fmla="*/ 1577788 w 6870190"/>
              <a:gd name="connsiteY8" fmla="*/ 2107649 h 4762553"/>
              <a:gd name="connsiteX9" fmla="*/ 2097741 w 6870190"/>
              <a:gd name="connsiteY9" fmla="*/ 1722167 h 4762553"/>
              <a:gd name="connsiteX10" fmla="*/ 2805953 w 6870190"/>
              <a:gd name="connsiteY10" fmla="*/ 1614590 h 4762553"/>
              <a:gd name="connsiteX11" fmla="*/ 3379694 w 6870190"/>
              <a:gd name="connsiteY11" fmla="*/ 1148426 h 4762553"/>
              <a:gd name="connsiteX12" fmla="*/ 4007223 w 6870190"/>
              <a:gd name="connsiteY12" fmla="*/ 852590 h 4762553"/>
              <a:gd name="connsiteX13" fmla="*/ 4724400 w 6870190"/>
              <a:gd name="connsiteY13" fmla="*/ 727085 h 4762553"/>
              <a:gd name="connsiteX14" fmla="*/ 5253317 w 6870190"/>
              <a:gd name="connsiteY14" fmla="*/ 296779 h 4762553"/>
              <a:gd name="connsiteX15" fmla="*/ 6015317 w 6870190"/>
              <a:gd name="connsiteY15" fmla="*/ 943 h 4762553"/>
              <a:gd name="connsiteX16" fmla="*/ 6589058 w 6870190"/>
              <a:gd name="connsiteY16" fmla="*/ 225061 h 4762553"/>
              <a:gd name="connsiteX17" fmla="*/ 6858000 w 6870190"/>
              <a:gd name="connsiteY17" fmla="*/ 798802 h 4762553"/>
              <a:gd name="connsiteX18" fmla="*/ 6642847 w 6870190"/>
              <a:gd name="connsiteY18" fmla="*/ 1309790 h 4762553"/>
              <a:gd name="connsiteX19" fmla="*/ 6221506 w 6870190"/>
              <a:gd name="connsiteY19" fmla="*/ 1444261 h 4762553"/>
              <a:gd name="connsiteX20" fmla="*/ 5351929 w 6870190"/>
              <a:gd name="connsiteY20" fmla="*/ 1354614 h 4762553"/>
              <a:gd name="connsiteX21" fmla="*/ 4536141 w 6870190"/>
              <a:gd name="connsiteY21" fmla="*/ 1399438 h 4762553"/>
              <a:gd name="connsiteX22" fmla="*/ 4186517 w 6870190"/>
              <a:gd name="connsiteY22" fmla="*/ 1901461 h 4762553"/>
              <a:gd name="connsiteX23" fmla="*/ 4849906 w 6870190"/>
              <a:gd name="connsiteY23" fmla="*/ 2493132 h 4762553"/>
              <a:gd name="connsiteX24" fmla="*/ 5387788 w 6870190"/>
              <a:gd name="connsiteY24" fmla="*/ 2466238 h 4762553"/>
              <a:gd name="connsiteX25" fmla="*/ 5853953 w 6870190"/>
              <a:gd name="connsiteY25" fmla="*/ 2188332 h 4762553"/>
              <a:gd name="connsiteX26" fmla="*/ 6445623 w 6870190"/>
              <a:gd name="connsiteY26" fmla="*/ 2233155 h 4762553"/>
              <a:gd name="connsiteX27" fmla="*/ 6866964 w 6870190"/>
              <a:gd name="connsiteY27" fmla="*/ 2663461 h 4762553"/>
              <a:gd name="connsiteX28" fmla="*/ 6589058 w 6870190"/>
              <a:gd name="connsiteY28" fmla="*/ 3102732 h 4762553"/>
              <a:gd name="connsiteX29" fmla="*/ 5719482 w 6870190"/>
              <a:gd name="connsiteY29" fmla="*/ 3219273 h 4762553"/>
              <a:gd name="connsiteX30" fmla="*/ 5065058 w 6870190"/>
              <a:gd name="connsiteY30" fmla="*/ 3389602 h 4762553"/>
              <a:gd name="connsiteX31" fmla="*/ 4249270 w 6870190"/>
              <a:gd name="connsiteY31" fmla="*/ 3111696 h 4762553"/>
              <a:gd name="connsiteX32" fmla="*/ 3585882 w 6870190"/>
              <a:gd name="connsiteY32" fmla="*/ 2878614 h 4762553"/>
              <a:gd name="connsiteX33" fmla="*/ 3030070 w 6870190"/>
              <a:gd name="connsiteY33" fmla="*/ 2475202 h 4762553"/>
              <a:gd name="connsiteX34" fmla="*/ 2519082 w 6870190"/>
              <a:gd name="connsiteY34" fmla="*/ 2511061 h 4762553"/>
              <a:gd name="connsiteX35" fmla="*/ 2384611 w 6870190"/>
              <a:gd name="connsiteY35" fmla="*/ 2986190 h 4762553"/>
              <a:gd name="connsiteX36" fmla="*/ 2608729 w 6870190"/>
              <a:gd name="connsiteY36" fmla="*/ 3407532 h 4762553"/>
              <a:gd name="connsiteX37" fmla="*/ 2788023 w 6870190"/>
              <a:gd name="connsiteY37" fmla="*/ 3864732 h 4762553"/>
              <a:gd name="connsiteX38" fmla="*/ 2608729 w 6870190"/>
              <a:gd name="connsiteY38" fmla="*/ 4626732 h 4762553"/>
              <a:gd name="connsiteX39" fmla="*/ 2088776 w 6870190"/>
              <a:gd name="connsiteY39" fmla="*/ 4743273 h 4762553"/>
              <a:gd name="connsiteX40" fmla="*/ 1739153 w 6870190"/>
              <a:gd name="connsiteY40" fmla="*/ 4761202 h 476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870190" h="4762553">
                <a:moveTo>
                  <a:pt x="0" y="2197296"/>
                </a:moveTo>
                <a:cubicBezTo>
                  <a:pt x="208429" y="2253325"/>
                  <a:pt x="416858" y="2309355"/>
                  <a:pt x="493058" y="2448308"/>
                </a:cubicBezTo>
                <a:cubicBezTo>
                  <a:pt x="569258" y="2587261"/>
                  <a:pt x="500529" y="2848732"/>
                  <a:pt x="457200" y="3031014"/>
                </a:cubicBezTo>
                <a:cubicBezTo>
                  <a:pt x="413871" y="3213296"/>
                  <a:pt x="218141" y="3392590"/>
                  <a:pt x="233082" y="3542002"/>
                </a:cubicBezTo>
                <a:cubicBezTo>
                  <a:pt x="248023" y="3691414"/>
                  <a:pt x="415365" y="3863238"/>
                  <a:pt x="546847" y="3927485"/>
                </a:cubicBezTo>
                <a:cubicBezTo>
                  <a:pt x="678329" y="3991732"/>
                  <a:pt x="903941" y="3990238"/>
                  <a:pt x="1021976" y="3927485"/>
                </a:cubicBezTo>
                <a:cubicBezTo>
                  <a:pt x="1140011" y="3864732"/>
                  <a:pt x="1214717" y="3743708"/>
                  <a:pt x="1255058" y="3550967"/>
                </a:cubicBezTo>
                <a:cubicBezTo>
                  <a:pt x="1295399" y="3358226"/>
                  <a:pt x="1210235" y="3011591"/>
                  <a:pt x="1264023" y="2771038"/>
                </a:cubicBezTo>
                <a:cubicBezTo>
                  <a:pt x="1317811" y="2530485"/>
                  <a:pt x="1438835" y="2282461"/>
                  <a:pt x="1577788" y="2107649"/>
                </a:cubicBezTo>
                <a:cubicBezTo>
                  <a:pt x="1716741" y="1932837"/>
                  <a:pt x="1893047" y="1804344"/>
                  <a:pt x="2097741" y="1722167"/>
                </a:cubicBezTo>
                <a:cubicBezTo>
                  <a:pt x="2302435" y="1639990"/>
                  <a:pt x="2592294" y="1710213"/>
                  <a:pt x="2805953" y="1614590"/>
                </a:cubicBezTo>
                <a:cubicBezTo>
                  <a:pt x="3019612" y="1518966"/>
                  <a:pt x="3179482" y="1275426"/>
                  <a:pt x="3379694" y="1148426"/>
                </a:cubicBezTo>
                <a:cubicBezTo>
                  <a:pt x="3579906" y="1021426"/>
                  <a:pt x="3783105" y="922813"/>
                  <a:pt x="4007223" y="852590"/>
                </a:cubicBezTo>
                <a:cubicBezTo>
                  <a:pt x="4231341" y="782366"/>
                  <a:pt x="4516718" y="819720"/>
                  <a:pt x="4724400" y="727085"/>
                </a:cubicBezTo>
                <a:cubicBezTo>
                  <a:pt x="4932082" y="634450"/>
                  <a:pt x="5038164" y="417803"/>
                  <a:pt x="5253317" y="296779"/>
                </a:cubicBezTo>
                <a:cubicBezTo>
                  <a:pt x="5468470" y="175755"/>
                  <a:pt x="5792694" y="12896"/>
                  <a:pt x="6015317" y="943"/>
                </a:cubicBezTo>
                <a:cubicBezTo>
                  <a:pt x="6237940" y="-11010"/>
                  <a:pt x="6448611" y="92085"/>
                  <a:pt x="6589058" y="225061"/>
                </a:cubicBezTo>
                <a:cubicBezTo>
                  <a:pt x="6729505" y="358037"/>
                  <a:pt x="6849035" y="618014"/>
                  <a:pt x="6858000" y="798802"/>
                </a:cubicBezTo>
                <a:cubicBezTo>
                  <a:pt x="6866965" y="979590"/>
                  <a:pt x="6748929" y="1202214"/>
                  <a:pt x="6642847" y="1309790"/>
                </a:cubicBezTo>
                <a:cubicBezTo>
                  <a:pt x="6536765" y="1417366"/>
                  <a:pt x="6436659" y="1436790"/>
                  <a:pt x="6221506" y="1444261"/>
                </a:cubicBezTo>
                <a:cubicBezTo>
                  <a:pt x="6006353" y="1451732"/>
                  <a:pt x="5632823" y="1362084"/>
                  <a:pt x="5351929" y="1354614"/>
                </a:cubicBezTo>
                <a:cubicBezTo>
                  <a:pt x="5071035" y="1347144"/>
                  <a:pt x="4730376" y="1308297"/>
                  <a:pt x="4536141" y="1399438"/>
                </a:cubicBezTo>
                <a:cubicBezTo>
                  <a:pt x="4341906" y="1490579"/>
                  <a:pt x="4134223" y="1719179"/>
                  <a:pt x="4186517" y="1901461"/>
                </a:cubicBezTo>
                <a:cubicBezTo>
                  <a:pt x="4238811" y="2083743"/>
                  <a:pt x="4649694" y="2399003"/>
                  <a:pt x="4849906" y="2493132"/>
                </a:cubicBezTo>
                <a:cubicBezTo>
                  <a:pt x="5050118" y="2587262"/>
                  <a:pt x="5220447" y="2517038"/>
                  <a:pt x="5387788" y="2466238"/>
                </a:cubicBezTo>
                <a:cubicBezTo>
                  <a:pt x="5555129" y="2415438"/>
                  <a:pt x="5677647" y="2227179"/>
                  <a:pt x="5853953" y="2188332"/>
                </a:cubicBezTo>
                <a:cubicBezTo>
                  <a:pt x="6030259" y="2149485"/>
                  <a:pt x="6276788" y="2153967"/>
                  <a:pt x="6445623" y="2233155"/>
                </a:cubicBezTo>
                <a:cubicBezTo>
                  <a:pt x="6614458" y="2312343"/>
                  <a:pt x="6843058" y="2518532"/>
                  <a:pt x="6866964" y="2663461"/>
                </a:cubicBezTo>
                <a:cubicBezTo>
                  <a:pt x="6890870" y="2808391"/>
                  <a:pt x="6780305" y="3010097"/>
                  <a:pt x="6589058" y="3102732"/>
                </a:cubicBezTo>
                <a:cubicBezTo>
                  <a:pt x="6397811" y="3195367"/>
                  <a:pt x="5973482" y="3171461"/>
                  <a:pt x="5719482" y="3219273"/>
                </a:cubicBezTo>
                <a:cubicBezTo>
                  <a:pt x="5465482" y="3267085"/>
                  <a:pt x="5310093" y="3407532"/>
                  <a:pt x="5065058" y="3389602"/>
                </a:cubicBezTo>
                <a:cubicBezTo>
                  <a:pt x="4820023" y="3371673"/>
                  <a:pt x="4249270" y="3111696"/>
                  <a:pt x="4249270" y="3111696"/>
                </a:cubicBezTo>
                <a:cubicBezTo>
                  <a:pt x="4002741" y="3026531"/>
                  <a:pt x="3789082" y="2984696"/>
                  <a:pt x="3585882" y="2878614"/>
                </a:cubicBezTo>
                <a:cubicBezTo>
                  <a:pt x="3382682" y="2772532"/>
                  <a:pt x="3207870" y="2536461"/>
                  <a:pt x="3030070" y="2475202"/>
                </a:cubicBezTo>
                <a:cubicBezTo>
                  <a:pt x="2852270" y="2413943"/>
                  <a:pt x="2626658" y="2425896"/>
                  <a:pt x="2519082" y="2511061"/>
                </a:cubicBezTo>
                <a:cubicBezTo>
                  <a:pt x="2411506" y="2596226"/>
                  <a:pt x="2369670" y="2836778"/>
                  <a:pt x="2384611" y="2986190"/>
                </a:cubicBezTo>
                <a:cubicBezTo>
                  <a:pt x="2399552" y="3135602"/>
                  <a:pt x="2541494" y="3261108"/>
                  <a:pt x="2608729" y="3407532"/>
                </a:cubicBezTo>
                <a:cubicBezTo>
                  <a:pt x="2675964" y="3553956"/>
                  <a:pt x="2788023" y="3661532"/>
                  <a:pt x="2788023" y="3864732"/>
                </a:cubicBezTo>
                <a:cubicBezTo>
                  <a:pt x="2788023" y="4067932"/>
                  <a:pt x="2725270" y="4480309"/>
                  <a:pt x="2608729" y="4626732"/>
                </a:cubicBezTo>
                <a:cubicBezTo>
                  <a:pt x="2492188" y="4773155"/>
                  <a:pt x="2233705" y="4720861"/>
                  <a:pt x="2088776" y="4743273"/>
                </a:cubicBezTo>
                <a:cubicBezTo>
                  <a:pt x="1943847" y="4765685"/>
                  <a:pt x="1841500" y="4763443"/>
                  <a:pt x="1739153" y="47612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a:extLst>
              <a:ext uri="{FF2B5EF4-FFF2-40B4-BE49-F238E27FC236}">
                <a16:creationId xmlns:a16="http://schemas.microsoft.com/office/drawing/2014/main" id="{8E2CB39B-9A33-4D2E-AAAB-86508F57EEA8}"/>
              </a:ext>
            </a:extLst>
          </p:cNvPr>
          <p:cNvSpPr txBox="1"/>
          <p:nvPr/>
        </p:nvSpPr>
        <p:spPr>
          <a:xfrm>
            <a:off x="1410056" y="628896"/>
            <a:ext cx="4174172" cy="1200329"/>
          </a:xfrm>
          <a:prstGeom prst="rect">
            <a:avLst/>
          </a:prstGeom>
          <a:noFill/>
        </p:spPr>
        <p:txBody>
          <a:bodyPr wrap="square" rtlCol="0">
            <a:spAutoFit/>
          </a:bodyPr>
          <a:lstStyle/>
          <a:p>
            <a:r>
              <a:rPr lang="en-US" sz="2400" b="1" dirty="0"/>
              <a:t>Example: </a:t>
            </a:r>
            <a:r>
              <a:rPr lang="en-US" sz="2400" dirty="0"/>
              <a:t>STC 8 from 2020</a:t>
            </a:r>
          </a:p>
          <a:p>
            <a:endParaRPr lang="en-US" sz="2400" dirty="0"/>
          </a:p>
          <a:p>
            <a:r>
              <a:rPr lang="en-US" sz="2400" dirty="0"/>
              <a:t>Usually best to be detailed</a:t>
            </a:r>
          </a:p>
        </p:txBody>
      </p:sp>
    </p:spTree>
    <p:extLst>
      <p:ext uri="{BB962C8B-B14F-4D97-AF65-F5344CB8AC3E}">
        <p14:creationId xmlns:p14="http://schemas.microsoft.com/office/powerpoint/2010/main" val="4412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8412" y="0"/>
            <a:ext cx="10655175" cy="6858000"/>
          </a:xfrm>
          <a:prstGeom prst="rect">
            <a:avLst/>
          </a:prstGeom>
        </p:spPr>
      </p:pic>
      <p:sp>
        <p:nvSpPr>
          <p:cNvPr id="7" name="Rectangle 6"/>
          <p:cNvSpPr/>
          <p:nvPr/>
        </p:nvSpPr>
        <p:spPr>
          <a:xfrm rot="20160000">
            <a:off x="4168523" y="1509466"/>
            <a:ext cx="6883724"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140000">
            <a:off x="9756992" y="1063312"/>
            <a:ext cx="2375588"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6080000">
            <a:off x="9848419" y="3380583"/>
            <a:ext cx="2271535"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00839" y="4757843"/>
            <a:ext cx="4558118" cy="459379"/>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rot="11168983">
            <a:off x="10635469" y="119884"/>
            <a:ext cx="135187" cy="225949"/>
          </a:xfrm>
          <a:prstGeom prst="r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6140000">
            <a:off x="10724030" y="189475"/>
            <a:ext cx="220600" cy="10411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52477" y="2847848"/>
            <a:ext cx="897149" cy="42875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752726" y="3276600"/>
            <a:ext cx="876300" cy="36671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00376" y="3643313"/>
            <a:ext cx="361949" cy="2571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700000">
            <a:off x="2762567" y="3619554"/>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8941870">
            <a:off x="3250722" y="3618759"/>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506" name="Rectangle 505">
            <a:extLst>
              <a:ext uri="{FF2B5EF4-FFF2-40B4-BE49-F238E27FC236}">
                <a16:creationId xmlns:a16="http://schemas.microsoft.com/office/drawing/2014/main" id="{6C3FFA78-1CC0-40AE-A2CF-B9DD37E88C92}"/>
              </a:ext>
            </a:extLst>
          </p:cNvPr>
          <p:cNvSpPr/>
          <p:nvPr/>
        </p:nvSpPr>
        <p:spPr>
          <a:xfrm rot="5400000">
            <a:off x="1405716" y="4914970"/>
            <a:ext cx="3066794" cy="4572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D327EB27-44D4-4001-B54F-ECB93230F799}"/>
              </a:ext>
            </a:extLst>
          </p:cNvPr>
          <p:cNvSpPr/>
          <p:nvPr/>
        </p:nvSpPr>
        <p:spPr>
          <a:xfrm>
            <a:off x="3180453" y="6206191"/>
            <a:ext cx="3957186"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a:extLst>
              <a:ext uri="{FF2B5EF4-FFF2-40B4-BE49-F238E27FC236}">
                <a16:creationId xmlns:a16="http://schemas.microsoft.com/office/drawing/2014/main" id="{A93A0DEC-C920-44E2-A59E-DCCE0160CA64}"/>
              </a:ext>
            </a:extLst>
          </p:cNvPr>
          <p:cNvSpPr/>
          <p:nvPr/>
        </p:nvSpPr>
        <p:spPr>
          <a:xfrm rot="5400000">
            <a:off x="3185618" y="3643403"/>
            <a:ext cx="366713" cy="45720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Isosceles Triangle 223">
            <a:extLst>
              <a:ext uri="{FF2B5EF4-FFF2-40B4-BE49-F238E27FC236}">
                <a16:creationId xmlns:a16="http://schemas.microsoft.com/office/drawing/2014/main" id="{83DE7063-CD27-41B2-9ABF-D8EF418FCCF8}"/>
              </a:ext>
            </a:extLst>
          </p:cNvPr>
          <p:cNvSpPr/>
          <p:nvPr/>
        </p:nvSpPr>
        <p:spPr>
          <a:xfrm rot="21007932">
            <a:off x="4525587" y="2846973"/>
            <a:ext cx="96111" cy="248055"/>
          </a:xfrm>
          <a:prstGeom prs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888F1DD9-DECD-4BD8-8FC3-4F5CE219D83D}"/>
              </a:ext>
            </a:extLst>
          </p:cNvPr>
          <p:cNvSpPr/>
          <p:nvPr/>
        </p:nvSpPr>
        <p:spPr>
          <a:xfrm rot="5400000">
            <a:off x="5825373" y="2531436"/>
            <a:ext cx="107959" cy="2011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ectangle 39">
            <a:extLst>
              <a:ext uri="{FF2B5EF4-FFF2-40B4-BE49-F238E27FC236}">
                <a16:creationId xmlns:a16="http://schemas.microsoft.com/office/drawing/2014/main" id="{2B1EF856-2852-4F0F-8C7F-BDFBC15B37D4}"/>
              </a:ext>
            </a:extLst>
          </p:cNvPr>
          <p:cNvSpPr/>
          <p:nvPr/>
        </p:nvSpPr>
        <p:spPr>
          <a:xfrm>
            <a:off x="3625811" y="2840572"/>
            <a:ext cx="921017" cy="58842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D0918A-9E67-4455-9489-3CE8BBCB131C}"/>
              </a:ext>
            </a:extLst>
          </p:cNvPr>
          <p:cNvSpPr/>
          <p:nvPr/>
        </p:nvSpPr>
        <p:spPr>
          <a:xfrm rot="20160000">
            <a:off x="4142128" y="2018947"/>
            <a:ext cx="688372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396659-C12B-421B-A5E7-C51349BC60D5}"/>
              </a:ext>
            </a:extLst>
          </p:cNvPr>
          <p:cNvSpPr/>
          <p:nvPr/>
        </p:nvSpPr>
        <p:spPr>
          <a:xfrm rot="16140000">
            <a:off x="9412026" y="1704204"/>
            <a:ext cx="237558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BE5CEE8-FEDE-41D0-A858-AD71C69D114D}"/>
              </a:ext>
            </a:extLst>
          </p:cNvPr>
          <p:cNvSpPr/>
          <p:nvPr/>
        </p:nvSpPr>
        <p:spPr>
          <a:xfrm rot="16140000">
            <a:off x="9766465" y="3768132"/>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977B7DD-D41F-49AD-B5E9-68A8239F6015}"/>
              </a:ext>
            </a:extLst>
          </p:cNvPr>
          <p:cNvSpPr/>
          <p:nvPr/>
        </p:nvSpPr>
        <p:spPr>
          <a:xfrm>
            <a:off x="8789806" y="4529243"/>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2E21F05-6B7B-43DB-8E26-BE57292BC840}"/>
              </a:ext>
            </a:extLst>
          </p:cNvPr>
          <p:cNvSpPr/>
          <p:nvPr/>
        </p:nvSpPr>
        <p:spPr>
          <a:xfrm>
            <a:off x="6698372" y="4529243"/>
            <a:ext cx="209746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DEF821-8A4F-4368-B70A-7B5B90517721}"/>
              </a:ext>
            </a:extLst>
          </p:cNvPr>
          <p:cNvSpPr/>
          <p:nvPr/>
        </p:nvSpPr>
        <p:spPr>
          <a:xfrm rot="5400000">
            <a:off x="5864055" y="5358162"/>
            <a:ext cx="144496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8625F39-89F9-43E3-B7B0-E32103B156EB}"/>
              </a:ext>
            </a:extLst>
          </p:cNvPr>
          <p:cNvSpPr/>
          <p:nvPr/>
        </p:nvSpPr>
        <p:spPr>
          <a:xfrm rot="10800000">
            <a:off x="3401028" y="5974315"/>
            <a:ext cx="309647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66AA9-7FB8-423B-A5A0-2E2D33A6ED83}"/>
              </a:ext>
            </a:extLst>
          </p:cNvPr>
          <p:cNvSpPr/>
          <p:nvPr/>
        </p:nvSpPr>
        <p:spPr>
          <a:xfrm rot="10800000">
            <a:off x="3621391" y="3435999"/>
            <a:ext cx="839566"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DD71FB-390E-47AE-923F-6C778ED321DF}"/>
              </a:ext>
            </a:extLst>
          </p:cNvPr>
          <p:cNvSpPr/>
          <p:nvPr/>
        </p:nvSpPr>
        <p:spPr>
          <a:xfrm rot="5400000">
            <a:off x="3410648" y="3857341"/>
            <a:ext cx="60507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928425F-9A51-47B3-8548-9855B03B7804}"/>
              </a:ext>
            </a:extLst>
          </p:cNvPr>
          <p:cNvSpPr/>
          <p:nvPr/>
        </p:nvSpPr>
        <p:spPr>
          <a:xfrm rot="5400000">
            <a:off x="2325870" y="5129204"/>
            <a:ext cx="193865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156E24-F407-48CB-B924-5EA8BE89AE29}"/>
              </a:ext>
            </a:extLst>
          </p:cNvPr>
          <p:cNvSpPr/>
          <p:nvPr/>
        </p:nvSpPr>
        <p:spPr>
          <a:xfrm rot="20177537">
            <a:off x="3368049" y="2877791"/>
            <a:ext cx="2468880" cy="52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Grid (270’ x 60’)</a:t>
            </a:r>
          </a:p>
        </p:txBody>
      </p:sp>
      <p:sp>
        <p:nvSpPr>
          <p:cNvPr id="75" name="Rectangle 74">
            <a:extLst>
              <a:ext uri="{FF2B5EF4-FFF2-40B4-BE49-F238E27FC236}">
                <a16:creationId xmlns:a16="http://schemas.microsoft.com/office/drawing/2014/main" id="{50FA88FC-5809-438D-8256-265C160DBFC8}"/>
              </a:ext>
            </a:extLst>
          </p:cNvPr>
          <p:cNvSpPr/>
          <p:nvPr/>
        </p:nvSpPr>
        <p:spPr>
          <a:xfrm rot="19938689" flipH="1" flipV="1">
            <a:off x="4633319" y="378501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8074F6B-0352-4802-A450-8CEA53A4AB86}"/>
              </a:ext>
            </a:extLst>
          </p:cNvPr>
          <p:cNvSpPr/>
          <p:nvPr/>
        </p:nvSpPr>
        <p:spPr>
          <a:xfrm rot="19672106" flipH="1" flipV="1">
            <a:off x="5211345" y="325850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id="{0DA5F194-2816-4763-8BB1-0E263B980F0D}"/>
              </a:ext>
            </a:extLst>
          </p:cNvPr>
          <p:cNvSpPr/>
          <p:nvPr/>
        </p:nvSpPr>
        <p:spPr>
          <a:xfrm rot="9441419">
            <a:off x="5162519" y="319175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A6E6BD04-1BF4-4EA8-BD72-41C415444427}"/>
              </a:ext>
            </a:extLst>
          </p:cNvPr>
          <p:cNvSpPr/>
          <p:nvPr/>
        </p:nvSpPr>
        <p:spPr>
          <a:xfrm rot="20025929">
            <a:off x="4662998" y="384666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93763196-B539-43E8-9415-AB549A4D4CAE}"/>
              </a:ext>
            </a:extLst>
          </p:cNvPr>
          <p:cNvSpPr/>
          <p:nvPr/>
        </p:nvSpPr>
        <p:spPr>
          <a:xfrm rot="19613236" flipH="1" flipV="1">
            <a:off x="4527923" y="36010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80A384-99E4-4DF3-8CAD-9BE5D6B72C3F}"/>
              </a:ext>
            </a:extLst>
          </p:cNvPr>
          <p:cNvSpPr/>
          <p:nvPr/>
        </p:nvSpPr>
        <p:spPr>
          <a:xfrm>
            <a:off x="6467268" y="5952066"/>
            <a:ext cx="175707" cy="1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49B8918-8103-48C9-A85B-439025CB2968}"/>
              </a:ext>
            </a:extLst>
          </p:cNvPr>
          <p:cNvSpPr/>
          <p:nvPr/>
        </p:nvSpPr>
        <p:spPr>
          <a:xfrm rot="5400000">
            <a:off x="6436773" y="5489655"/>
            <a:ext cx="973694"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Rectangle 205">
            <a:extLst>
              <a:ext uri="{FF2B5EF4-FFF2-40B4-BE49-F238E27FC236}">
                <a16:creationId xmlns:a16="http://schemas.microsoft.com/office/drawing/2014/main" id="{FB91AED5-FE83-4AED-A011-D8F009C939C2}"/>
              </a:ext>
            </a:extLst>
          </p:cNvPr>
          <p:cNvSpPr/>
          <p:nvPr/>
        </p:nvSpPr>
        <p:spPr>
          <a:xfrm rot="10800000">
            <a:off x="3167322" y="4045577"/>
            <a:ext cx="427612"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0213F7C-0C6A-40CE-BD6D-CC6FE66B0E4D}"/>
              </a:ext>
            </a:extLst>
          </p:cNvPr>
          <p:cNvSpPr/>
          <p:nvPr/>
        </p:nvSpPr>
        <p:spPr>
          <a:xfrm rot="20177537">
            <a:off x="3581191" y="3356464"/>
            <a:ext cx="2468880" cy="52372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75’ Buffer</a:t>
            </a:r>
          </a:p>
        </p:txBody>
      </p:sp>
      <p:sp>
        <p:nvSpPr>
          <p:cNvPr id="13" name="TextBox 12">
            <a:extLst>
              <a:ext uri="{FF2B5EF4-FFF2-40B4-BE49-F238E27FC236}">
                <a16:creationId xmlns:a16="http://schemas.microsoft.com/office/drawing/2014/main" id="{CB5BE0D8-830C-430E-A492-8779D2EAFF71}"/>
              </a:ext>
            </a:extLst>
          </p:cNvPr>
          <p:cNvSpPr txBox="1"/>
          <p:nvPr/>
        </p:nvSpPr>
        <p:spPr>
          <a:xfrm rot="514481">
            <a:off x="7850781" y="4113798"/>
            <a:ext cx="1913585" cy="369332"/>
          </a:xfrm>
          <a:prstGeom prst="rect">
            <a:avLst/>
          </a:prstGeom>
          <a:noFill/>
        </p:spPr>
        <p:txBody>
          <a:bodyPr wrap="square" rtlCol="0">
            <a:spAutoFit/>
          </a:bodyPr>
          <a:lstStyle/>
          <a:p>
            <a:r>
              <a:rPr lang="en-US" dirty="0"/>
              <a:t>Slalom</a:t>
            </a:r>
          </a:p>
        </p:txBody>
      </p:sp>
      <p:sp>
        <p:nvSpPr>
          <p:cNvPr id="14" name="Freeform: Shape 13">
            <a:extLst>
              <a:ext uri="{FF2B5EF4-FFF2-40B4-BE49-F238E27FC236}">
                <a16:creationId xmlns:a16="http://schemas.microsoft.com/office/drawing/2014/main" id="{F9FA1CD7-D66E-499D-9CD7-F204AAA584E5}"/>
              </a:ext>
            </a:extLst>
          </p:cNvPr>
          <p:cNvSpPr/>
          <p:nvPr/>
        </p:nvSpPr>
        <p:spPr>
          <a:xfrm>
            <a:off x="3351312" y="1261546"/>
            <a:ext cx="7211596" cy="4714467"/>
          </a:xfrm>
          <a:custGeom>
            <a:avLst/>
            <a:gdLst>
              <a:gd name="connsiteX0" fmla="*/ 187018 w 7211596"/>
              <a:gd name="connsiteY0" fmla="*/ 2753863 h 4714467"/>
              <a:gd name="connsiteX1" fmla="*/ 37931 w 7211596"/>
              <a:gd name="connsiteY1" fmla="*/ 3250819 h 4714467"/>
              <a:gd name="connsiteX2" fmla="*/ 37931 w 7211596"/>
              <a:gd name="connsiteY2" fmla="*/ 4244732 h 4714467"/>
              <a:gd name="connsiteX3" fmla="*/ 465314 w 7211596"/>
              <a:gd name="connsiteY3" fmla="*/ 4691993 h 4714467"/>
              <a:gd name="connsiteX4" fmla="*/ 2125149 w 7211596"/>
              <a:gd name="connsiteY4" fmla="*/ 4652237 h 4714467"/>
              <a:gd name="connsiteX5" fmla="*/ 2880523 w 7211596"/>
              <a:gd name="connsiteY5" fmla="*/ 4662176 h 4714467"/>
              <a:gd name="connsiteX6" fmla="*/ 3109123 w 7211596"/>
              <a:gd name="connsiteY6" fmla="*/ 3976376 h 4714467"/>
              <a:gd name="connsiteX7" fmla="*/ 2522714 w 7211596"/>
              <a:gd name="connsiteY7" fmla="*/ 3519176 h 4714467"/>
              <a:gd name="connsiteX8" fmla="*/ 1697766 w 7211596"/>
              <a:gd name="connsiteY8" fmla="*/ 3688141 h 4714467"/>
              <a:gd name="connsiteX9" fmla="*/ 803245 w 7211596"/>
              <a:gd name="connsiteY9" fmla="*/ 4364002 h 4714467"/>
              <a:gd name="connsiteX10" fmla="*/ 187018 w 7211596"/>
              <a:gd name="connsiteY10" fmla="*/ 4244732 h 4714467"/>
              <a:gd name="connsiteX11" fmla="*/ 246653 w 7211596"/>
              <a:gd name="connsiteY11" fmla="*/ 3598689 h 4714467"/>
              <a:gd name="connsiteX12" fmla="*/ 723731 w 7211596"/>
              <a:gd name="connsiteY12" fmla="*/ 3141489 h 4714467"/>
              <a:gd name="connsiteX13" fmla="*/ 1419471 w 7211596"/>
              <a:gd name="connsiteY13" fmla="*/ 3141489 h 4714467"/>
              <a:gd name="connsiteX14" fmla="*/ 2244418 w 7211596"/>
              <a:gd name="connsiteY14" fmla="*/ 3429724 h 4714467"/>
              <a:gd name="connsiteX15" fmla="*/ 3178697 w 7211596"/>
              <a:gd name="connsiteY15" fmla="*/ 2992402 h 4714467"/>
              <a:gd name="connsiteX16" fmla="*/ 6438731 w 7211596"/>
              <a:gd name="connsiteY16" fmla="*/ 3151428 h 4714467"/>
              <a:gd name="connsiteX17" fmla="*/ 7174227 w 7211596"/>
              <a:gd name="connsiteY17" fmla="*/ 2246967 h 4714467"/>
              <a:gd name="connsiteX18" fmla="*/ 7104653 w 7211596"/>
              <a:gd name="connsiteY18" fmla="*/ 1213297 h 4714467"/>
              <a:gd name="connsiteX19" fmla="*/ 7114592 w 7211596"/>
              <a:gd name="connsiteY19" fmla="*/ 388350 h 4714467"/>
              <a:gd name="connsiteX20" fmla="*/ 6339340 w 7211596"/>
              <a:gd name="connsiteY20" fmla="*/ 10663 h 4714467"/>
              <a:gd name="connsiteX21" fmla="*/ 5524331 w 7211596"/>
              <a:gd name="connsiteY21" fmla="*/ 775976 h 4714467"/>
              <a:gd name="connsiteX22" fmla="*/ 4997558 w 7211596"/>
              <a:gd name="connsiteY22" fmla="*/ 1809645 h 4714467"/>
              <a:gd name="connsiteX23" fmla="*/ 3506688 w 7211596"/>
              <a:gd name="connsiteY23" fmla="*/ 2147576 h 4714467"/>
              <a:gd name="connsiteX24" fmla="*/ 1489045 w 7211596"/>
              <a:gd name="connsiteY24" fmla="*/ 2266845 h 471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1596" h="4714467">
                <a:moveTo>
                  <a:pt x="187018" y="2753863"/>
                </a:moveTo>
                <a:cubicBezTo>
                  <a:pt x="124898" y="2878102"/>
                  <a:pt x="62779" y="3002341"/>
                  <a:pt x="37931" y="3250819"/>
                </a:cubicBezTo>
                <a:cubicBezTo>
                  <a:pt x="13083" y="3499297"/>
                  <a:pt x="-33299" y="4004536"/>
                  <a:pt x="37931" y="4244732"/>
                </a:cubicBezTo>
                <a:cubicBezTo>
                  <a:pt x="109161" y="4484928"/>
                  <a:pt x="117444" y="4624076"/>
                  <a:pt x="465314" y="4691993"/>
                </a:cubicBezTo>
                <a:cubicBezTo>
                  <a:pt x="813184" y="4759911"/>
                  <a:pt x="2125149" y="4652237"/>
                  <a:pt x="2125149" y="4652237"/>
                </a:cubicBezTo>
                <a:cubicBezTo>
                  <a:pt x="2527684" y="4647268"/>
                  <a:pt x="2716527" y="4774819"/>
                  <a:pt x="2880523" y="4662176"/>
                </a:cubicBezTo>
                <a:cubicBezTo>
                  <a:pt x="3044519" y="4549533"/>
                  <a:pt x="3168758" y="4166876"/>
                  <a:pt x="3109123" y="3976376"/>
                </a:cubicBezTo>
                <a:cubicBezTo>
                  <a:pt x="3049488" y="3785876"/>
                  <a:pt x="2757940" y="3567215"/>
                  <a:pt x="2522714" y="3519176"/>
                </a:cubicBezTo>
                <a:cubicBezTo>
                  <a:pt x="2287488" y="3471137"/>
                  <a:pt x="1984344" y="3547337"/>
                  <a:pt x="1697766" y="3688141"/>
                </a:cubicBezTo>
                <a:cubicBezTo>
                  <a:pt x="1411188" y="3828945"/>
                  <a:pt x="1055036" y="4271237"/>
                  <a:pt x="803245" y="4364002"/>
                </a:cubicBezTo>
                <a:cubicBezTo>
                  <a:pt x="551454" y="4456767"/>
                  <a:pt x="279783" y="4372284"/>
                  <a:pt x="187018" y="4244732"/>
                </a:cubicBezTo>
                <a:cubicBezTo>
                  <a:pt x="94253" y="4117180"/>
                  <a:pt x="157201" y="3782563"/>
                  <a:pt x="246653" y="3598689"/>
                </a:cubicBezTo>
                <a:cubicBezTo>
                  <a:pt x="336105" y="3414815"/>
                  <a:pt x="528261" y="3217689"/>
                  <a:pt x="723731" y="3141489"/>
                </a:cubicBezTo>
                <a:cubicBezTo>
                  <a:pt x="919201" y="3065289"/>
                  <a:pt x="1166023" y="3093450"/>
                  <a:pt x="1419471" y="3141489"/>
                </a:cubicBezTo>
                <a:cubicBezTo>
                  <a:pt x="1672919" y="3189528"/>
                  <a:pt x="1951214" y="3454572"/>
                  <a:pt x="2244418" y="3429724"/>
                </a:cubicBezTo>
                <a:cubicBezTo>
                  <a:pt x="2537622" y="3404876"/>
                  <a:pt x="2479645" y="3038785"/>
                  <a:pt x="3178697" y="2992402"/>
                </a:cubicBezTo>
                <a:cubicBezTo>
                  <a:pt x="3877749" y="2946019"/>
                  <a:pt x="5772809" y="3275667"/>
                  <a:pt x="6438731" y="3151428"/>
                </a:cubicBezTo>
                <a:cubicBezTo>
                  <a:pt x="7104653" y="3027189"/>
                  <a:pt x="7063240" y="2569989"/>
                  <a:pt x="7174227" y="2246967"/>
                </a:cubicBezTo>
                <a:cubicBezTo>
                  <a:pt x="7285214" y="1923945"/>
                  <a:pt x="7114592" y="1523066"/>
                  <a:pt x="7104653" y="1213297"/>
                </a:cubicBezTo>
                <a:cubicBezTo>
                  <a:pt x="7094714" y="903528"/>
                  <a:pt x="7242144" y="588789"/>
                  <a:pt x="7114592" y="388350"/>
                </a:cubicBezTo>
                <a:cubicBezTo>
                  <a:pt x="6987040" y="187911"/>
                  <a:pt x="6604383" y="-53941"/>
                  <a:pt x="6339340" y="10663"/>
                </a:cubicBezTo>
                <a:cubicBezTo>
                  <a:pt x="6074297" y="75267"/>
                  <a:pt x="5747961" y="476146"/>
                  <a:pt x="5524331" y="775976"/>
                </a:cubicBezTo>
                <a:cubicBezTo>
                  <a:pt x="5300701" y="1075806"/>
                  <a:pt x="5333832" y="1581045"/>
                  <a:pt x="4997558" y="1809645"/>
                </a:cubicBezTo>
                <a:cubicBezTo>
                  <a:pt x="4661284" y="2038245"/>
                  <a:pt x="4091440" y="2071376"/>
                  <a:pt x="3506688" y="2147576"/>
                </a:cubicBezTo>
                <a:cubicBezTo>
                  <a:pt x="2921936" y="2223776"/>
                  <a:pt x="1770654" y="2243654"/>
                  <a:pt x="1489045" y="22668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0031115-B307-42EA-89CE-A5D826E42CAF}"/>
              </a:ext>
            </a:extLst>
          </p:cNvPr>
          <p:cNvSpPr txBox="1"/>
          <p:nvPr/>
        </p:nvSpPr>
        <p:spPr>
          <a:xfrm rot="514481">
            <a:off x="5035604" y="4289064"/>
            <a:ext cx="1913585" cy="369332"/>
          </a:xfrm>
          <a:prstGeom prst="rect">
            <a:avLst/>
          </a:prstGeom>
          <a:noFill/>
        </p:spPr>
        <p:txBody>
          <a:bodyPr wrap="square" rtlCol="0">
            <a:spAutoFit/>
          </a:bodyPr>
          <a:lstStyle/>
          <a:p>
            <a:r>
              <a:rPr lang="en-US" dirty="0"/>
              <a:t>Lane Change</a:t>
            </a:r>
          </a:p>
        </p:txBody>
      </p:sp>
      <p:sp>
        <p:nvSpPr>
          <p:cNvPr id="18" name="TextBox 17">
            <a:extLst>
              <a:ext uri="{FF2B5EF4-FFF2-40B4-BE49-F238E27FC236}">
                <a16:creationId xmlns:a16="http://schemas.microsoft.com/office/drawing/2014/main" id="{6C779879-607A-435E-8C80-E50CDEDC9E1D}"/>
              </a:ext>
            </a:extLst>
          </p:cNvPr>
          <p:cNvSpPr txBox="1"/>
          <p:nvPr/>
        </p:nvSpPr>
        <p:spPr>
          <a:xfrm>
            <a:off x="4381336" y="5930764"/>
            <a:ext cx="1913585" cy="369332"/>
          </a:xfrm>
          <a:prstGeom prst="rect">
            <a:avLst/>
          </a:prstGeom>
          <a:noFill/>
        </p:spPr>
        <p:txBody>
          <a:bodyPr wrap="square" rtlCol="0">
            <a:spAutoFit/>
          </a:bodyPr>
          <a:lstStyle/>
          <a:p>
            <a:r>
              <a:rPr lang="en-US" dirty="0"/>
              <a:t>Transitions</a:t>
            </a:r>
          </a:p>
        </p:txBody>
      </p:sp>
      <p:sp>
        <p:nvSpPr>
          <p:cNvPr id="21" name="TextBox 20">
            <a:extLst>
              <a:ext uri="{FF2B5EF4-FFF2-40B4-BE49-F238E27FC236}">
                <a16:creationId xmlns:a16="http://schemas.microsoft.com/office/drawing/2014/main" id="{07436404-0E89-4451-A369-A3B828D2BD55}"/>
              </a:ext>
            </a:extLst>
          </p:cNvPr>
          <p:cNvSpPr txBox="1"/>
          <p:nvPr/>
        </p:nvSpPr>
        <p:spPr>
          <a:xfrm rot="16200000">
            <a:off x="2198364" y="4548484"/>
            <a:ext cx="1913585" cy="369332"/>
          </a:xfrm>
          <a:prstGeom prst="rect">
            <a:avLst/>
          </a:prstGeom>
          <a:noFill/>
        </p:spPr>
        <p:txBody>
          <a:bodyPr wrap="square" rtlCol="0">
            <a:spAutoFit/>
          </a:bodyPr>
          <a:lstStyle/>
          <a:p>
            <a:r>
              <a:rPr lang="en-US" dirty="0"/>
              <a:t>Transitions</a:t>
            </a:r>
          </a:p>
        </p:txBody>
      </p:sp>
      <p:sp>
        <p:nvSpPr>
          <p:cNvPr id="22" name="TextBox 21">
            <a:extLst>
              <a:ext uri="{FF2B5EF4-FFF2-40B4-BE49-F238E27FC236}">
                <a16:creationId xmlns:a16="http://schemas.microsoft.com/office/drawing/2014/main" id="{57373F33-AE36-4E37-ADA4-EA400135600B}"/>
              </a:ext>
            </a:extLst>
          </p:cNvPr>
          <p:cNvSpPr txBox="1"/>
          <p:nvPr/>
        </p:nvSpPr>
        <p:spPr>
          <a:xfrm rot="16200000">
            <a:off x="9228330" y="2412904"/>
            <a:ext cx="1913585" cy="369332"/>
          </a:xfrm>
          <a:prstGeom prst="rect">
            <a:avLst/>
          </a:prstGeom>
          <a:noFill/>
        </p:spPr>
        <p:txBody>
          <a:bodyPr wrap="square" rtlCol="0">
            <a:spAutoFit/>
          </a:bodyPr>
          <a:lstStyle/>
          <a:p>
            <a:r>
              <a:rPr lang="en-US" dirty="0"/>
              <a:t>Transitions</a:t>
            </a:r>
          </a:p>
        </p:txBody>
      </p:sp>
      <p:sp>
        <p:nvSpPr>
          <p:cNvPr id="23" name="TextBox 22">
            <a:extLst>
              <a:ext uri="{FF2B5EF4-FFF2-40B4-BE49-F238E27FC236}">
                <a16:creationId xmlns:a16="http://schemas.microsoft.com/office/drawing/2014/main" id="{33DF3106-E7C3-4E0E-BCE0-E1C329358E1B}"/>
              </a:ext>
            </a:extLst>
          </p:cNvPr>
          <p:cNvSpPr txBox="1"/>
          <p:nvPr/>
        </p:nvSpPr>
        <p:spPr>
          <a:xfrm rot="19316855">
            <a:off x="6719231" y="2413455"/>
            <a:ext cx="2568934" cy="646331"/>
          </a:xfrm>
          <a:prstGeom prst="rect">
            <a:avLst/>
          </a:prstGeom>
          <a:noFill/>
        </p:spPr>
        <p:txBody>
          <a:bodyPr wrap="square" rtlCol="0">
            <a:spAutoFit/>
          </a:bodyPr>
          <a:lstStyle/>
          <a:p>
            <a:r>
              <a:rPr lang="en-US" dirty="0"/>
              <a:t>Transitions or some shit? No slow finishes though. </a:t>
            </a:r>
          </a:p>
        </p:txBody>
      </p:sp>
      <p:sp>
        <p:nvSpPr>
          <p:cNvPr id="6" name="TextBox 5">
            <a:extLst>
              <a:ext uri="{FF2B5EF4-FFF2-40B4-BE49-F238E27FC236}">
                <a16:creationId xmlns:a16="http://schemas.microsoft.com/office/drawing/2014/main" id="{01936307-DC95-4EE7-A576-E80909E0CBF8}"/>
              </a:ext>
            </a:extLst>
          </p:cNvPr>
          <p:cNvSpPr txBox="1"/>
          <p:nvPr/>
        </p:nvSpPr>
        <p:spPr>
          <a:xfrm>
            <a:off x="1410056" y="628896"/>
            <a:ext cx="4174172" cy="1200329"/>
          </a:xfrm>
          <a:prstGeom prst="rect">
            <a:avLst/>
          </a:prstGeom>
          <a:noFill/>
        </p:spPr>
        <p:txBody>
          <a:bodyPr wrap="square" rtlCol="0">
            <a:spAutoFit/>
          </a:bodyPr>
          <a:lstStyle/>
          <a:p>
            <a:r>
              <a:rPr lang="en-US" sz="2400" b="1" dirty="0"/>
              <a:t>Example: </a:t>
            </a:r>
            <a:r>
              <a:rPr lang="en-US" sz="2400" dirty="0"/>
              <a:t>STC 10 from 2020</a:t>
            </a:r>
          </a:p>
          <a:p>
            <a:endParaRPr lang="en-US" sz="2400" dirty="0"/>
          </a:p>
          <a:p>
            <a:r>
              <a:rPr lang="en-US" sz="2400" dirty="0"/>
              <a:t>But sometimes you can be lazy</a:t>
            </a:r>
          </a:p>
        </p:txBody>
      </p:sp>
    </p:spTree>
    <p:extLst>
      <p:ext uri="{BB962C8B-B14F-4D97-AF65-F5344CB8AC3E}">
        <p14:creationId xmlns:p14="http://schemas.microsoft.com/office/powerpoint/2010/main" val="361438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8412" y="0"/>
            <a:ext cx="10655175" cy="6858000"/>
          </a:xfrm>
          <a:prstGeom prst="rect">
            <a:avLst/>
          </a:prstGeom>
        </p:spPr>
      </p:pic>
      <p:sp>
        <p:nvSpPr>
          <p:cNvPr id="7" name="Rectangle 6"/>
          <p:cNvSpPr/>
          <p:nvPr/>
        </p:nvSpPr>
        <p:spPr>
          <a:xfrm rot="20160000">
            <a:off x="4168523" y="1509466"/>
            <a:ext cx="6883724"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140000">
            <a:off x="9756992" y="1063312"/>
            <a:ext cx="2375588"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6080000">
            <a:off x="9848419" y="3380583"/>
            <a:ext cx="2271535"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00839" y="4757843"/>
            <a:ext cx="4558118" cy="459379"/>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rot="11168983">
            <a:off x="10635469" y="119884"/>
            <a:ext cx="135187" cy="225949"/>
          </a:xfrm>
          <a:prstGeom prst="r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6140000">
            <a:off x="10724030" y="189475"/>
            <a:ext cx="220600" cy="10411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52477" y="2847848"/>
            <a:ext cx="897149" cy="42875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752726" y="3276600"/>
            <a:ext cx="876300" cy="36671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06726" y="3668237"/>
            <a:ext cx="361949" cy="2571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700000">
            <a:off x="2758996" y="3610292"/>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8941870">
            <a:off x="3257072" y="3609499"/>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506" name="Rectangle 505">
            <a:extLst>
              <a:ext uri="{FF2B5EF4-FFF2-40B4-BE49-F238E27FC236}">
                <a16:creationId xmlns:a16="http://schemas.microsoft.com/office/drawing/2014/main" id="{6C3FFA78-1CC0-40AE-A2CF-B9DD37E88C92}"/>
              </a:ext>
            </a:extLst>
          </p:cNvPr>
          <p:cNvSpPr/>
          <p:nvPr/>
        </p:nvSpPr>
        <p:spPr>
          <a:xfrm rot="5400000">
            <a:off x="1423158" y="4922989"/>
            <a:ext cx="3066794" cy="4572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A93A0DEC-C920-44E2-A59E-DCCE0160CA64}"/>
              </a:ext>
            </a:extLst>
          </p:cNvPr>
          <p:cNvSpPr/>
          <p:nvPr/>
        </p:nvSpPr>
        <p:spPr>
          <a:xfrm rot="5400000">
            <a:off x="3191968" y="3719603"/>
            <a:ext cx="366713" cy="45720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B1EF856-2852-4F0F-8C7F-BDFBC15B37D4}"/>
              </a:ext>
            </a:extLst>
          </p:cNvPr>
          <p:cNvSpPr/>
          <p:nvPr/>
        </p:nvSpPr>
        <p:spPr>
          <a:xfrm>
            <a:off x="3625811" y="2840572"/>
            <a:ext cx="921017" cy="58842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D0918A-9E67-4455-9489-3CE8BBCB131C}"/>
              </a:ext>
            </a:extLst>
          </p:cNvPr>
          <p:cNvSpPr/>
          <p:nvPr/>
        </p:nvSpPr>
        <p:spPr>
          <a:xfrm rot="20160000">
            <a:off x="4142128" y="2018947"/>
            <a:ext cx="688372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396659-C12B-421B-A5E7-C51349BC60D5}"/>
              </a:ext>
            </a:extLst>
          </p:cNvPr>
          <p:cNvSpPr/>
          <p:nvPr/>
        </p:nvSpPr>
        <p:spPr>
          <a:xfrm rot="16140000">
            <a:off x="9412026" y="1704204"/>
            <a:ext cx="237558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BE5CEE8-FEDE-41D0-A858-AD71C69D114D}"/>
              </a:ext>
            </a:extLst>
          </p:cNvPr>
          <p:cNvSpPr/>
          <p:nvPr/>
        </p:nvSpPr>
        <p:spPr>
          <a:xfrm rot="16140000">
            <a:off x="9766465" y="3768132"/>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977B7DD-D41F-49AD-B5E9-68A8239F6015}"/>
              </a:ext>
            </a:extLst>
          </p:cNvPr>
          <p:cNvSpPr/>
          <p:nvPr/>
        </p:nvSpPr>
        <p:spPr>
          <a:xfrm>
            <a:off x="8789806" y="4529243"/>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2E21F05-6B7B-43DB-8E26-BE57292BC840}"/>
              </a:ext>
            </a:extLst>
          </p:cNvPr>
          <p:cNvSpPr/>
          <p:nvPr/>
        </p:nvSpPr>
        <p:spPr>
          <a:xfrm>
            <a:off x="6698372" y="4529243"/>
            <a:ext cx="209746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DEF821-8A4F-4368-B70A-7B5B90517721}"/>
              </a:ext>
            </a:extLst>
          </p:cNvPr>
          <p:cNvSpPr/>
          <p:nvPr/>
        </p:nvSpPr>
        <p:spPr>
          <a:xfrm rot="5400000">
            <a:off x="5864055" y="5358162"/>
            <a:ext cx="144496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8625F39-89F9-43E3-B7B0-E32103B156EB}"/>
              </a:ext>
            </a:extLst>
          </p:cNvPr>
          <p:cNvSpPr/>
          <p:nvPr/>
        </p:nvSpPr>
        <p:spPr>
          <a:xfrm rot="10800000">
            <a:off x="3401028" y="5974315"/>
            <a:ext cx="309647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66AA9-7FB8-423B-A5A0-2E2D33A6ED83}"/>
              </a:ext>
            </a:extLst>
          </p:cNvPr>
          <p:cNvSpPr/>
          <p:nvPr/>
        </p:nvSpPr>
        <p:spPr>
          <a:xfrm rot="10800000">
            <a:off x="3621391" y="3435999"/>
            <a:ext cx="839566"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DD71FB-390E-47AE-923F-6C778ED321DF}"/>
              </a:ext>
            </a:extLst>
          </p:cNvPr>
          <p:cNvSpPr/>
          <p:nvPr/>
        </p:nvSpPr>
        <p:spPr>
          <a:xfrm rot="5400000">
            <a:off x="3410648" y="3857341"/>
            <a:ext cx="60507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928425F-9A51-47B3-8548-9855B03B7804}"/>
              </a:ext>
            </a:extLst>
          </p:cNvPr>
          <p:cNvSpPr/>
          <p:nvPr/>
        </p:nvSpPr>
        <p:spPr>
          <a:xfrm rot="5400000">
            <a:off x="2325870" y="5129204"/>
            <a:ext cx="193865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80A384-99E4-4DF3-8CAD-9BE5D6B72C3F}"/>
              </a:ext>
            </a:extLst>
          </p:cNvPr>
          <p:cNvSpPr/>
          <p:nvPr/>
        </p:nvSpPr>
        <p:spPr>
          <a:xfrm>
            <a:off x="3971124" y="3491699"/>
            <a:ext cx="175707" cy="1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49B8918-8103-48C9-A85B-439025CB2968}"/>
              </a:ext>
            </a:extLst>
          </p:cNvPr>
          <p:cNvSpPr/>
          <p:nvPr/>
        </p:nvSpPr>
        <p:spPr>
          <a:xfrm rot="5400000">
            <a:off x="6436773" y="5489655"/>
            <a:ext cx="973694"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Rectangle 205">
            <a:extLst>
              <a:ext uri="{FF2B5EF4-FFF2-40B4-BE49-F238E27FC236}">
                <a16:creationId xmlns:a16="http://schemas.microsoft.com/office/drawing/2014/main" id="{FB91AED5-FE83-4AED-A011-D8F009C939C2}"/>
              </a:ext>
            </a:extLst>
          </p:cNvPr>
          <p:cNvSpPr/>
          <p:nvPr/>
        </p:nvSpPr>
        <p:spPr>
          <a:xfrm rot="10800000">
            <a:off x="3167322" y="4045577"/>
            <a:ext cx="427612"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FB62F11-9D6A-46E2-B131-B0686183976C}"/>
              </a:ext>
            </a:extLst>
          </p:cNvPr>
          <p:cNvSpPr/>
          <p:nvPr/>
        </p:nvSpPr>
        <p:spPr>
          <a:xfrm rot="21179873">
            <a:off x="5018370" y="821076"/>
            <a:ext cx="201168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220x25 Finish Chute</a:t>
            </a:r>
          </a:p>
        </p:txBody>
      </p:sp>
      <p:sp>
        <p:nvSpPr>
          <p:cNvPr id="3" name="TextBox 2">
            <a:extLst>
              <a:ext uri="{FF2B5EF4-FFF2-40B4-BE49-F238E27FC236}">
                <a16:creationId xmlns:a16="http://schemas.microsoft.com/office/drawing/2014/main" id="{616825B1-4F37-490E-B0E7-6E06F891F285}"/>
              </a:ext>
            </a:extLst>
          </p:cNvPr>
          <p:cNvSpPr txBox="1"/>
          <p:nvPr/>
        </p:nvSpPr>
        <p:spPr>
          <a:xfrm rot="20613893">
            <a:off x="2799882" y="2561049"/>
            <a:ext cx="7907093" cy="2308324"/>
          </a:xfrm>
          <a:prstGeom prst="rect">
            <a:avLst/>
          </a:prstGeom>
          <a:noFill/>
        </p:spPr>
        <p:txBody>
          <a:bodyPr wrap="square" rtlCol="0">
            <a:spAutoFit/>
          </a:bodyPr>
          <a:lstStyle/>
          <a:p>
            <a:pPr algn="ctr"/>
            <a:r>
              <a:rPr lang="en-US" sz="7200" dirty="0"/>
              <a:t>PAINT YOUR THICK LINES ON ME</a:t>
            </a:r>
          </a:p>
        </p:txBody>
      </p:sp>
      <p:sp>
        <p:nvSpPr>
          <p:cNvPr id="170" name="Rectangle 169">
            <a:extLst>
              <a:ext uri="{FF2B5EF4-FFF2-40B4-BE49-F238E27FC236}">
                <a16:creationId xmlns:a16="http://schemas.microsoft.com/office/drawing/2014/main" id="{3C38D6FC-EBFD-41A6-8BDC-DB38959FCEDE}"/>
              </a:ext>
            </a:extLst>
          </p:cNvPr>
          <p:cNvSpPr/>
          <p:nvPr/>
        </p:nvSpPr>
        <p:spPr>
          <a:xfrm>
            <a:off x="3198731" y="6202809"/>
            <a:ext cx="3990245" cy="4572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837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768412" y="0"/>
            <a:ext cx="10655175" cy="6858000"/>
          </a:xfrm>
          <a:prstGeom prst="rect">
            <a:avLst/>
          </a:prstGeom>
        </p:spPr>
      </p:pic>
      <p:sp>
        <p:nvSpPr>
          <p:cNvPr id="223" name="Rectangle 222"/>
          <p:cNvSpPr/>
          <p:nvPr/>
        </p:nvSpPr>
        <p:spPr>
          <a:xfrm>
            <a:off x="820332" y="4320540"/>
            <a:ext cx="1656866" cy="2329655"/>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117" name="Rectangle 116">
            <a:extLst>
              <a:ext uri="{FF2B5EF4-FFF2-40B4-BE49-F238E27FC236}">
                <a16:creationId xmlns:a16="http://schemas.microsoft.com/office/drawing/2014/main" id="{A4307AC8-BAE0-4CD0-AE8C-87564A750A63}"/>
              </a:ext>
            </a:extLst>
          </p:cNvPr>
          <p:cNvSpPr/>
          <p:nvPr/>
        </p:nvSpPr>
        <p:spPr>
          <a:xfrm flipH="1" flipV="1">
            <a:off x="6679304" y="65344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EE713B04-26A6-4B67-AB60-CD8F8A4E655F}"/>
              </a:ext>
            </a:extLst>
          </p:cNvPr>
          <p:cNvSpPr/>
          <p:nvPr/>
        </p:nvSpPr>
        <p:spPr>
          <a:xfrm flipH="1" flipV="1">
            <a:off x="6856701" y="649080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6A90C93-3294-4D4F-B687-4759286FE8D2}"/>
              </a:ext>
            </a:extLst>
          </p:cNvPr>
          <p:cNvSpPr/>
          <p:nvPr/>
        </p:nvSpPr>
        <p:spPr>
          <a:xfrm flipH="1" flipV="1">
            <a:off x="6439028"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99454D8-E78B-4412-89C8-DDA2807D05EE}"/>
              </a:ext>
            </a:extLst>
          </p:cNvPr>
          <p:cNvSpPr/>
          <p:nvPr/>
        </p:nvSpPr>
        <p:spPr>
          <a:xfrm flipH="1" flipV="1">
            <a:off x="6206387"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DD62EE7F-D613-4E79-ADFB-A8A814E219BE}"/>
              </a:ext>
            </a:extLst>
          </p:cNvPr>
          <p:cNvSpPr/>
          <p:nvPr/>
        </p:nvSpPr>
        <p:spPr>
          <a:xfrm flipH="1" flipV="1">
            <a:off x="6952668" y="639276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7" name="Isosceles Triangle 136">
            <a:extLst>
              <a:ext uri="{FF2B5EF4-FFF2-40B4-BE49-F238E27FC236}">
                <a16:creationId xmlns:a16="http://schemas.microsoft.com/office/drawing/2014/main" id="{E5FBC911-40DA-4B85-9A42-4D48BAC6A927}"/>
              </a:ext>
            </a:extLst>
          </p:cNvPr>
          <p:cNvSpPr/>
          <p:nvPr/>
        </p:nvSpPr>
        <p:spPr>
          <a:xfrm rot="10800000">
            <a:off x="7107590" y="580995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79882CAE-B46F-4FB8-A24E-8FC44D17CE0F}"/>
              </a:ext>
            </a:extLst>
          </p:cNvPr>
          <p:cNvSpPr/>
          <p:nvPr/>
        </p:nvSpPr>
        <p:spPr>
          <a:xfrm flipH="1" flipV="1">
            <a:off x="5996605" y="65344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456CD34A-3573-4728-BAF0-A5810D77D1E4}"/>
              </a:ext>
            </a:extLst>
          </p:cNvPr>
          <p:cNvSpPr/>
          <p:nvPr/>
        </p:nvSpPr>
        <p:spPr>
          <a:xfrm flipH="1" flipV="1">
            <a:off x="5756329"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F6F7EC8-DBCE-4BC0-B578-8D8CF47BD284}"/>
              </a:ext>
            </a:extLst>
          </p:cNvPr>
          <p:cNvSpPr/>
          <p:nvPr/>
        </p:nvSpPr>
        <p:spPr>
          <a:xfrm flipH="1" flipV="1">
            <a:off x="5523688"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1F3770C-120F-4629-B393-0FAF35FAA8F5}"/>
              </a:ext>
            </a:extLst>
          </p:cNvPr>
          <p:cNvSpPr/>
          <p:nvPr/>
        </p:nvSpPr>
        <p:spPr>
          <a:xfrm flipH="1" flipV="1">
            <a:off x="5260552" y="65291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DA65E82B-0335-4CA5-9B5D-B53806418A8D}"/>
              </a:ext>
            </a:extLst>
          </p:cNvPr>
          <p:cNvSpPr/>
          <p:nvPr/>
        </p:nvSpPr>
        <p:spPr>
          <a:xfrm flipH="1" flipV="1">
            <a:off x="5020276" y="65363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FFEF7E7-79CB-4573-A4CC-CE119E83388F}"/>
              </a:ext>
            </a:extLst>
          </p:cNvPr>
          <p:cNvSpPr/>
          <p:nvPr/>
        </p:nvSpPr>
        <p:spPr>
          <a:xfrm flipH="1" flipV="1">
            <a:off x="4787635" y="65363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981273A5-2686-458F-8931-ADAE825382DE}"/>
              </a:ext>
            </a:extLst>
          </p:cNvPr>
          <p:cNvSpPr/>
          <p:nvPr/>
        </p:nvSpPr>
        <p:spPr>
          <a:xfrm flipH="1" flipV="1">
            <a:off x="4549623" y="65328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EBA0EBD4-554B-4A1A-B875-C661D2004B32}"/>
              </a:ext>
            </a:extLst>
          </p:cNvPr>
          <p:cNvSpPr/>
          <p:nvPr/>
        </p:nvSpPr>
        <p:spPr>
          <a:xfrm flipH="1" flipV="1">
            <a:off x="4309347" y="65273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946A399F-B6E0-4F8D-8715-668256F20B14}"/>
              </a:ext>
            </a:extLst>
          </p:cNvPr>
          <p:cNvSpPr/>
          <p:nvPr/>
        </p:nvSpPr>
        <p:spPr>
          <a:xfrm flipH="1" flipV="1">
            <a:off x="4076706" y="65273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DCDC6F21-0270-439F-BB3B-5835F697C30D}"/>
              </a:ext>
            </a:extLst>
          </p:cNvPr>
          <p:cNvSpPr/>
          <p:nvPr/>
        </p:nvSpPr>
        <p:spPr>
          <a:xfrm flipH="1" flipV="1">
            <a:off x="3873577" y="65417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70E2B39-70EA-4B89-858E-025FDB9E5667}"/>
              </a:ext>
            </a:extLst>
          </p:cNvPr>
          <p:cNvSpPr/>
          <p:nvPr/>
        </p:nvSpPr>
        <p:spPr>
          <a:xfrm flipH="1" flipV="1">
            <a:off x="3633301" y="65362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2AFFE0B8-A819-4EA3-A4EE-96E6456F8B04}"/>
              </a:ext>
            </a:extLst>
          </p:cNvPr>
          <p:cNvSpPr/>
          <p:nvPr/>
        </p:nvSpPr>
        <p:spPr>
          <a:xfrm flipH="1" flipV="1">
            <a:off x="3400660" y="65362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975FF890-8DE5-434E-8DD5-C9C50BB5B2AB}"/>
              </a:ext>
            </a:extLst>
          </p:cNvPr>
          <p:cNvSpPr/>
          <p:nvPr/>
        </p:nvSpPr>
        <p:spPr>
          <a:xfrm flipH="1" flipV="1">
            <a:off x="3194118" y="65396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79D547D7-D377-47A9-9077-62769577B477}"/>
              </a:ext>
            </a:extLst>
          </p:cNvPr>
          <p:cNvSpPr/>
          <p:nvPr/>
        </p:nvSpPr>
        <p:spPr>
          <a:xfrm flipH="1" flipV="1">
            <a:off x="2961477" y="65396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0" name="Isosceles Triangle 229">
            <a:extLst>
              <a:ext uri="{FF2B5EF4-FFF2-40B4-BE49-F238E27FC236}">
                <a16:creationId xmlns:a16="http://schemas.microsoft.com/office/drawing/2014/main" id="{55F682C9-FA61-4F20-9624-0727E4005BF3}"/>
              </a:ext>
            </a:extLst>
          </p:cNvPr>
          <p:cNvSpPr/>
          <p:nvPr/>
        </p:nvSpPr>
        <p:spPr>
          <a:xfrm rot="10800000">
            <a:off x="7107590" y="588610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1" name="Isosceles Triangle 230">
            <a:extLst>
              <a:ext uri="{FF2B5EF4-FFF2-40B4-BE49-F238E27FC236}">
                <a16:creationId xmlns:a16="http://schemas.microsoft.com/office/drawing/2014/main" id="{F07C6726-5E5F-4949-8330-5CE72CEE4D4D}"/>
              </a:ext>
            </a:extLst>
          </p:cNvPr>
          <p:cNvSpPr/>
          <p:nvPr/>
        </p:nvSpPr>
        <p:spPr>
          <a:xfrm rot="10800000">
            <a:off x="7099122" y="596225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2" name="Isosceles Triangle 231">
            <a:extLst>
              <a:ext uri="{FF2B5EF4-FFF2-40B4-BE49-F238E27FC236}">
                <a16:creationId xmlns:a16="http://schemas.microsoft.com/office/drawing/2014/main" id="{56DDC37D-012E-4DD7-A49C-66C765605B3B}"/>
              </a:ext>
            </a:extLst>
          </p:cNvPr>
          <p:cNvSpPr/>
          <p:nvPr/>
        </p:nvSpPr>
        <p:spPr>
          <a:xfrm rot="12892829">
            <a:off x="7075856" y="658362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3" name="Isosceles Triangle 232">
            <a:extLst>
              <a:ext uri="{FF2B5EF4-FFF2-40B4-BE49-F238E27FC236}">
                <a16:creationId xmlns:a16="http://schemas.microsoft.com/office/drawing/2014/main" id="{6DA6351F-92EA-4035-900B-A59006C046A9}"/>
              </a:ext>
            </a:extLst>
          </p:cNvPr>
          <p:cNvSpPr/>
          <p:nvPr/>
        </p:nvSpPr>
        <p:spPr>
          <a:xfrm rot="12892829">
            <a:off x="6994499" y="665916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6CFD3FEC-421D-4EEB-90D2-20957B7E7EB5}"/>
              </a:ext>
            </a:extLst>
          </p:cNvPr>
          <p:cNvSpPr/>
          <p:nvPr/>
        </p:nvSpPr>
        <p:spPr>
          <a:xfrm flipH="1" flipV="1">
            <a:off x="4370906" y="33572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BBCDF6F7-AD09-4DC4-BB51-F60A419D336B}"/>
              </a:ext>
            </a:extLst>
          </p:cNvPr>
          <p:cNvSpPr/>
          <p:nvPr/>
        </p:nvSpPr>
        <p:spPr>
          <a:xfrm flipH="1" flipV="1">
            <a:off x="4371541" y="341283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56F031E6-F0B5-4A82-ADDA-F3F75D1BD54C}"/>
              </a:ext>
            </a:extLst>
          </p:cNvPr>
          <p:cNvSpPr/>
          <p:nvPr/>
        </p:nvSpPr>
        <p:spPr>
          <a:xfrm flipH="1" flipV="1">
            <a:off x="5195128" y="34114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571EFE2C-7CC8-42FE-B676-017B1F6AAACE}"/>
              </a:ext>
            </a:extLst>
          </p:cNvPr>
          <p:cNvSpPr/>
          <p:nvPr/>
        </p:nvSpPr>
        <p:spPr>
          <a:xfrm flipH="1" flipV="1">
            <a:off x="4370342" y="364255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E091884A-87DA-4F77-A027-EEA7C3B8FF64}"/>
              </a:ext>
            </a:extLst>
          </p:cNvPr>
          <p:cNvSpPr/>
          <p:nvPr/>
        </p:nvSpPr>
        <p:spPr>
          <a:xfrm flipH="1" flipV="1">
            <a:off x="4368552" y="37010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8502FBC0-B29D-49E4-9E3F-1252D1F427DA}"/>
              </a:ext>
            </a:extLst>
          </p:cNvPr>
          <p:cNvSpPr/>
          <p:nvPr/>
        </p:nvSpPr>
        <p:spPr>
          <a:xfrm flipH="1" flipV="1">
            <a:off x="5196952" y="36336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7" name="Isosceles Triangle 266">
            <a:extLst>
              <a:ext uri="{FF2B5EF4-FFF2-40B4-BE49-F238E27FC236}">
                <a16:creationId xmlns:a16="http://schemas.microsoft.com/office/drawing/2014/main" id="{7BF85D48-E237-465E-B84C-55C5CB4E4E4B}"/>
              </a:ext>
            </a:extLst>
          </p:cNvPr>
          <p:cNvSpPr/>
          <p:nvPr/>
        </p:nvSpPr>
        <p:spPr>
          <a:xfrm rot="19070313">
            <a:off x="3934601" y="363419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7F2E9006-7A1A-4155-86D4-8F49009C4140}"/>
              </a:ext>
            </a:extLst>
          </p:cNvPr>
          <p:cNvSpPr/>
          <p:nvPr/>
        </p:nvSpPr>
        <p:spPr>
          <a:xfrm flipH="1" flipV="1">
            <a:off x="6116178" y="29983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09D394E0-6104-4CCD-8AA1-68D3653A9BBB}"/>
              </a:ext>
            </a:extLst>
          </p:cNvPr>
          <p:cNvSpPr/>
          <p:nvPr/>
        </p:nvSpPr>
        <p:spPr>
          <a:xfrm flipH="1" flipV="1">
            <a:off x="7040956" y="313680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8617E1FF-B0B3-4F6B-BE30-0381A69D5EB7}"/>
              </a:ext>
            </a:extLst>
          </p:cNvPr>
          <p:cNvSpPr/>
          <p:nvPr/>
        </p:nvSpPr>
        <p:spPr>
          <a:xfrm flipH="1" flipV="1">
            <a:off x="7959915" y="33710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CF2902F0-78AE-4815-9AF9-F859964DF2C3}"/>
              </a:ext>
            </a:extLst>
          </p:cNvPr>
          <p:cNvSpPr/>
          <p:nvPr/>
        </p:nvSpPr>
        <p:spPr>
          <a:xfrm flipH="1" flipV="1">
            <a:off x="9118155" y="320364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F58A3C96-899A-4F77-8C8A-CD76ADE79DA3}"/>
              </a:ext>
            </a:extLst>
          </p:cNvPr>
          <p:cNvSpPr/>
          <p:nvPr/>
        </p:nvSpPr>
        <p:spPr>
          <a:xfrm flipH="1" flipV="1">
            <a:off x="10525180" y="234603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F5224277-4667-4C23-A170-02D7BC4B74B3}"/>
              </a:ext>
            </a:extLst>
          </p:cNvPr>
          <p:cNvSpPr/>
          <p:nvPr/>
        </p:nvSpPr>
        <p:spPr>
          <a:xfrm flipH="1" flipV="1">
            <a:off x="9701052" y="13984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22975141-F1CC-4419-BEBF-1A5E35932F0A}"/>
              </a:ext>
            </a:extLst>
          </p:cNvPr>
          <p:cNvSpPr/>
          <p:nvPr/>
        </p:nvSpPr>
        <p:spPr>
          <a:xfrm rot="20144982" flipH="1" flipV="1">
            <a:off x="7655147" y="22148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D30B61CC-FD26-403D-B15C-0691D1840138}"/>
              </a:ext>
            </a:extLst>
          </p:cNvPr>
          <p:cNvSpPr/>
          <p:nvPr/>
        </p:nvSpPr>
        <p:spPr>
          <a:xfrm flipH="1" flipV="1">
            <a:off x="7041793" y="30210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F890D100-2B82-4DA5-8CA9-EA0517C0B413}"/>
              </a:ext>
            </a:extLst>
          </p:cNvPr>
          <p:cNvSpPr/>
          <p:nvPr/>
        </p:nvSpPr>
        <p:spPr>
          <a:xfrm flipH="1" flipV="1">
            <a:off x="7044030" y="29022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FC126F5D-C80D-4841-BBE1-C20FC33E4386}"/>
              </a:ext>
            </a:extLst>
          </p:cNvPr>
          <p:cNvSpPr/>
          <p:nvPr/>
        </p:nvSpPr>
        <p:spPr>
          <a:xfrm flipH="1" flipV="1">
            <a:off x="7038715" y="278318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274B24B5-9718-4DBB-8A3E-E406B019BB78}"/>
              </a:ext>
            </a:extLst>
          </p:cNvPr>
          <p:cNvSpPr/>
          <p:nvPr/>
        </p:nvSpPr>
        <p:spPr>
          <a:xfrm flipH="1" flipV="1">
            <a:off x="7041171" y="26745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28891D40-1437-4C64-B99D-5532C636A243}"/>
              </a:ext>
            </a:extLst>
          </p:cNvPr>
          <p:cNvSpPr/>
          <p:nvPr/>
        </p:nvSpPr>
        <p:spPr>
          <a:xfrm flipH="1" flipV="1">
            <a:off x="10116208" y="312956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4E5B4EFC-5D53-4340-893F-8F7B6D1E3CD2}"/>
              </a:ext>
            </a:extLst>
          </p:cNvPr>
          <p:cNvSpPr/>
          <p:nvPr/>
        </p:nvSpPr>
        <p:spPr>
          <a:xfrm flipH="1" flipV="1">
            <a:off x="6116135" y="326706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E6E59979-316C-48BF-AB37-352BCA61D13C}"/>
              </a:ext>
            </a:extLst>
          </p:cNvPr>
          <p:cNvSpPr/>
          <p:nvPr/>
        </p:nvSpPr>
        <p:spPr>
          <a:xfrm flipH="1" flipV="1">
            <a:off x="7040326" y="336247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BC79E13C-6EC6-4246-8626-685B81A29EB4}"/>
              </a:ext>
            </a:extLst>
          </p:cNvPr>
          <p:cNvSpPr/>
          <p:nvPr/>
        </p:nvSpPr>
        <p:spPr>
          <a:xfrm flipH="1" flipV="1">
            <a:off x="7959671" y="359832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A4F28B67-1067-4B82-B148-934A9CAE0F04}"/>
              </a:ext>
            </a:extLst>
          </p:cNvPr>
          <p:cNvSpPr/>
          <p:nvPr/>
        </p:nvSpPr>
        <p:spPr>
          <a:xfrm flipH="1" flipV="1">
            <a:off x="9109683" y="296801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0692111A-5474-4C93-8A5A-2A60E2EC4A5D}"/>
              </a:ext>
            </a:extLst>
          </p:cNvPr>
          <p:cNvSpPr/>
          <p:nvPr/>
        </p:nvSpPr>
        <p:spPr>
          <a:xfrm flipH="1" flipV="1">
            <a:off x="7040324" y="324277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EE72BE03-B9EE-4438-B2AF-A075B350D016}"/>
              </a:ext>
            </a:extLst>
          </p:cNvPr>
          <p:cNvSpPr/>
          <p:nvPr/>
        </p:nvSpPr>
        <p:spPr>
          <a:xfrm flipH="1" flipV="1">
            <a:off x="7040325" y="35975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9" name="Isosceles Triangle 288">
            <a:extLst>
              <a:ext uri="{FF2B5EF4-FFF2-40B4-BE49-F238E27FC236}">
                <a16:creationId xmlns:a16="http://schemas.microsoft.com/office/drawing/2014/main" id="{6F040635-5FA4-4AC8-879B-4E4D85932692}"/>
              </a:ext>
            </a:extLst>
          </p:cNvPr>
          <p:cNvSpPr/>
          <p:nvPr/>
        </p:nvSpPr>
        <p:spPr>
          <a:xfrm rot="10800000">
            <a:off x="5201618" y="334921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0" name="Isosceles Triangle 289">
            <a:extLst>
              <a:ext uri="{FF2B5EF4-FFF2-40B4-BE49-F238E27FC236}">
                <a16:creationId xmlns:a16="http://schemas.microsoft.com/office/drawing/2014/main" id="{17394B54-B805-4A8D-AE8D-F102F3A4DDFA}"/>
              </a:ext>
            </a:extLst>
          </p:cNvPr>
          <p:cNvSpPr/>
          <p:nvPr/>
        </p:nvSpPr>
        <p:spPr>
          <a:xfrm rot="154581">
            <a:off x="6117982" y="333046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1" name="Isosceles Triangle 290">
            <a:extLst>
              <a:ext uri="{FF2B5EF4-FFF2-40B4-BE49-F238E27FC236}">
                <a16:creationId xmlns:a16="http://schemas.microsoft.com/office/drawing/2014/main" id="{7BDA20BC-040C-4192-992B-79F226D19017}"/>
              </a:ext>
            </a:extLst>
          </p:cNvPr>
          <p:cNvSpPr/>
          <p:nvPr/>
        </p:nvSpPr>
        <p:spPr>
          <a:xfrm rot="10800000">
            <a:off x="7043160" y="331514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2" name="Isosceles Triangle 291">
            <a:extLst>
              <a:ext uri="{FF2B5EF4-FFF2-40B4-BE49-F238E27FC236}">
                <a16:creationId xmlns:a16="http://schemas.microsoft.com/office/drawing/2014/main" id="{E1321FA9-952E-43A1-9171-CF13C52B6719}"/>
              </a:ext>
            </a:extLst>
          </p:cNvPr>
          <p:cNvSpPr/>
          <p:nvPr/>
        </p:nvSpPr>
        <p:spPr>
          <a:xfrm rot="10800000">
            <a:off x="7958464" y="330349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3" name="Isosceles Triangle 292">
            <a:extLst>
              <a:ext uri="{FF2B5EF4-FFF2-40B4-BE49-F238E27FC236}">
                <a16:creationId xmlns:a16="http://schemas.microsoft.com/office/drawing/2014/main" id="{41E0BDA5-ECE0-436D-BCE2-AFA4E3CD1D7E}"/>
              </a:ext>
            </a:extLst>
          </p:cNvPr>
          <p:cNvSpPr/>
          <p:nvPr/>
        </p:nvSpPr>
        <p:spPr>
          <a:xfrm>
            <a:off x="9123689" y="337891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4" name="Isosceles Triangle 293">
            <a:extLst>
              <a:ext uri="{FF2B5EF4-FFF2-40B4-BE49-F238E27FC236}">
                <a16:creationId xmlns:a16="http://schemas.microsoft.com/office/drawing/2014/main" id="{9855ACDB-5CC9-49B5-AB51-50A34570BCD7}"/>
              </a:ext>
            </a:extLst>
          </p:cNvPr>
          <p:cNvSpPr/>
          <p:nvPr/>
        </p:nvSpPr>
        <p:spPr>
          <a:xfrm rot="154581">
            <a:off x="6117507" y="339509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5" name="Isosceles Triangle 294">
            <a:extLst>
              <a:ext uri="{FF2B5EF4-FFF2-40B4-BE49-F238E27FC236}">
                <a16:creationId xmlns:a16="http://schemas.microsoft.com/office/drawing/2014/main" id="{A62F5EB9-AF74-4C3B-A926-4771B4ED95DA}"/>
              </a:ext>
            </a:extLst>
          </p:cNvPr>
          <p:cNvSpPr/>
          <p:nvPr/>
        </p:nvSpPr>
        <p:spPr>
          <a:xfrm>
            <a:off x="9120558" y="326329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6" name="Isosceles Triangle 295">
            <a:extLst>
              <a:ext uri="{FF2B5EF4-FFF2-40B4-BE49-F238E27FC236}">
                <a16:creationId xmlns:a16="http://schemas.microsoft.com/office/drawing/2014/main" id="{0D7EE75C-C72F-4459-9835-9EB5D55F8F50}"/>
              </a:ext>
            </a:extLst>
          </p:cNvPr>
          <p:cNvSpPr/>
          <p:nvPr/>
        </p:nvSpPr>
        <p:spPr>
          <a:xfrm>
            <a:off x="9122890" y="331675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8" name="Isosceles Triangle 297">
            <a:extLst>
              <a:ext uri="{FF2B5EF4-FFF2-40B4-BE49-F238E27FC236}">
                <a16:creationId xmlns:a16="http://schemas.microsoft.com/office/drawing/2014/main" id="{468E7DCA-5595-4F30-A4B1-B8E2555B184B}"/>
              </a:ext>
            </a:extLst>
          </p:cNvPr>
          <p:cNvSpPr/>
          <p:nvPr/>
        </p:nvSpPr>
        <p:spPr>
          <a:xfrm rot="20922632">
            <a:off x="10835160" y="285188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9" name="Isosceles Triangle 298">
            <a:extLst>
              <a:ext uri="{FF2B5EF4-FFF2-40B4-BE49-F238E27FC236}">
                <a16:creationId xmlns:a16="http://schemas.microsoft.com/office/drawing/2014/main" id="{E4A02806-B1F1-45E6-9CE1-99BB1BD42B90}"/>
              </a:ext>
            </a:extLst>
          </p:cNvPr>
          <p:cNvSpPr/>
          <p:nvPr/>
        </p:nvSpPr>
        <p:spPr>
          <a:xfrm rot="21079906">
            <a:off x="10795968" y="294515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2" name="Isosceles Triangle 301">
            <a:extLst>
              <a:ext uri="{FF2B5EF4-FFF2-40B4-BE49-F238E27FC236}">
                <a16:creationId xmlns:a16="http://schemas.microsoft.com/office/drawing/2014/main" id="{B5F77817-7477-4D28-ACF4-5D59095BC5FD}"/>
              </a:ext>
            </a:extLst>
          </p:cNvPr>
          <p:cNvSpPr/>
          <p:nvPr/>
        </p:nvSpPr>
        <p:spPr>
          <a:xfrm rot="20878695">
            <a:off x="10932606" y="266967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3" name="Isosceles Triangle 302">
            <a:extLst>
              <a:ext uri="{FF2B5EF4-FFF2-40B4-BE49-F238E27FC236}">
                <a16:creationId xmlns:a16="http://schemas.microsoft.com/office/drawing/2014/main" id="{67A3AB47-7CE2-4D10-8638-952B9AB0EA16}"/>
              </a:ext>
            </a:extLst>
          </p:cNvPr>
          <p:cNvSpPr/>
          <p:nvPr/>
        </p:nvSpPr>
        <p:spPr>
          <a:xfrm rot="21066515">
            <a:off x="10882819" y="276483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4" name="Isosceles Triangle 303">
            <a:extLst>
              <a:ext uri="{FF2B5EF4-FFF2-40B4-BE49-F238E27FC236}">
                <a16:creationId xmlns:a16="http://schemas.microsoft.com/office/drawing/2014/main" id="{7C9FC686-3B6D-459B-A422-B07DB7D2AA15}"/>
              </a:ext>
            </a:extLst>
          </p:cNvPr>
          <p:cNvSpPr/>
          <p:nvPr/>
        </p:nvSpPr>
        <p:spPr>
          <a:xfrm rot="11220133">
            <a:off x="10797003" y="304882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E1CBB275-4104-4024-A054-54CC9D4809B4}"/>
              </a:ext>
            </a:extLst>
          </p:cNvPr>
          <p:cNvSpPr/>
          <p:nvPr/>
        </p:nvSpPr>
        <p:spPr>
          <a:xfrm rot="20144982" flipH="1" flipV="1">
            <a:off x="8382703" y="17554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E0E85A57-14A2-426B-A7F6-49F03B442EAC}"/>
              </a:ext>
            </a:extLst>
          </p:cNvPr>
          <p:cNvSpPr/>
          <p:nvPr/>
        </p:nvSpPr>
        <p:spPr>
          <a:xfrm rot="20144982" flipH="1" flipV="1">
            <a:off x="8440316" y="17282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A943993A-D90E-4445-AD31-B2561765250E}"/>
              </a:ext>
            </a:extLst>
          </p:cNvPr>
          <p:cNvSpPr/>
          <p:nvPr/>
        </p:nvSpPr>
        <p:spPr>
          <a:xfrm flipH="1" flipV="1">
            <a:off x="10521523" y="188803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006F3559-C04E-4ADF-80CF-480E9A650C10}"/>
              </a:ext>
            </a:extLst>
          </p:cNvPr>
          <p:cNvSpPr/>
          <p:nvPr/>
        </p:nvSpPr>
        <p:spPr>
          <a:xfrm rot="19675275" flipH="1" flipV="1">
            <a:off x="7367816" y="304278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59FC6D2E-873B-401B-9C2E-02663B69B6B4}"/>
              </a:ext>
            </a:extLst>
          </p:cNvPr>
          <p:cNvSpPr/>
          <p:nvPr/>
        </p:nvSpPr>
        <p:spPr>
          <a:xfrm flipH="1" flipV="1">
            <a:off x="7040956" y="25643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2B200DB2-1027-4E0F-953E-DD8333ABE3D4}"/>
              </a:ext>
            </a:extLst>
          </p:cNvPr>
          <p:cNvSpPr/>
          <p:nvPr/>
        </p:nvSpPr>
        <p:spPr>
          <a:xfrm flipH="1" flipV="1">
            <a:off x="7040956" y="244517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BB6B2814-7B24-4A33-B0FD-75A87A1F41F1}"/>
              </a:ext>
            </a:extLst>
          </p:cNvPr>
          <p:cNvSpPr/>
          <p:nvPr/>
        </p:nvSpPr>
        <p:spPr>
          <a:xfrm flipH="1" flipV="1">
            <a:off x="7040956" y="233196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0B2153BE-3F88-450A-B609-44830CC2926A}"/>
              </a:ext>
            </a:extLst>
          </p:cNvPr>
          <p:cNvSpPr/>
          <p:nvPr/>
        </p:nvSpPr>
        <p:spPr>
          <a:xfrm rot="20433573" flipH="1" flipV="1">
            <a:off x="7049184" y="221557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D5A2C8F6-804E-4DC6-93FD-251645AEFD00}"/>
              </a:ext>
            </a:extLst>
          </p:cNvPr>
          <p:cNvSpPr/>
          <p:nvPr/>
        </p:nvSpPr>
        <p:spPr>
          <a:xfrm rot="20144982" flipH="1" flipV="1">
            <a:off x="8323666" y="178372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B9295FAD-CB16-491A-8307-40750D671B82}"/>
              </a:ext>
            </a:extLst>
          </p:cNvPr>
          <p:cNvSpPr/>
          <p:nvPr/>
        </p:nvSpPr>
        <p:spPr>
          <a:xfrm rot="20144982" flipH="1" flipV="1">
            <a:off x="8264629" y="181395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18E9F2B4-5EC4-42E5-9F82-29939D0C1E2E}"/>
              </a:ext>
            </a:extLst>
          </p:cNvPr>
          <p:cNvSpPr/>
          <p:nvPr/>
        </p:nvSpPr>
        <p:spPr>
          <a:xfrm rot="20144982" flipH="1" flipV="1">
            <a:off x="8210583" y="184341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6918DFF0-542A-469F-8FB2-D33036A0990B}"/>
              </a:ext>
            </a:extLst>
          </p:cNvPr>
          <p:cNvSpPr/>
          <p:nvPr/>
        </p:nvSpPr>
        <p:spPr>
          <a:xfrm rot="20144982" flipH="1" flipV="1">
            <a:off x="9199225" y="151302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B8CFD584-B5BA-419C-AFC6-BD1D7D25EF59}"/>
              </a:ext>
            </a:extLst>
          </p:cNvPr>
          <p:cNvSpPr/>
          <p:nvPr/>
        </p:nvSpPr>
        <p:spPr>
          <a:xfrm flipH="1" flipV="1">
            <a:off x="7272520" y="35975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78363360-2373-42E7-8C8B-F6E9005E747F}"/>
              </a:ext>
            </a:extLst>
          </p:cNvPr>
          <p:cNvSpPr/>
          <p:nvPr/>
        </p:nvSpPr>
        <p:spPr>
          <a:xfrm flipH="1" flipV="1">
            <a:off x="7155566" y="359790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B40A8428-4A44-4F9B-B17D-375A16C03BD7}"/>
              </a:ext>
            </a:extLst>
          </p:cNvPr>
          <p:cNvSpPr/>
          <p:nvPr/>
        </p:nvSpPr>
        <p:spPr>
          <a:xfrm flipH="1" flipV="1">
            <a:off x="7384110" y="35971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0624C8B2-D53A-47B3-A6AA-14DC15E8632B}"/>
              </a:ext>
            </a:extLst>
          </p:cNvPr>
          <p:cNvSpPr/>
          <p:nvPr/>
        </p:nvSpPr>
        <p:spPr>
          <a:xfrm flipH="1" flipV="1">
            <a:off x="7505173" y="359711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E6161C47-A60B-4561-862B-8E4C32C733DA}"/>
              </a:ext>
            </a:extLst>
          </p:cNvPr>
          <p:cNvSpPr/>
          <p:nvPr/>
        </p:nvSpPr>
        <p:spPr>
          <a:xfrm flipH="1" flipV="1">
            <a:off x="7621833" y="35971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DFC16801-CCD3-4412-9897-0708134C50E9}"/>
              </a:ext>
            </a:extLst>
          </p:cNvPr>
          <p:cNvSpPr/>
          <p:nvPr/>
        </p:nvSpPr>
        <p:spPr>
          <a:xfrm flipH="1" flipV="1">
            <a:off x="7736003" y="359786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02A45F1D-AA25-48CE-9BE2-8E717A2C1975}"/>
              </a:ext>
            </a:extLst>
          </p:cNvPr>
          <p:cNvSpPr/>
          <p:nvPr/>
        </p:nvSpPr>
        <p:spPr>
          <a:xfrm flipH="1" flipV="1">
            <a:off x="7849665" y="359750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2" name="Isosceles Triangle 331">
            <a:extLst>
              <a:ext uri="{FF2B5EF4-FFF2-40B4-BE49-F238E27FC236}">
                <a16:creationId xmlns:a16="http://schemas.microsoft.com/office/drawing/2014/main" id="{230D8E5A-75A1-458E-A34F-B193F6DFA103}"/>
              </a:ext>
            </a:extLst>
          </p:cNvPr>
          <p:cNvSpPr/>
          <p:nvPr/>
        </p:nvSpPr>
        <p:spPr>
          <a:xfrm rot="14535753">
            <a:off x="7416967" y="300434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3" name="Isosceles Triangle 332">
            <a:extLst>
              <a:ext uri="{FF2B5EF4-FFF2-40B4-BE49-F238E27FC236}">
                <a16:creationId xmlns:a16="http://schemas.microsoft.com/office/drawing/2014/main" id="{65929777-2C30-4790-B976-1AF1B1AB6CFD}"/>
              </a:ext>
            </a:extLst>
          </p:cNvPr>
          <p:cNvSpPr/>
          <p:nvPr/>
        </p:nvSpPr>
        <p:spPr>
          <a:xfrm rot="20463120">
            <a:off x="7683163" y="227543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4" name="Isosceles Triangle 333">
            <a:extLst>
              <a:ext uri="{FF2B5EF4-FFF2-40B4-BE49-F238E27FC236}">
                <a16:creationId xmlns:a16="http://schemas.microsoft.com/office/drawing/2014/main" id="{B749DCE5-C8F0-4747-9D0D-BF28C46D2C1A}"/>
              </a:ext>
            </a:extLst>
          </p:cNvPr>
          <p:cNvSpPr/>
          <p:nvPr/>
        </p:nvSpPr>
        <p:spPr>
          <a:xfrm rot="9374787">
            <a:off x="8407081" y="165992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5" name="Isosceles Triangle 334">
            <a:extLst>
              <a:ext uri="{FF2B5EF4-FFF2-40B4-BE49-F238E27FC236}">
                <a16:creationId xmlns:a16="http://schemas.microsoft.com/office/drawing/2014/main" id="{4DEAE913-9C90-4D33-BCC3-4C90266C1B84}"/>
              </a:ext>
            </a:extLst>
          </p:cNvPr>
          <p:cNvSpPr/>
          <p:nvPr/>
        </p:nvSpPr>
        <p:spPr>
          <a:xfrm rot="9374787">
            <a:off x="8376949" y="159319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31046034-13DD-438D-A8C3-7F4BBA832226}"/>
              </a:ext>
            </a:extLst>
          </p:cNvPr>
          <p:cNvSpPr/>
          <p:nvPr/>
        </p:nvSpPr>
        <p:spPr>
          <a:xfrm flipH="1" flipV="1">
            <a:off x="10001653" y="312835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F8659103-A272-4A45-8064-3EACC8C5A048}"/>
              </a:ext>
            </a:extLst>
          </p:cNvPr>
          <p:cNvSpPr/>
          <p:nvPr/>
        </p:nvSpPr>
        <p:spPr>
          <a:xfrm flipH="1" flipV="1">
            <a:off x="9886047" y="312835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DAC42531-D328-4E6C-94BA-BEA2638EF517}"/>
              </a:ext>
            </a:extLst>
          </p:cNvPr>
          <p:cNvSpPr/>
          <p:nvPr/>
        </p:nvSpPr>
        <p:spPr>
          <a:xfrm flipH="1" flipV="1">
            <a:off x="9766657" y="31279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4F967395-E073-4AAC-9107-7378030D2FE2}"/>
              </a:ext>
            </a:extLst>
          </p:cNvPr>
          <p:cNvSpPr/>
          <p:nvPr/>
        </p:nvSpPr>
        <p:spPr>
          <a:xfrm flipH="1" flipV="1">
            <a:off x="10572200" y="35040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8FC1CA03-B6F7-49CC-A060-E21601267675}"/>
              </a:ext>
            </a:extLst>
          </p:cNvPr>
          <p:cNvSpPr/>
          <p:nvPr/>
        </p:nvSpPr>
        <p:spPr>
          <a:xfrm rot="18366775" flipH="1" flipV="1">
            <a:off x="10339476" y="396230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8BA8133C-688A-4ABC-8BC9-9C71CF0464B6}"/>
              </a:ext>
            </a:extLst>
          </p:cNvPr>
          <p:cNvSpPr/>
          <p:nvPr/>
        </p:nvSpPr>
        <p:spPr>
          <a:xfrm flipH="1" flipV="1">
            <a:off x="9522452" y="45116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1F0AFB9B-D039-4B4C-9145-A6A4A8EF5BFA}"/>
              </a:ext>
            </a:extLst>
          </p:cNvPr>
          <p:cNvSpPr/>
          <p:nvPr/>
        </p:nvSpPr>
        <p:spPr>
          <a:xfrm flipH="1" flipV="1">
            <a:off x="8889499" y="45079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6AEDF2F1-18D4-4B4B-A443-D14D4C7F5530}"/>
              </a:ext>
            </a:extLst>
          </p:cNvPr>
          <p:cNvSpPr/>
          <p:nvPr/>
        </p:nvSpPr>
        <p:spPr>
          <a:xfrm flipH="1" flipV="1">
            <a:off x="8240814" y="450719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9B3D7A91-1051-4A8A-B74A-AE5B2F779559}"/>
              </a:ext>
            </a:extLst>
          </p:cNvPr>
          <p:cNvSpPr/>
          <p:nvPr/>
        </p:nvSpPr>
        <p:spPr>
          <a:xfrm flipH="1" flipV="1">
            <a:off x="7594963" y="45095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0C6391C0-1B8C-4B0E-B049-7C576CBB8C0C}"/>
              </a:ext>
            </a:extLst>
          </p:cNvPr>
          <p:cNvSpPr/>
          <p:nvPr/>
        </p:nvSpPr>
        <p:spPr>
          <a:xfrm flipH="1" flipV="1">
            <a:off x="6952668" y="451006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339C1EFE-C6AD-42C6-81EF-CCEEA3A583DE}"/>
              </a:ext>
            </a:extLst>
          </p:cNvPr>
          <p:cNvSpPr/>
          <p:nvPr/>
        </p:nvSpPr>
        <p:spPr>
          <a:xfrm rot="5400000" flipH="1" flipV="1">
            <a:off x="6302003" y="447101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C86D2160-7530-40C0-88D9-066FCF6B2474}"/>
              </a:ext>
            </a:extLst>
          </p:cNvPr>
          <p:cNvSpPr/>
          <p:nvPr/>
        </p:nvSpPr>
        <p:spPr>
          <a:xfrm rot="5400000" flipH="1" flipV="1">
            <a:off x="4175659" y="56571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6A9C1E03-6991-4E13-9601-D90579D5D850}"/>
              </a:ext>
            </a:extLst>
          </p:cNvPr>
          <p:cNvSpPr/>
          <p:nvPr/>
        </p:nvSpPr>
        <p:spPr>
          <a:xfrm rot="5400000" flipH="1" flipV="1">
            <a:off x="4185127"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25E148B1-3E96-4F3D-B9B0-E3D16703CECB}"/>
              </a:ext>
            </a:extLst>
          </p:cNvPr>
          <p:cNvSpPr/>
          <p:nvPr/>
        </p:nvSpPr>
        <p:spPr>
          <a:xfrm rot="5400000" flipH="1" flipV="1">
            <a:off x="406127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AA8C2394-CB9A-474A-BEC9-C820682F442A}"/>
              </a:ext>
            </a:extLst>
          </p:cNvPr>
          <p:cNvSpPr/>
          <p:nvPr/>
        </p:nvSpPr>
        <p:spPr>
          <a:xfrm rot="5400000" flipH="1" flipV="1">
            <a:off x="394818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69E3D4B3-4943-4DFD-8987-E3F59AA2BD6B}"/>
              </a:ext>
            </a:extLst>
          </p:cNvPr>
          <p:cNvSpPr/>
          <p:nvPr/>
        </p:nvSpPr>
        <p:spPr>
          <a:xfrm rot="5400000" flipH="1" flipV="1">
            <a:off x="3946299" y="566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91AF96C3-BE35-405E-BE46-E5B34573A81B}"/>
              </a:ext>
            </a:extLst>
          </p:cNvPr>
          <p:cNvSpPr/>
          <p:nvPr/>
        </p:nvSpPr>
        <p:spPr>
          <a:xfrm rot="5400000" flipH="1" flipV="1">
            <a:off x="430898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D374CD6B-B4F2-4EA3-ACDC-3FECC8F7C0F2}"/>
              </a:ext>
            </a:extLst>
          </p:cNvPr>
          <p:cNvSpPr/>
          <p:nvPr/>
        </p:nvSpPr>
        <p:spPr>
          <a:xfrm rot="5400000" flipH="1" flipV="1">
            <a:off x="441433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0195D98F-3635-4AB9-95F6-ECF7D11F0130}"/>
              </a:ext>
            </a:extLst>
          </p:cNvPr>
          <p:cNvSpPr/>
          <p:nvPr/>
        </p:nvSpPr>
        <p:spPr>
          <a:xfrm flipH="1" flipV="1">
            <a:off x="3971176" y="43757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0C9B49B3-A1E3-404D-8E17-F49E90CEBEBE}"/>
              </a:ext>
            </a:extLst>
          </p:cNvPr>
          <p:cNvSpPr/>
          <p:nvPr/>
        </p:nvSpPr>
        <p:spPr>
          <a:xfrm flipH="1" flipV="1">
            <a:off x="3971063" y="44922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200C8E92-7F44-4247-A492-7B60BD23F017}"/>
              </a:ext>
            </a:extLst>
          </p:cNvPr>
          <p:cNvSpPr/>
          <p:nvPr/>
        </p:nvSpPr>
        <p:spPr>
          <a:xfrm flipH="1" flipV="1">
            <a:off x="3973183" y="46036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53ECFB59-3546-4BEE-A435-5F5F3BAB9B4F}"/>
              </a:ext>
            </a:extLst>
          </p:cNvPr>
          <p:cNvSpPr/>
          <p:nvPr/>
        </p:nvSpPr>
        <p:spPr>
          <a:xfrm flipH="1" flipV="1">
            <a:off x="3973121" y="47149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7848C66A-6703-48F6-9855-1FE6BF582042}"/>
              </a:ext>
            </a:extLst>
          </p:cNvPr>
          <p:cNvSpPr/>
          <p:nvPr/>
        </p:nvSpPr>
        <p:spPr>
          <a:xfrm flipH="1" flipV="1">
            <a:off x="3970649" y="48323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57700680-E0B0-4929-B6B7-F2F737B5CC4E}"/>
              </a:ext>
            </a:extLst>
          </p:cNvPr>
          <p:cNvSpPr/>
          <p:nvPr/>
        </p:nvSpPr>
        <p:spPr>
          <a:xfrm flipH="1" flipV="1">
            <a:off x="4327250" y="460020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3809A6E4-E048-454B-85E9-E62B4C445189}"/>
              </a:ext>
            </a:extLst>
          </p:cNvPr>
          <p:cNvSpPr/>
          <p:nvPr/>
        </p:nvSpPr>
        <p:spPr>
          <a:xfrm flipH="1" flipV="1">
            <a:off x="4322237" y="437791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9" name="Isosceles Triangle 368">
            <a:extLst>
              <a:ext uri="{FF2B5EF4-FFF2-40B4-BE49-F238E27FC236}">
                <a16:creationId xmlns:a16="http://schemas.microsoft.com/office/drawing/2014/main" id="{B86C5CE1-DB9A-4463-872E-B4A60438EBD0}"/>
              </a:ext>
            </a:extLst>
          </p:cNvPr>
          <p:cNvSpPr/>
          <p:nvPr/>
        </p:nvSpPr>
        <p:spPr>
          <a:xfrm rot="19070313">
            <a:off x="4362170" y="465617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0" name="Isosceles Triangle 369">
            <a:extLst>
              <a:ext uri="{FF2B5EF4-FFF2-40B4-BE49-F238E27FC236}">
                <a16:creationId xmlns:a16="http://schemas.microsoft.com/office/drawing/2014/main" id="{8385E6B5-1610-4786-913C-74F7B09E13D4}"/>
              </a:ext>
            </a:extLst>
          </p:cNvPr>
          <p:cNvSpPr/>
          <p:nvPr/>
        </p:nvSpPr>
        <p:spPr>
          <a:xfrm rot="13137774">
            <a:off x="4221384" y="560117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77442305-A49E-4C66-9A39-71612282A841}"/>
              </a:ext>
            </a:extLst>
          </p:cNvPr>
          <p:cNvSpPr/>
          <p:nvPr/>
        </p:nvSpPr>
        <p:spPr>
          <a:xfrm flipH="1" flipV="1">
            <a:off x="6952668" y="62513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296B2224-8FC3-4A14-BC1C-F23CF66F373F}"/>
              </a:ext>
            </a:extLst>
          </p:cNvPr>
          <p:cNvSpPr/>
          <p:nvPr/>
        </p:nvSpPr>
        <p:spPr>
          <a:xfrm flipH="1" flipV="1">
            <a:off x="6952668" y="61099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1321F167-619E-4FAD-A382-9FC210B094E6}"/>
              </a:ext>
            </a:extLst>
          </p:cNvPr>
          <p:cNvSpPr/>
          <p:nvPr/>
        </p:nvSpPr>
        <p:spPr>
          <a:xfrm flipH="1" flipV="1">
            <a:off x="7032563" y="574698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295275D5-1FFD-4B3C-8E4F-A5FE8B5DB661}"/>
              </a:ext>
            </a:extLst>
          </p:cNvPr>
          <p:cNvSpPr/>
          <p:nvPr/>
        </p:nvSpPr>
        <p:spPr>
          <a:xfrm flipH="1" flipV="1">
            <a:off x="5110310" y="569370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15DF2C6A-C815-4AC3-85E6-B46CACB7E983}"/>
              </a:ext>
            </a:extLst>
          </p:cNvPr>
          <p:cNvSpPr/>
          <p:nvPr/>
        </p:nvSpPr>
        <p:spPr>
          <a:xfrm flipH="1" flipV="1">
            <a:off x="5110311" y="57207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E65B00DD-8F87-47D4-8FED-936AFF6E4BAF}"/>
              </a:ext>
            </a:extLst>
          </p:cNvPr>
          <p:cNvSpPr/>
          <p:nvPr/>
        </p:nvSpPr>
        <p:spPr>
          <a:xfrm flipH="1" flipV="1">
            <a:off x="5110310" y="602282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1DED32EE-DC82-48C8-AC5E-08B9B77DF746}"/>
              </a:ext>
            </a:extLst>
          </p:cNvPr>
          <p:cNvSpPr/>
          <p:nvPr/>
        </p:nvSpPr>
        <p:spPr>
          <a:xfrm flipH="1" flipV="1">
            <a:off x="5110311" y="599618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69E4742B-E7A3-4595-9BEA-2F73E9653277}"/>
              </a:ext>
            </a:extLst>
          </p:cNvPr>
          <p:cNvSpPr/>
          <p:nvPr/>
        </p:nvSpPr>
        <p:spPr>
          <a:xfrm flipH="1" flipV="1">
            <a:off x="5110311" y="575018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26FA5994-2C4C-4B9D-94F4-0D7AA282339B}"/>
              </a:ext>
            </a:extLst>
          </p:cNvPr>
          <p:cNvSpPr/>
          <p:nvPr/>
        </p:nvSpPr>
        <p:spPr>
          <a:xfrm flipH="1" flipV="1">
            <a:off x="5110311" y="59720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4EC6AE46-E8B3-44B3-9F08-162B3074DE69}"/>
              </a:ext>
            </a:extLst>
          </p:cNvPr>
          <p:cNvSpPr/>
          <p:nvPr/>
        </p:nvSpPr>
        <p:spPr>
          <a:xfrm flipH="1" flipV="1">
            <a:off x="5389712" y="57535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CF4F7BA4-D2BA-4A0C-B9F4-BF57144F865F}"/>
              </a:ext>
            </a:extLst>
          </p:cNvPr>
          <p:cNvSpPr/>
          <p:nvPr/>
        </p:nvSpPr>
        <p:spPr>
          <a:xfrm flipH="1" flipV="1">
            <a:off x="5668530" y="57596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8B2AD52B-DDED-4689-9A41-66F23E7BC396}"/>
              </a:ext>
            </a:extLst>
          </p:cNvPr>
          <p:cNvSpPr/>
          <p:nvPr/>
        </p:nvSpPr>
        <p:spPr>
          <a:xfrm flipH="1" flipV="1">
            <a:off x="5802048" y="575965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BA6239C1-EDFE-46B4-BC27-AB33125011E0}"/>
              </a:ext>
            </a:extLst>
          </p:cNvPr>
          <p:cNvSpPr/>
          <p:nvPr/>
        </p:nvSpPr>
        <p:spPr>
          <a:xfrm flipH="1" flipV="1">
            <a:off x="5931359" y="575685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4CF11228-5C76-403B-BE59-29FB8B226420}"/>
              </a:ext>
            </a:extLst>
          </p:cNvPr>
          <p:cNvSpPr/>
          <p:nvPr/>
        </p:nvSpPr>
        <p:spPr>
          <a:xfrm flipH="1" flipV="1">
            <a:off x="6073765" y="57568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B736F03A-E2E8-480E-8989-03A4295AFF4F}"/>
              </a:ext>
            </a:extLst>
          </p:cNvPr>
          <p:cNvSpPr/>
          <p:nvPr/>
        </p:nvSpPr>
        <p:spPr>
          <a:xfrm flipH="1" flipV="1">
            <a:off x="6214384" y="575685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F4C4D38C-3C5D-4B5D-8BD3-A5B3E1A704F5}"/>
              </a:ext>
            </a:extLst>
          </p:cNvPr>
          <p:cNvSpPr/>
          <p:nvPr/>
        </p:nvSpPr>
        <p:spPr>
          <a:xfrm flipH="1" flipV="1">
            <a:off x="6354381" y="57520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6CFB7177-4216-409D-BF34-B9E8A8F4259B}"/>
              </a:ext>
            </a:extLst>
          </p:cNvPr>
          <p:cNvSpPr/>
          <p:nvPr/>
        </p:nvSpPr>
        <p:spPr>
          <a:xfrm flipH="1" flipV="1">
            <a:off x="6486605" y="57535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94C5FA72-2306-42DC-A517-E0FB44073C86}"/>
              </a:ext>
            </a:extLst>
          </p:cNvPr>
          <p:cNvSpPr/>
          <p:nvPr/>
        </p:nvSpPr>
        <p:spPr>
          <a:xfrm flipH="1" flipV="1">
            <a:off x="6626180" y="57520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31BBABC8-DECA-48AA-B6D3-FE3D8E984778}"/>
              </a:ext>
            </a:extLst>
          </p:cNvPr>
          <p:cNvSpPr/>
          <p:nvPr/>
        </p:nvSpPr>
        <p:spPr>
          <a:xfrm flipH="1" flipV="1">
            <a:off x="6765755" y="57499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EE8FAA6B-E638-48E5-A49A-F044B4FB083E}"/>
              </a:ext>
            </a:extLst>
          </p:cNvPr>
          <p:cNvSpPr/>
          <p:nvPr/>
        </p:nvSpPr>
        <p:spPr>
          <a:xfrm flipH="1" flipV="1">
            <a:off x="6906714" y="57497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4" name="Isosceles Triangle 393">
            <a:extLst>
              <a:ext uri="{FF2B5EF4-FFF2-40B4-BE49-F238E27FC236}">
                <a16:creationId xmlns:a16="http://schemas.microsoft.com/office/drawing/2014/main" id="{D76360E6-2AAF-49D8-83AA-508358D82A0D}"/>
              </a:ext>
            </a:extLst>
          </p:cNvPr>
          <p:cNvSpPr/>
          <p:nvPr/>
        </p:nvSpPr>
        <p:spPr>
          <a:xfrm rot="1974099">
            <a:off x="6869184" y="603102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58B333B4-4F1F-4319-A0AA-16959DF5B2E6}"/>
              </a:ext>
            </a:extLst>
          </p:cNvPr>
          <p:cNvSpPr/>
          <p:nvPr/>
        </p:nvSpPr>
        <p:spPr>
          <a:xfrm flipH="1" flipV="1">
            <a:off x="5390169" y="59820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6A57D9FE-E82D-4265-B549-9E7B425C6ABA}"/>
              </a:ext>
            </a:extLst>
          </p:cNvPr>
          <p:cNvSpPr/>
          <p:nvPr/>
        </p:nvSpPr>
        <p:spPr>
          <a:xfrm flipH="1" flipV="1">
            <a:off x="5668987" y="598816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82664095-22F7-4E19-8C67-4AD4E73BE8DD}"/>
              </a:ext>
            </a:extLst>
          </p:cNvPr>
          <p:cNvSpPr/>
          <p:nvPr/>
        </p:nvSpPr>
        <p:spPr>
          <a:xfrm flipH="1" flipV="1">
            <a:off x="5802505" y="598816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1A1B5EC2-F893-48F8-9CD5-2EDD1E9CC465}"/>
              </a:ext>
            </a:extLst>
          </p:cNvPr>
          <p:cNvSpPr/>
          <p:nvPr/>
        </p:nvSpPr>
        <p:spPr>
          <a:xfrm flipH="1" flipV="1">
            <a:off x="5931816" y="598536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89D77BE6-9B43-4A8A-827B-216C6C64FA96}"/>
              </a:ext>
            </a:extLst>
          </p:cNvPr>
          <p:cNvSpPr/>
          <p:nvPr/>
        </p:nvSpPr>
        <p:spPr>
          <a:xfrm flipH="1" flipV="1">
            <a:off x="6074222" y="598536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12A85648-84F7-455B-A82E-645CCAEE75C7}"/>
              </a:ext>
            </a:extLst>
          </p:cNvPr>
          <p:cNvSpPr/>
          <p:nvPr/>
        </p:nvSpPr>
        <p:spPr>
          <a:xfrm flipH="1" flipV="1">
            <a:off x="6214841" y="598535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A3DAC03A-E13F-4493-990E-DC5104E3C29B}"/>
              </a:ext>
            </a:extLst>
          </p:cNvPr>
          <p:cNvSpPr/>
          <p:nvPr/>
        </p:nvSpPr>
        <p:spPr>
          <a:xfrm flipH="1" flipV="1">
            <a:off x="6354838" y="59805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DD248F5A-6647-4FDD-B218-553561294028}"/>
              </a:ext>
            </a:extLst>
          </p:cNvPr>
          <p:cNvSpPr/>
          <p:nvPr/>
        </p:nvSpPr>
        <p:spPr>
          <a:xfrm flipH="1" flipV="1">
            <a:off x="6487062" y="59820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5A04152F-38B0-4512-A521-D3DE9DE5F438}"/>
              </a:ext>
            </a:extLst>
          </p:cNvPr>
          <p:cNvSpPr/>
          <p:nvPr/>
        </p:nvSpPr>
        <p:spPr>
          <a:xfrm flipH="1" flipV="1">
            <a:off x="6626637" y="59805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D8F2F52E-1118-4508-9E6A-D26C825EB12F}"/>
              </a:ext>
            </a:extLst>
          </p:cNvPr>
          <p:cNvSpPr/>
          <p:nvPr/>
        </p:nvSpPr>
        <p:spPr>
          <a:xfrm flipH="1" flipV="1">
            <a:off x="6766212" y="597844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CA653840-C635-4D1E-8C84-C9637B380E1D}"/>
              </a:ext>
            </a:extLst>
          </p:cNvPr>
          <p:cNvSpPr/>
          <p:nvPr/>
        </p:nvSpPr>
        <p:spPr>
          <a:xfrm flipH="1" flipV="1">
            <a:off x="6907171" y="59782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8" name="Isosceles Triangle 407">
            <a:extLst>
              <a:ext uri="{FF2B5EF4-FFF2-40B4-BE49-F238E27FC236}">
                <a16:creationId xmlns:a16="http://schemas.microsoft.com/office/drawing/2014/main" id="{F8CC1299-B427-4E80-A29E-265AA2EB61AE}"/>
              </a:ext>
            </a:extLst>
          </p:cNvPr>
          <p:cNvSpPr/>
          <p:nvPr/>
        </p:nvSpPr>
        <p:spPr>
          <a:xfrm>
            <a:off x="5009861" y="453588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9" name="Isosceles Triangle 408">
            <a:extLst>
              <a:ext uri="{FF2B5EF4-FFF2-40B4-BE49-F238E27FC236}">
                <a16:creationId xmlns:a16="http://schemas.microsoft.com/office/drawing/2014/main" id="{46E457ED-7E83-42F1-B4EF-C7D05972C0B1}"/>
              </a:ext>
            </a:extLst>
          </p:cNvPr>
          <p:cNvSpPr/>
          <p:nvPr/>
        </p:nvSpPr>
        <p:spPr>
          <a:xfrm>
            <a:off x="6301213" y="453225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0" name="Isosceles Triangle 409">
            <a:extLst>
              <a:ext uri="{FF2B5EF4-FFF2-40B4-BE49-F238E27FC236}">
                <a16:creationId xmlns:a16="http://schemas.microsoft.com/office/drawing/2014/main" id="{B124E3A1-40FD-4FF4-AE3B-2318DC00ECEE}"/>
              </a:ext>
            </a:extLst>
          </p:cNvPr>
          <p:cNvSpPr/>
          <p:nvPr/>
        </p:nvSpPr>
        <p:spPr>
          <a:xfrm rot="10800000">
            <a:off x="5658240" y="440836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67890240-D2EB-4514-A85F-E11FEFA3B5AC}"/>
              </a:ext>
            </a:extLst>
          </p:cNvPr>
          <p:cNvSpPr/>
          <p:nvPr/>
        </p:nvSpPr>
        <p:spPr>
          <a:xfrm rot="16200000" flipH="1" flipV="1">
            <a:off x="5658240" y="446450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EAEC51CA-F676-4D02-A969-A71A85FA2735}"/>
              </a:ext>
            </a:extLst>
          </p:cNvPr>
          <p:cNvSpPr/>
          <p:nvPr/>
        </p:nvSpPr>
        <p:spPr>
          <a:xfrm rot="16200000" flipH="1" flipV="1">
            <a:off x="5010628" y="447187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7" name="Isosceles Triangle 416">
            <a:extLst>
              <a:ext uri="{FF2B5EF4-FFF2-40B4-BE49-F238E27FC236}">
                <a16:creationId xmlns:a16="http://schemas.microsoft.com/office/drawing/2014/main" id="{33CA8915-9776-4E75-B00F-4A13F92DC539}"/>
              </a:ext>
            </a:extLst>
          </p:cNvPr>
          <p:cNvSpPr/>
          <p:nvPr/>
        </p:nvSpPr>
        <p:spPr>
          <a:xfrm>
            <a:off x="6952668" y="45679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8" name="Isosceles Triangle 417">
            <a:extLst>
              <a:ext uri="{FF2B5EF4-FFF2-40B4-BE49-F238E27FC236}">
                <a16:creationId xmlns:a16="http://schemas.microsoft.com/office/drawing/2014/main" id="{52A44F6E-2186-45E3-B32A-901ABC66D1D3}"/>
              </a:ext>
            </a:extLst>
          </p:cNvPr>
          <p:cNvSpPr/>
          <p:nvPr/>
        </p:nvSpPr>
        <p:spPr>
          <a:xfrm>
            <a:off x="8240814" y="45679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9" name="Isosceles Triangle 418">
            <a:extLst>
              <a:ext uri="{FF2B5EF4-FFF2-40B4-BE49-F238E27FC236}">
                <a16:creationId xmlns:a16="http://schemas.microsoft.com/office/drawing/2014/main" id="{3153F777-D211-4AF4-A5B4-7EC1D2669237}"/>
              </a:ext>
            </a:extLst>
          </p:cNvPr>
          <p:cNvSpPr/>
          <p:nvPr/>
        </p:nvSpPr>
        <p:spPr>
          <a:xfrm rot="10800000">
            <a:off x="8888104" y="445203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0" name="Isosceles Triangle 419">
            <a:extLst>
              <a:ext uri="{FF2B5EF4-FFF2-40B4-BE49-F238E27FC236}">
                <a16:creationId xmlns:a16="http://schemas.microsoft.com/office/drawing/2014/main" id="{C23C6AF2-A4D0-4B08-A75F-CA73F5F7E402}"/>
              </a:ext>
            </a:extLst>
          </p:cNvPr>
          <p:cNvSpPr/>
          <p:nvPr/>
        </p:nvSpPr>
        <p:spPr>
          <a:xfrm rot="10800000">
            <a:off x="7592799" y="445203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1" name="Isosceles Triangle 420">
            <a:extLst>
              <a:ext uri="{FF2B5EF4-FFF2-40B4-BE49-F238E27FC236}">
                <a16:creationId xmlns:a16="http://schemas.microsoft.com/office/drawing/2014/main" id="{8EA02779-0C7B-4C22-9392-584BFA12F3DF}"/>
              </a:ext>
            </a:extLst>
          </p:cNvPr>
          <p:cNvSpPr/>
          <p:nvPr/>
        </p:nvSpPr>
        <p:spPr>
          <a:xfrm rot="10800000">
            <a:off x="9522451" y="445574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2" name="Isosceles Triangle 421">
            <a:extLst>
              <a:ext uri="{FF2B5EF4-FFF2-40B4-BE49-F238E27FC236}">
                <a16:creationId xmlns:a16="http://schemas.microsoft.com/office/drawing/2014/main" id="{D5FF1005-11D8-42FD-BC6D-8649CC5D9E83}"/>
              </a:ext>
            </a:extLst>
          </p:cNvPr>
          <p:cNvSpPr/>
          <p:nvPr/>
        </p:nvSpPr>
        <p:spPr>
          <a:xfrm rot="7581167">
            <a:off x="10282154" y="391291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3" name="Isosceles Triangle 422">
            <a:extLst>
              <a:ext uri="{FF2B5EF4-FFF2-40B4-BE49-F238E27FC236}">
                <a16:creationId xmlns:a16="http://schemas.microsoft.com/office/drawing/2014/main" id="{8FDCC969-2060-4469-A3F3-3C1E327BEF6F}"/>
              </a:ext>
            </a:extLst>
          </p:cNvPr>
          <p:cNvSpPr/>
          <p:nvPr/>
        </p:nvSpPr>
        <p:spPr>
          <a:xfrm rot="5222088">
            <a:off x="10505570" y="350910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D0765033-DD64-4359-BA29-141D9CCBE3C7}"/>
              </a:ext>
            </a:extLst>
          </p:cNvPr>
          <p:cNvSpPr/>
          <p:nvPr/>
        </p:nvSpPr>
        <p:spPr>
          <a:xfrm flipH="1" flipV="1">
            <a:off x="9522450" y="474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2658E689-33EB-452A-9572-86F57AFC78DA}"/>
              </a:ext>
            </a:extLst>
          </p:cNvPr>
          <p:cNvSpPr/>
          <p:nvPr/>
        </p:nvSpPr>
        <p:spPr>
          <a:xfrm flipH="1" flipV="1">
            <a:off x="9632218" y="474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0B38AC7A-3ECF-49BD-9043-689EA07B8C26}"/>
              </a:ext>
            </a:extLst>
          </p:cNvPr>
          <p:cNvSpPr/>
          <p:nvPr/>
        </p:nvSpPr>
        <p:spPr>
          <a:xfrm flipH="1" flipV="1">
            <a:off x="9751787" y="474295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7" name="Rectangle 426">
            <a:extLst>
              <a:ext uri="{FF2B5EF4-FFF2-40B4-BE49-F238E27FC236}">
                <a16:creationId xmlns:a16="http://schemas.microsoft.com/office/drawing/2014/main" id="{E164071B-9889-4CAE-B304-0CA260582339}"/>
              </a:ext>
            </a:extLst>
          </p:cNvPr>
          <p:cNvSpPr/>
          <p:nvPr/>
        </p:nvSpPr>
        <p:spPr>
          <a:xfrm flipH="1" flipV="1">
            <a:off x="9407782" y="474581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65EE809F-6B8E-4EBC-88D5-0B2324B839CF}"/>
              </a:ext>
            </a:extLst>
          </p:cNvPr>
          <p:cNvSpPr/>
          <p:nvPr/>
        </p:nvSpPr>
        <p:spPr>
          <a:xfrm flipH="1" flipV="1">
            <a:off x="9298014" y="474521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9" name="Isosceles Triangle 428">
            <a:extLst>
              <a:ext uri="{FF2B5EF4-FFF2-40B4-BE49-F238E27FC236}">
                <a16:creationId xmlns:a16="http://schemas.microsoft.com/office/drawing/2014/main" id="{375C4297-F6F5-46AF-916B-B24C52198BE9}"/>
              </a:ext>
            </a:extLst>
          </p:cNvPr>
          <p:cNvSpPr/>
          <p:nvPr/>
        </p:nvSpPr>
        <p:spPr>
          <a:xfrm rot="20463120">
            <a:off x="9216709" y="156414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0" name="Isosceles Triangle 429">
            <a:extLst>
              <a:ext uri="{FF2B5EF4-FFF2-40B4-BE49-F238E27FC236}">
                <a16:creationId xmlns:a16="http://schemas.microsoft.com/office/drawing/2014/main" id="{D52E47EF-F701-467B-86EB-7DEC16896216}"/>
              </a:ext>
            </a:extLst>
          </p:cNvPr>
          <p:cNvSpPr/>
          <p:nvPr/>
        </p:nvSpPr>
        <p:spPr>
          <a:xfrm>
            <a:off x="9701052" y="145199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1" name="Isosceles Triangle 430">
            <a:extLst>
              <a:ext uri="{FF2B5EF4-FFF2-40B4-BE49-F238E27FC236}">
                <a16:creationId xmlns:a16="http://schemas.microsoft.com/office/drawing/2014/main" id="{1E3B9F7F-3E53-4C80-A3EA-7AC80CCFB4A6}"/>
              </a:ext>
            </a:extLst>
          </p:cNvPr>
          <p:cNvSpPr/>
          <p:nvPr/>
        </p:nvSpPr>
        <p:spPr>
          <a:xfrm rot="20463120">
            <a:off x="9238885" y="162179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2" name="Isosceles Triangle 431">
            <a:extLst>
              <a:ext uri="{FF2B5EF4-FFF2-40B4-BE49-F238E27FC236}">
                <a16:creationId xmlns:a16="http://schemas.microsoft.com/office/drawing/2014/main" id="{217872C2-E275-4E6C-9530-05174B7D5640}"/>
              </a:ext>
            </a:extLst>
          </p:cNvPr>
          <p:cNvSpPr/>
          <p:nvPr/>
        </p:nvSpPr>
        <p:spPr>
          <a:xfrm rot="5400000">
            <a:off x="10460329" y="188575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3" name="Isosceles Triangle 432">
            <a:extLst>
              <a:ext uri="{FF2B5EF4-FFF2-40B4-BE49-F238E27FC236}">
                <a16:creationId xmlns:a16="http://schemas.microsoft.com/office/drawing/2014/main" id="{732C3F94-D407-4EA1-B7FF-B75CA17FBE96}"/>
              </a:ext>
            </a:extLst>
          </p:cNvPr>
          <p:cNvSpPr/>
          <p:nvPr/>
        </p:nvSpPr>
        <p:spPr>
          <a:xfrm rot="5400000">
            <a:off x="10407439" y="188575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4" name="Isosceles Triangle 433">
            <a:extLst>
              <a:ext uri="{FF2B5EF4-FFF2-40B4-BE49-F238E27FC236}">
                <a16:creationId xmlns:a16="http://schemas.microsoft.com/office/drawing/2014/main" id="{948B254E-9C20-4EFF-9D68-901109500471}"/>
              </a:ext>
            </a:extLst>
          </p:cNvPr>
          <p:cNvSpPr/>
          <p:nvPr/>
        </p:nvSpPr>
        <p:spPr>
          <a:xfrm rot="7133529">
            <a:off x="10464853" y="232366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5" name="Isosceles Triangle 434">
            <a:extLst>
              <a:ext uri="{FF2B5EF4-FFF2-40B4-BE49-F238E27FC236}">
                <a16:creationId xmlns:a16="http://schemas.microsoft.com/office/drawing/2014/main" id="{5246A55D-272B-4F22-AFDD-0E906AA9077F}"/>
              </a:ext>
            </a:extLst>
          </p:cNvPr>
          <p:cNvSpPr/>
          <p:nvPr/>
        </p:nvSpPr>
        <p:spPr>
          <a:xfrm rot="7133529">
            <a:off x="10402381" y="229403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6" name="Isosceles Triangle 435">
            <a:extLst>
              <a:ext uri="{FF2B5EF4-FFF2-40B4-BE49-F238E27FC236}">
                <a16:creationId xmlns:a16="http://schemas.microsoft.com/office/drawing/2014/main" id="{BBCCA6B2-145D-4A62-B9ED-DF17BED920C6}"/>
              </a:ext>
            </a:extLst>
          </p:cNvPr>
          <p:cNvSpPr/>
          <p:nvPr/>
        </p:nvSpPr>
        <p:spPr>
          <a:xfrm rot="7133529">
            <a:off x="10342778" y="22689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7" name="Isosceles Triangle 436">
            <a:extLst>
              <a:ext uri="{FF2B5EF4-FFF2-40B4-BE49-F238E27FC236}">
                <a16:creationId xmlns:a16="http://schemas.microsoft.com/office/drawing/2014/main" id="{B7506653-1831-4E3E-ADA3-5ABC730E359B}"/>
              </a:ext>
            </a:extLst>
          </p:cNvPr>
          <p:cNvSpPr/>
          <p:nvPr/>
        </p:nvSpPr>
        <p:spPr>
          <a:xfrm rot="11220133">
            <a:off x="10833744" y="314779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8" name="Isosceles Triangle 437">
            <a:extLst>
              <a:ext uri="{FF2B5EF4-FFF2-40B4-BE49-F238E27FC236}">
                <a16:creationId xmlns:a16="http://schemas.microsoft.com/office/drawing/2014/main" id="{61664DDB-EA14-4FDA-8164-13423E5CA9D5}"/>
              </a:ext>
            </a:extLst>
          </p:cNvPr>
          <p:cNvSpPr/>
          <p:nvPr/>
        </p:nvSpPr>
        <p:spPr>
          <a:xfrm rot="11220133">
            <a:off x="10894656" y="322451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9" name="Isosceles Triangle 438">
            <a:extLst>
              <a:ext uri="{FF2B5EF4-FFF2-40B4-BE49-F238E27FC236}">
                <a16:creationId xmlns:a16="http://schemas.microsoft.com/office/drawing/2014/main" id="{D655D752-EC7C-4678-82C4-28EAA70821F7}"/>
              </a:ext>
            </a:extLst>
          </p:cNvPr>
          <p:cNvSpPr/>
          <p:nvPr/>
        </p:nvSpPr>
        <p:spPr>
          <a:xfrm rot="11220133">
            <a:off x="10941673" y="331777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0" name="Isosceles Triangle 439">
            <a:extLst>
              <a:ext uri="{FF2B5EF4-FFF2-40B4-BE49-F238E27FC236}">
                <a16:creationId xmlns:a16="http://schemas.microsoft.com/office/drawing/2014/main" id="{24B903D3-CB62-41FF-917C-CA9901598B18}"/>
              </a:ext>
            </a:extLst>
          </p:cNvPr>
          <p:cNvSpPr/>
          <p:nvPr/>
        </p:nvSpPr>
        <p:spPr>
          <a:xfrm rot="2535059">
            <a:off x="8311560" y="373293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1" name="Isosceles Triangle 440">
            <a:extLst>
              <a:ext uri="{FF2B5EF4-FFF2-40B4-BE49-F238E27FC236}">
                <a16:creationId xmlns:a16="http://schemas.microsoft.com/office/drawing/2014/main" id="{5A75E16C-C10E-4F22-8FDC-F2E3BF95047D}"/>
              </a:ext>
            </a:extLst>
          </p:cNvPr>
          <p:cNvSpPr/>
          <p:nvPr/>
        </p:nvSpPr>
        <p:spPr>
          <a:xfrm rot="2512946">
            <a:off x="8447764" y="367200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2" name="Isosceles Triangle 441">
            <a:extLst>
              <a:ext uri="{FF2B5EF4-FFF2-40B4-BE49-F238E27FC236}">
                <a16:creationId xmlns:a16="http://schemas.microsoft.com/office/drawing/2014/main" id="{09F4EEE1-6C83-422F-9A15-5C2F1903B206}"/>
              </a:ext>
            </a:extLst>
          </p:cNvPr>
          <p:cNvSpPr/>
          <p:nvPr/>
        </p:nvSpPr>
        <p:spPr>
          <a:xfrm rot="1737957">
            <a:off x="8562139" y="360415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3" name="Isosceles Triangle 442">
            <a:extLst>
              <a:ext uri="{FF2B5EF4-FFF2-40B4-BE49-F238E27FC236}">
                <a16:creationId xmlns:a16="http://schemas.microsoft.com/office/drawing/2014/main" id="{9FAB4C83-4214-4DFE-A072-FA56F1D0CCFF}"/>
              </a:ext>
            </a:extLst>
          </p:cNvPr>
          <p:cNvSpPr/>
          <p:nvPr/>
        </p:nvSpPr>
        <p:spPr>
          <a:xfrm rot="10800000">
            <a:off x="7955178" y="324043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4" name="Isosceles Triangle 443">
            <a:extLst>
              <a:ext uri="{FF2B5EF4-FFF2-40B4-BE49-F238E27FC236}">
                <a16:creationId xmlns:a16="http://schemas.microsoft.com/office/drawing/2014/main" id="{B491C4A5-DDF8-479F-924B-529704EF8055}"/>
              </a:ext>
            </a:extLst>
          </p:cNvPr>
          <p:cNvSpPr/>
          <p:nvPr/>
        </p:nvSpPr>
        <p:spPr>
          <a:xfrm rot="20463120">
            <a:off x="7703507" y="231797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5" name="Isosceles Triangle 444">
            <a:extLst>
              <a:ext uri="{FF2B5EF4-FFF2-40B4-BE49-F238E27FC236}">
                <a16:creationId xmlns:a16="http://schemas.microsoft.com/office/drawing/2014/main" id="{6D2D3B14-98F0-4FA4-A3A8-1DE283A787C4}"/>
              </a:ext>
            </a:extLst>
          </p:cNvPr>
          <p:cNvSpPr/>
          <p:nvPr/>
        </p:nvSpPr>
        <p:spPr>
          <a:xfrm rot="7947614">
            <a:off x="10217089" y="386890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8" name="Isosceles Triangle 447">
            <a:extLst>
              <a:ext uri="{FF2B5EF4-FFF2-40B4-BE49-F238E27FC236}">
                <a16:creationId xmlns:a16="http://schemas.microsoft.com/office/drawing/2014/main" id="{0E006E00-7889-4D61-8769-1860B233989D}"/>
              </a:ext>
            </a:extLst>
          </p:cNvPr>
          <p:cNvSpPr/>
          <p:nvPr/>
        </p:nvSpPr>
        <p:spPr>
          <a:xfrm rot="10800000">
            <a:off x="8888104" y="438412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C1E108F9-034A-488F-BC18-78E0F3E68C95}"/>
              </a:ext>
            </a:extLst>
          </p:cNvPr>
          <p:cNvSpPr/>
          <p:nvPr/>
        </p:nvSpPr>
        <p:spPr>
          <a:xfrm rot="956712" flipH="1" flipV="1">
            <a:off x="3579316" y="36917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0C29DAAD-5149-42F4-89EE-BCB61AC12252}"/>
              </a:ext>
            </a:extLst>
          </p:cNvPr>
          <p:cNvSpPr/>
          <p:nvPr/>
        </p:nvSpPr>
        <p:spPr>
          <a:xfrm rot="956712" flipH="1" flipV="1">
            <a:off x="3729108" y="374562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B293F449-802E-4501-9B87-499227806C04}"/>
              </a:ext>
            </a:extLst>
          </p:cNvPr>
          <p:cNvSpPr/>
          <p:nvPr/>
        </p:nvSpPr>
        <p:spPr>
          <a:xfrm rot="956712" flipH="1" flipV="1">
            <a:off x="3887252" y="35924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4" name="Freeform: Shape 463">
            <a:extLst>
              <a:ext uri="{FF2B5EF4-FFF2-40B4-BE49-F238E27FC236}">
                <a16:creationId xmlns:a16="http://schemas.microsoft.com/office/drawing/2014/main" id="{F818332B-A2FD-4A79-8B21-013C8FF771F4}"/>
              </a:ext>
            </a:extLst>
          </p:cNvPr>
          <p:cNvSpPr/>
          <p:nvPr/>
        </p:nvSpPr>
        <p:spPr>
          <a:xfrm>
            <a:off x="2789482" y="5869773"/>
            <a:ext cx="4290294" cy="783440"/>
          </a:xfrm>
          <a:custGeom>
            <a:avLst/>
            <a:gdLst>
              <a:gd name="connsiteX0" fmla="*/ 2354018 w 4290294"/>
              <a:gd name="connsiteY0" fmla="*/ 11915 h 783440"/>
              <a:gd name="connsiteX1" fmla="*/ 2649293 w 4290294"/>
              <a:gd name="connsiteY1" fmla="*/ 7152 h 783440"/>
              <a:gd name="connsiteX2" fmla="*/ 3006481 w 4290294"/>
              <a:gd name="connsiteY2" fmla="*/ 26202 h 783440"/>
              <a:gd name="connsiteX3" fmla="*/ 3201743 w 4290294"/>
              <a:gd name="connsiteY3" fmla="*/ 26202 h 783440"/>
              <a:gd name="connsiteX4" fmla="*/ 3477968 w 4290294"/>
              <a:gd name="connsiteY4" fmla="*/ 2390 h 783440"/>
              <a:gd name="connsiteX5" fmla="*/ 3668468 w 4290294"/>
              <a:gd name="connsiteY5" fmla="*/ 7152 h 783440"/>
              <a:gd name="connsiteX6" fmla="*/ 3925643 w 4290294"/>
              <a:gd name="connsiteY6" fmla="*/ 2390 h 783440"/>
              <a:gd name="connsiteX7" fmla="*/ 4030418 w 4290294"/>
              <a:gd name="connsiteY7" fmla="*/ 2390 h 783440"/>
              <a:gd name="connsiteX8" fmla="*/ 4135193 w 4290294"/>
              <a:gd name="connsiteY8" fmla="*/ 16677 h 783440"/>
              <a:gd name="connsiteX9" fmla="*/ 4268543 w 4290294"/>
              <a:gd name="connsiteY9" fmla="*/ 169077 h 783440"/>
              <a:gd name="connsiteX10" fmla="*/ 4282831 w 4290294"/>
              <a:gd name="connsiteY10" fmla="*/ 359577 h 783440"/>
              <a:gd name="connsiteX11" fmla="*/ 4249493 w 4290294"/>
              <a:gd name="connsiteY11" fmla="*/ 631040 h 783440"/>
              <a:gd name="connsiteX12" fmla="*/ 3878018 w 4290294"/>
              <a:gd name="connsiteY12" fmla="*/ 764390 h 783440"/>
              <a:gd name="connsiteX13" fmla="*/ 3530356 w 4290294"/>
              <a:gd name="connsiteY13" fmla="*/ 764390 h 783440"/>
              <a:gd name="connsiteX14" fmla="*/ 2935043 w 4290294"/>
              <a:gd name="connsiteY14" fmla="*/ 778677 h 783440"/>
              <a:gd name="connsiteX15" fmla="*/ 2182568 w 4290294"/>
              <a:gd name="connsiteY15" fmla="*/ 764390 h 783440"/>
              <a:gd name="connsiteX16" fmla="*/ 1687268 w 4290294"/>
              <a:gd name="connsiteY16" fmla="*/ 773915 h 783440"/>
              <a:gd name="connsiteX17" fmla="*/ 906218 w 4290294"/>
              <a:gd name="connsiteY17" fmla="*/ 783440 h 783440"/>
              <a:gd name="connsiteX18" fmla="*/ 120406 w 4290294"/>
              <a:gd name="connsiteY18" fmla="*/ 764390 h 783440"/>
              <a:gd name="connsiteX19" fmla="*/ 15631 w 4290294"/>
              <a:gd name="connsiteY19" fmla="*/ 650090 h 78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90294" h="783440">
                <a:moveTo>
                  <a:pt x="2354018" y="11915"/>
                </a:moveTo>
                <a:cubicBezTo>
                  <a:pt x="2447283" y="8343"/>
                  <a:pt x="2540549" y="4771"/>
                  <a:pt x="2649293" y="7152"/>
                </a:cubicBezTo>
                <a:cubicBezTo>
                  <a:pt x="2758037" y="9533"/>
                  <a:pt x="2914406" y="23027"/>
                  <a:pt x="3006481" y="26202"/>
                </a:cubicBezTo>
                <a:cubicBezTo>
                  <a:pt x="3098556" y="29377"/>
                  <a:pt x="3123162" y="30171"/>
                  <a:pt x="3201743" y="26202"/>
                </a:cubicBezTo>
                <a:cubicBezTo>
                  <a:pt x="3280324" y="22233"/>
                  <a:pt x="3400181" y="5565"/>
                  <a:pt x="3477968" y="2390"/>
                </a:cubicBezTo>
                <a:cubicBezTo>
                  <a:pt x="3555755" y="-785"/>
                  <a:pt x="3593856" y="7152"/>
                  <a:pt x="3668468" y="7152"/>
                </a:cubicBezTo>
                <a:cubicBezTo>
                  <a:pt x="3743080" y="7152"/>
                  <a:pt x="3865318" y="3184"/>
                  <a:pt x="3925643" y="2390"/>
                </a:cubicBezTo>
                <a:cubicBezTo>
                  <a:pt x="3985968" y="1596"/>
                  <a:pt x="3995493" y="9"/>
                  <a:pt x="4030418" y="2390"/>
                </a:cubicBezTo>
                <a:cubicBezTo>
                  <a:pt x="4065343" y="4771"/>
                  <a:pt x="4095505" y="-11104"/>
                  <a:pt x="4135193" y="16677"/>
                </a:cubicBezTo>
                <a:cubicBezTo>
                  <a:pt x="4174881" y="44458"/>
                  <a:pt x="4243937" y="111927"/>
                  <a:pt x="4268543" y="169077"/>
                </a:cubicBezTo>
                <a:cubicBezTo>
                  <a:pt x="4293149" y="226227"/>
                  <a:pt x="4286006" y="282583"/>
                  <a:pt x="4282831" y="359577"/>
                </a:cubicBezTo>
                <a:cubicBezTo>
                  <a:pt x="4279656" y="436571"/>
                  <a:pt x="4316962" y="563571"/>
                  <a:pt x="4249493" y="631040"/>
                </a:cubicBezTo>
                <a:cubicBezTo>
                  <a:pt x="4182024" y="698509"/>
                  <a:pt x="3997874" y="742165"/>
                  <a:pt x="3878018" y="764390"/>
                </a:cubicBezTo>
                <a:cubicBezTo>
                  <a:pt x="3758162" y="786615"/>
                  <a:pt x="3530356" y="764390"/>
                  <a:pt x="3530356" y="764390"/>
                </a:cubicBezTo>
                <a:cubicBezTo>
                  <a:pt x="3373194" y="766771"/>
                  <a:pt x="3159674" y="778677"/>
                  <a:pt x="2935043" y="778677"/>
                </a:cubicBezTo>
                <a:cubicBezTo>
                  <a:pt x="2710412" y="778677"/>
                  <a:pt x="2390530" y="765184"/>
                  <a:pt x="2182568" y="764390"/>
                </a:cubicBezTo>
                <a:cubicBezTo>
                  <a:pt x="1974606" y="763596"/>
                  <a:pt x="1687268" y="773915"/>
                  <a:pt x="1687268" y="773915"/>
                </a:cubicBezTo>
                <a:lnTo>
                  <a:pt x="906218" y="783440"/>
                </a:lnTo>
                <a:cubicBezTo>
                  <a:pt x="645074" y="781853"/>
                  <a:pt x="268837" y="786615"/>
                  <a:pt x="120406" y="764390"/>
                </a:cubicBezTo>
                <a:cubicBezTo>
                  <a:pt x="-28025" y="742165"/>
                  <a:pt x="-6197" y="696127"/>
                  <a:pt x="15631" y="6500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Isosceles Triangle 464">
            <a:extLst>
              <a:ext uri="{FF2B5EF4-FFF2-40B4-BE49-F238E27FC236}">
                <a16:creationId xmlns:a16="http://schemas.microsoft.com/office/drawing/2014/main" id="{7BEB1C06-1613-49ED-BAC9-3277120B2817}"/>
              </a:ext>
            </a:extLst>
          </p:cNvPr>
          <p:cNvSpPr/>
          <p:nvPr/>
        </p:nvSpPr>
        <p:spPr>
          <a:xfrm>
            <a:off x="6301214" y="460000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AD3A1652-5459-415D-975F-DA2B8676D92B}"/>
              </a:ext>
            </a:extLst>
          </p:cNvPr>
          <p:cNvCxnSpPr>
            <a:stCxn id="257" idx="1"/>
            <a:endCxn id="258" idx="3"/>
          </p:cNvCxnSpPr>
          <p:nvPr/>
        </p:nvCxnSpPr>
        <p:spPr>
          <a:xfrm flipV="1">
            <a:off x="4417260" y="3434299"/>
            <a:ext cx="777868"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123ACF3-9BFF-4590-916A-C0120267F855}"/>
              </a:ext>
            </a:extLst>
          </p:cNvPr>
          <p:cNvCxnSpPr>
            <a:stCxn id="258" idx="1"/>
            <a:endCxn id="268" idx="3"/>
          </p:cNvCxnSpPr>
          <p:nvPr/>
        </p:nvCxnSpPr>
        <p:spPr>
          <a:xfrm flipV="1">
            <a:off x="5240847" y="3021197"/>
            <a:ext cx="875331" cy="413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C169D84-F1D8-4421-A6DF-A0CAD4482539}"/>
              </a:ext>
            </a:extLst>
          </p:cNvPr>
          <p:cNvCxnSpPr>
            <a:stCxn id="268" idx="1"/>
            <a:endCxn id="283" idx="3"/>
          </p:cNvCxnSpPr>
          <p:nvPr/>
        </p:nvCxnSpPr>
        <p:spPr>
          <a:xfrm>
            <a:off x="6161897" y="3021197"/>
            <a:ext cx="878429" cy="364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AC9557D-E354-4C23-A173-A66AC4E3BFCF}"/>
              </a:ext>
            </a:extLst>
          </p:cNvPr>
          <p:cNvCxnSpPr>
            <a:stCxn id="259" idx="1"/>
            <a:endCxn id="261" idx="3"/>
          </p:cNvCxnSpPr>
          <p:nvPr/>
        </p:nvCxnSpPr>
        <p:spPr>
          <a:xfrm flipV="1">
            <a:off x="4416061" y="3656546"/>
            <a:ext cx="780891" cy="8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84D0F9-D8FC-4A62-80B0-447CC034F457}"/>
              </a:ext>
            </a:extLst>
          </p:cNvPr>
          <p:cNvCxnSpPr>
            <a:stCxn id="261" idx="1"/>
            <a:endCxn id="282" idx="3"/>
          </p:cNvCxnSpPr>
          <p:nvPr/>
        </p:nvCxnSpPr>
        <p:spPr>
          <a:xfrm flipV="1">
            <a:off x="5242671" y="3289927"/>
            <a:ext cx="873464" cy="366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8F12B4E-7214-4975-A13A-4E58A77AB186}"/>
              </a:ext>
            </a:extLst>
          </p:cNvPr>
          <p:cNvCxnSpPr>
            <a:cxnSpLocks/>
            <a:stCxn id="282" idx="1"/>
            <a:endCxn id="288" idx="3"/>
          </p:cNvCxnSpPr>
          <p:nvPr/>
        </p:nvCxnSpPr>
        <p:spPr>
          <a:xfrm>
            <a:off x="6161854" y="3289927"/>
            <a:ext cx="878471" cy="330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24A0000-C5E9-4C04-8600-CF70B59FF28C}"/>
              </a:ext>
            </a:extLst>
          </p:cNvPr>
          <p:cNvCxnSpPr>
            <a:cxnSpLocks/>
            <a:stCxn id="259" idx="3"/>
            <a:endCxn id="450" idx="1"/>
          </p:cNvCxnSpPr>
          <p:nvPr/>
        </p:nvCxnSpPr>
        <p:spPr>
          <a:xfrm flipH="1" flipV="1">
            <a:off x="3932092" y="3621626"/>
            <a:ext cx="438250" cy="4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844D910-1D9C-48AE-925B-716CE18B9A52}"/>
              </a:ext>
            </a:extLst>
          </p:cNvPr>
          <p:cNvCxnSpPr>
            <a:cxnSpLocks/>
            <a:stCxn id="449" idx="2"/>
            <a:endCxn id="450" idx="0"/>
          </p:cNvCxnSpPr>
          <p:nvPr/>
        </p:nvCxnSpPr>
        <p:spPr>
          <a:xfrm flipV="1">
            <a:off x="3758247" y="3637326"/>
            <a:ext cx="145584" cy="109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22C5A225-6876-4697-A093-6BB9CAF4106B}"/>
              </a:ext>
            </a:extLst>
          </p:cNvPr>
          <p:cNvCxnSpPr>
            <a:cxnSpLocks/>
            <a:stCxn id="271" idx="3"/>
            <a:endCxn id="442" idx="0"/>
          </p:cNvCxnSpPr>
          <p:nvPr/>
        </p:nvCxnSpPr>
        <p:spPr>
          <a:xfrm flipH="1">
            <a:off x="8596070" y="3226505"/>
            <a:ext cx="522085" cy="380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7948FBB-F4F6-479F-A1FB-4CA15F7F67E9}"/>
              </a:ext>
            </a:extLst>
          </p:cNvPr>
          <p:cNvCxnSpPr>
            <a:cxnSpLocks/>
            <a:stCxn id="440" idx="2"/>
            <a:endCxn id="284" idx="1"/>
          </p:cNvCxnSpPr>
          <p:nvPr/>
        </p:nvCxnSpPr>
        <p:spPr>
          <a:xfrm flipH="1" flipV="1">
            <a:off x="8005390" y="3621182"/>
            <a:ext cx="296738" cy="136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75D8DE53-DE6A-4291-9A79-AFD7D33CCE03}"/>
              </a:ext>
            </a:extLst>
          </p:cNvPr>
          <p:cNvCxnSpPr>
            <a:cxnSpLocks/>
            <a:stCxn id="285" idx="3"/>
            <a:endCxn id="270" idx="1"/>
          </p:cNvCxnSpPr>
          <p:nvPr/>
        </p:nvCxnSpPr>
        <p:spPr>
          <a:xfrm flipH="1">
            <a:off x="8005634" y="2990876"/>
            <a:ext cx="1104049" cy="403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B04CAD7F-CBBF-4B37-8ACD-4A8272F2EE13}"/>
              </a:ext>
            </a:extLst>
          </p:cNvPr>
          <p:cNvCxnSpPr>
            <a:cxnSpLocks/>
            <a:stCxn id="270" idx="3"/>
            <a:endCxn id="312" idx="0"/>
          </p:cNvCxnSpPr>
          <p:nvPr/>
        </p:nvCxnSpPr>
        <p:spPr>
          <a:xfrm flipH="1" flipV="1">
            <a:off x="7402815" y="3085018"/>
            <a:ext cx="557100" cy="308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4A3A0DD-880F-4F14-B271-5071D8E99879}"/>
              </a:ext>
            </a:extLst>
          </p:cNvPr>
          <p:cNvCxnSpPr>
            <a:cxnSpLocks/>
            <a:stCxn id="274" idx="3"/>
            <a:endCxn id="312" idx="1"/>
          </p:cNvCxnSpPr>
          <p:nvPr/>
        </p:nvCxnSpPr>
        <p:spPr>
          <a:xfrm flipH="1">
            <a:off x="7410045" y="2247086"/>
            <a:ext cx="247119" cy="806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F2CC285-E94B-4087-A19E-AE6FF293370C}"/>
              </a:ext>
            </a:extLst>
          </p:cNvPr>
          <p:cNvCxnSpPr>
            <a:cxnSpLocks/>
            <a:endCxn id="274" idx="1"/>
          </p:cNvCxnSpPr>
          <p:nvPr/>
        </p:nvCxnSpPr>
        <p:spPr>
          <a:xfrm flipH="1">
            <a:off x="7698849" y="2067042"/>
            <a:ext cx="635570" cy="161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A8A7AE0D-2E69-456C-A4C3-D5311B383C87}"/>
              </a:ext>
            </a:extLst>
          </p:cNvPr>
          <p:cNvCxnSpPr>
            <a:cxnSpLocks/>
            <a:stCxn id="321" idx="3"/>
          </p:cNvCxnSpPr>
          <p:nvPr/>
        </p:nvCxnSpPr>
        <p:spPr>
          <a:xfrm flipH="1">
            <a:off x="7546904" y="1875661"/>
            <a:ext cx="665696" cy="88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95F7212-F03B-4F73-B953-5DA958EB46AF}"/>
              </a:ext>
            </a:extLst>
          </p:cNvPr>
          <p:cNvCxnSpPr>
            <a:cxnSpLocks/>
            <a:endCxn id="317" idx="1"/>
          </p:cNvCxnSpPr>
          <p:nvPr/>
        </p:nvCxnSpPr>
        <p:spPr>
          <a:xfrm flipH="1">
            <a:off x="7093600" y="1964497"/>
            <a:ext cx="453305" cy="266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ECD284F-FBA9-4992-80E9-A3C6B7282826}"/>
              </a:ext>
            </a:extLst>
          </p:cNvPr>
          <p:cNvCxnSpPr>
            <a:cxnSpLocks/>
            <a:stCxn id="322" idx="3"/>
          </p:cNvCxnSpPr>
          <p:nvPr/>
        </p:nvCxnSpPr>
        <p:spPr>
          <a:xfrm flipH="1">
            <a:off x="8339165" y="1545269"/>
            <a:ext cx="862077" cy="531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5DFF4AAF-5D24-4196-BEDE-73AA1A104422}"/>
              </a:ext>
            </a:extLst>
          </p:cNvPr>
          <p:cNvCxnSpPr>
            <a:cxnSpLocks/>
            <a:stCxn id="273" idx="3"/>
            <a:endCxn id="322" idx="1"/>
          </p:cNvCxnSpPr>
          <p:nvPr/>
        </p:nvCxnSpPr>
        <p:spPr>
          <a:xfrm flipH="1">
            <a:off x="9242927" y="1421293"/>
            <a:ext cx="458125" cy="105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3A072CD3-00AB-4960-A760-80BDED7F57AF}"/>
              </a:ext>
            </a:extLst>
          </p:cNvPr>
          <p:cNvCxnSpPr>
            <a:cxnSpLocks/>
            <a:stCxn id="310" idx="2"/>
            <a:endCxn id="273" idx="1"/>
          </p:cNvCxnSpPr>
          <p:nvPr/>
        </p:nvCxnSpPr>
        <p:spPr>
          <a:xfrm flipH="1" flipV="1">
            <a:off x="9746771" y="1421293"/>
            <a:ext cx="797611" cy="466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50D4B62-836E-456D-8353-E541095454C9}"/>
              </a:ext>
            </a:extLst>
          </p:cNvPr>
          <p:cNvCxnSpPr>
            <a:cxnSpLocks/>
            <a:stCxn id="272" idx="2"/>
            <a:endCxn id="310" idx="0"/>
          </p:cNvCxnSpPr>
          <p:nvPr/>
        </p:nvCxnSpPr>
        <p:spPr>
          <a:xfrm flipH="1" flipV="1">
            <a:off x="10544382" y="1933750"/>
            <a:ext cx="3657" cy="412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FD95B4BA-C9E9-43CC-9B8A-66B6BD7118AF}"/>
              </a:ext>
            </a:extLst>
          </p:cNvPr>
          <p:cNvCxnSpPr>
            <a:cxnSpLocks/>
            <a:stCxn id="480" idx="1"/>
            <a:endCxn id="272" idx="0"/>
          </p:cNvCxnSpPr>
          <p:nvPr/>
        </p:nvCxnSpPr>
        <p:spPr>
          <a:xfrm flipV="1">
            <a:off x="10156942" y="2391751"/>
            <a:ext cx="391097" cy="535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25DC197-436B-49D8-82C5-6B807AFA2C43}"/>
              </a:ext>
            </a:extLst>
          </p:cNvPr>
          <p:cNvCxnSpPr>
            <a:cxnSpLocks/>
            <a:stCxn id="483" idx="3"/>
            <a:endCxn id="285" idx="1"/>
          </p:cNvCxnSpPr>
          <p:nvPr/>
        </p:nvCxnSpPr>
        <p:spPr>
          <a:xfrm flipH="1">
            <a:off x="9155402" y="2925240"/>
            <a:ext cx="606270" cy="6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9958F173-A365-47E2-9B51-9216C9D19F7C}"/>
              </a:ext>
            </a:extLst>
          </p:cNvPr>
          <p:cNvCxnSpPr>
            <a:cxnSpLocks/>
            <a:stCxn id="338" idx="3"/>
            <a:endCxn id="271" idx="1"/>
          </p:cNvCxnSpPr>
          <p:nvPr/>
        </p:nvCxnSpPr>
        <p:spPr>
          <a:xfrm flipH="1">
            <a:off x="9163874" y="3150767"/>
            <a:ext cx="602783" cy="75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840C80AA-6C06-4126-80CB-13646B9AA07C}"/>
              </a:ext>
            </a:extLst>
          </p:cNvPr>
          <p:cNvCxnSpPr>
            <a:cxnSpLocks/>
            <a:stCxn id="342" idx="2"/>
            <a:endCxn id="281" idx="1"/>
          </p:cNvCxnSpPr>
          <p:nvPr/>
        </p:nvCxnSpPr>
        <p:spPr>
          <a:xfrm flipH="1" flipV="1">
            <a:off x="10161927" y="3152427"/>
            <a:ext cx="433132" cy="351624"/>
          </a:xfrm>
          <a:prstGeom prst="line">
            <a:avLst/>
          </a:prstGeom>
        </p:spPr>
        <p:style>
          <a:lnRef idx="1">
            <a:schemeClr val="accent1"/>
          </a:lnRef>
          <a:fillRef idx="0">
            <a:schemeClr val="accent1"/>
          </a:fillRef>
          <a:effectRef idx="0">
            <a:schemeClr val="accent1"/>
          </a:effectRef>
          <a:fontRef idx="minor">
            <a:schemeClr val="tx1"/>
          </a:fontRef>
        </p:style>
      </p:cxnSp>
      <p:sp>
        <p:nvSpPr>
          <p:cNvPr id="475" name="TextBox 474">
            <a:extLst>
              <a:ext uri="{FF2B5EF4-FFF2-40B4-BE49-F238E27FC236}">
                <a16:creationId xmlns:a16="http://schemas.microsoft.com/office/drawing/2014/main" id="{A45109B0-3DBB-46E8-B736-9EC0E9C93536}"/>
              </a:ext>
            </a:extLst>
          </p:cNvPr>
          <p:cNvSpPr txBox="1"/>
          <p:nvPr/>
        </p:nvSpPr>
        <p:spPr>
          <a:xfrm>
            <a:off x="10519063" y="2579348"/>
            <a:ext cx="220732" cy="369332"/>
          </a:xfrm>
          <a:prstGeom prst="rect">
            <a:avLst/>
          </a:prstGeom>
          <a:noFill/>
        </p:spPr>
        <p:txBody>
          <a:bodyPr wrap="square" rtlCol="0">
            <a:spAutoFit/>
          </a:bodyPr>
          <a:lstStyle/>
          <a:p>
            <a:r>
              <a:rPr lang="en-US" dirty="0"/>
              <a:t>1</a:t>
            </a:r>
          </a:p>
        </p:txBody>
      </p:sp>
      <p:sp>
        <p:nvSpPr>
          <p:cNvPr id="368" name="TextBox 367">
            <a:extLst>
              <a:ext uri="{FF2B5EF4-FFF2-40B4-BE49-F238E27FC236}">
                <a16:creationId xmlns:a16="http://schemas.microsoft.com/office/drawing/2014/main" id="{DE9D1B00-3AF9-43AA-BB87-1F1DF655AFB8}"/>
              </a:ext>
            </a:extLst>
          </p:cNvPr>
          <p:cNvSpPr txBox="1"/>
          <p:nvPr/>
        </p:nvSpPr>
        <p:spPr>
          <a:xfrm>
            <a:off x="10770582" y="3372328"/>
            <a:ext cx="220732" cy="369332"/>
          </a:xfrm>
          <a:prstGeom prst="rect">
            <a:avLst/>
          </a:prstGeom>
          <a:noFill/>
        </p:spPr>
        <p:txBody>
          <a:bodyPr wrap="square" rtlCol="0">
            <a:spAutoFit/>
          </a:bodyPr>
          <a:lstStyle/>
          <a:p>
            <a:r>
              <a:rPr lang="en-US" dirty="0"/>
              <a:t>2</a:t>
            </a:r>
          </a:p>
        </p:txBody>
      </p:sp>
      <p:cxnSp>
        <p:nvCxnSpPr>
          <p:cNvPr id="373" name="Straight Connector 372">
            <a:extLst>
              <a:ext uri="{FF2B5EF4-FFF2-40B4-BE49-F238E27FC236}">
                <a16:creationId xmlns:a16="http://schemas.microsoft.com/office/drawing/2014/main" id="{AB0EE890-2C56-46CA-8480-628CB5AAD674}"/>
              </a:ext>
            </a:extLst>
          </p:cNvPr>
          <p:cNvCxnSpPr>
            <a:cxnSpLocks/>
            <a:stCxn id="343" idx="1"/>
            <a:endCxn id="342" idx="0"/>
          </p:cNvCxnSpPr>
          <p:nvPr/>
        </p:nvCxnSpPr>
        <p:spPr>
          <a:xfrm flipV="1">
            <a:off x="10375808" y="3549770"/>
            <a:ext cx="219251" cy="416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669057A0-8BFE-4305-909C-56AE590A8E9D}"/>
              </a:ext>
            </a:extLst>
          </p:cNvPr>
          <p:cNvCxnSpPr>
            <a:cxnSpLocks/>
            <a:stCxn id="344" idx="1"/>
            <a:endCxn id="343" idx="3"/>
          </p:cNvCxnSpPr>
          <p:nvPr/>
        </p:nvCxnSpPr>
        <p:spPr>
          <a:xfrm flipV="1">
            <a:off x="9568171" y="4003627"/>
            <a:ext cx="780691" cy="530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2657A858-2D14-4F09-8453-234DB78106B9}"/>
              </a:ext>
            </a:extLst>
          </p:cNvPr>
          <p:cNvCxnSpPr>
            <a:cxnSpLocks/>
            <a:stCxn id="345" idx="1"/>
            <a:endCxn id="344" idx="3"/>
          </p:cNvCxnSpPr>
          <p:nvPr/>
        </p:nvCxnSpPr>
        <p:spPr>
          <a:xfrm>
            <a:off x="8935218" y="4530851"/>
            <a:ext cx="587234" cy="3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4DC34DD7-9102-48E3-B624-823473623776}"/>
              </a:ext>
            </a:extLst>
          </p:cNvPr>
          <p:cNvCxnSpPr>
            <a:cxnSpLocks/>
            <a:stCxn id="350" idx="2"/>
            <a:endCxn id="348" idx="3"/>
          </p:cNvCxnSpPr>
          <p:nvPr/>
        </p:nvCxnSpPr>
        <p:spPr>
          <a:xfrm>
            <a:off x="6347722" y="4493878"/>
            <a:ext cx="604946" cy="39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2F689CE-346D-4969-B1E6-E3002E6E133B}"/>
              </a:ext>
            </a:extLst>
          </p:cNvPr>
          <p:cNvCxnSpPr>
            <a:cxnSpLocks/>
            <a:stCxn id="366" idx="1"/>
            <a:endCxn id="416" idx="2"/>
          </p:cNvCxnSpPr>
          <p:nvPr/>
        </p:nvCxnSpPr>
        <p:spPr>
          <a:xfrm flipV="1">
            <a:off x="4372969" y="4494731"/>
            <a:ext cx="637659" cy="12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A537C63A-BA44-4220-BB0B-FB79DBA45D72}"/>
              </a:ext>
            </a:extLst>
          </p:cNvPr>
          <p:cNvCxnSpPr>
            <a:cxnSpLocks/>
            <a:stCxn id="352" idx="3"/>
            <a:endCxn id="366" idx="0"/>
          </p:cNvCxnSpPr>
          <p:nvPr/>
        </p:nvCxnSpPr>
        <p:spPr>
          <a:xfrm flipV="1">
            <a:off x="4198519" y="4645923"/>
            <a:ext cx="151590" cy="1011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059BFE7-6095-4CAA-BE74-05B4F01372B6}"/>
              </a:ext>
            </a:extLst>
          </p:cNvPr>
          <p:cNvCxnSpPr>
            <a:cxnSpLocks/>
            <a:stCxn id="352" idx="1"/>
            <a:endCxn id="376" idx="0"/>
          </p:cNvCxnSpPr>
          <p:nvPr/>
        </p:nvCxnSpPr>
        <p:spPr>
          <a:xfrm>
            <a:off x="4198519" y="5702853"/>
            <a:ext cx="934651" cy="93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FDB2FCAB-F689-4C86-A680-9C49C628DB17}"/>
              </a:ext>
            </a:extLst>
          </p:cNvPr>
          <p:cNvCxnSpPr>
            <a:cxnSpLocks/>
          </p:cNvCxnSpPr>
          <p:nvPr/>
        </p:nvCxnSpPr>
        <p:spPr>
          <a:xfrm flipV="1">
            <a:off x="4460051" y="5994897"/>
            <a:ext cx="650260" cy="12395"/>
          </a:xfrm>
          <a:prstGeom prst="line">
            <a:avLst/>
          </a:prstGeom>
        </p:spPr>
        <p:style>
          <a:lnRef idx="1">
            <a:schemeClr val="accent1"/>
          </a:lnRef>
          <a:fillRef idx="0">
            <a:schemeClr val="accent1"/>
          </a:fillRef>
          <a:effectRef idx="0">
            <a:schemeClr val="accent1"/>
          </a:effectRef>
          <a:fontRef idx="minor">
            <a:schemeClr val="tx1"/>
          </a:fontRef>
        </p:style>
      </p:cxnSp>
      <p:sp>
        <p:nvSpPr>
          <p:cNvPr id="234" name="Rectangle 233">
            <a:extLst>
              <a:ext uri="{FF2B5EF4-FFF2-40B4-BE49-F238E27FC236}">
                <a16:creationId xmlns:a16="http://schemas.microsoft.com/office/drawing/2014/main" id="{9AAC6815-00D4-4076-A87A-0CEF146D01AD}"/>
              </a:ext>
            </a:extLst>
          </p:cNvPr>
          <p:cNvSpPr/>
          <p:nvPr/>
        </p:nvSpPr>
        <p:spPr>
          <a:xfrm rot="16200000">
            <a:off x="1804852" y="4983791"/>
            <a:ext cx="2468880" cy="548640"/>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Grid</a:t>
            </a:r>
          </a:p>
        </p:txBody>
      </p:sp>
      <p:cxnSp>
        <p:nvCxnSpPr>
          <p:cNvPr id="16" name="Straight Connector 15">
            <a:extLst>
              <a:ext uri="{FF2B5EF4-FFF2-40B4-BE49-F238E27FC236}">
                <a16:creationId xmlns:a16="http://schemas.microsoft.com/office/drawing/2014/main" id="{D79B153D-94D6-4B29-B1CC-3698D26D1028}"/>
              </a:ext>
            </a:extLst>
          </p:cNvPr>
          <p:cNvCxnSpPr>
            <a:cxnSpLocks/>
            <a:stCxn id="288" idx="1"/>
            <a:endCxn id="325" idx="3"/>
          </p:cNvCxnSpPr>
          <p:nvPr/>
        </p:nvCxnSpPr>
        <p:spPr>
          <a:xfrm>
            <a:off x="7086044" y="3620453"/>
            <a:ext cx="69522" cy="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FE8F9AC-85DE-4343-ADB1-132FD3FFB85D}"/>
              </a:ext>
            </a:extLst>
          </p:cNvPr>
          <p:cNvCxnSpPr>
            <a:cxnSpLocks/>
            <a:stCxn id="325" idx="1"/>
            <a:endCxn id="324" idx="3"/>
          </p:cNvCxnSpPr>
          <p:nvPr/>
        </p:nvCxnSpPr>
        <p:spPr>
          <a:xfrm flipV="1">
            <a:off x="7201285" y="3620453"/>
            <a:ext cx="71235" cy="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94790BD-9C55-43A9-AD23-AF983F39E699}"/>
              </a:ext>
            </a:extLst>
          </p:cNvPr>
          <p:cNvCxnSpPr>
            <a:cxnSpLocks/>
            <a:stCxn id="324" idx="1"/>
            <a:endCxn id="326" idx="3"/>
          </p:cNvCxnSpPr>
          <p:nvPr/>
        </p:nvCxnSpPr>
        <p:spPr>
          <a:xfrm flipV="1">
            <a:off x="7318239" y="3620008"/>
            <a:ext cx="65871" cy="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F1AD0DA-4E7B-4922-8C53-A3FEB86F31ED}"/>
              </a:ext>
            </a:extLst>
          </p:cNvPr>
          <p:cNvCxnSpPr>
            <a:cxnSpLocks/>
            <a:stCxn id="326" idx="1"/>
            <a:endCxn id="327" idx="3"/>
          </p:cNvCxnSpPr>
          <p:nvPr/>
        </p:nvCxnSpPr>
        <p:spPr>
          <a:xfrm flipV="1">
            <a:off x="7429829" y="3619976"/>
            <a:ext cx="75344" cy="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4C7AE6C2-20B5-42CC-A676-EA6D7E299FC2}"/>
              </a:ext>
            </a:extLst>
          </p:cNvPr>
          <p:cNvCxnSpPr>
            <a:cxnSpLocks/>
            <a:stCxn id="327" idx="1"/>
            <a:endCxn id="328" idx="3"/>
          </p:cNvCxnSpPr>
          <p:nvPr/>
        </p:nvCxnSpPr>
        <p:spPr>
          <a:xfrm flipV="1">
            <a:off x="7550892" y="3619975"/>
            <a:ext cx="709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5B5380EB-3E55-4E81-96F4-EC0605622257}"/>
              </a:ext>
            </a:extLst>
          </p:cNvPr>
          <p:cNvCxnSpPr>
            <a:cxnSpLocks/>
            <a:stCxn id="328" idx="1"/>
            <a:endCxn id="330" idx="3"/>
          </p:cNvCxnSpPr>
          <p:nvPr/>
        </p:nvCxnSpPr>
        <p:spPr>
          <a:xfrm>
            <a:off x="7667552" y="3619975"/>
            <a:ext cx="68451" cy="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F32D0B44-B21F-4534-A227-55713242641A}"/>
              </a:ext>
            </a:extLst>
          </p:cNvPr>
          <p:cNvCxnSpPr>
            <a:cxnSpLocks/>
            <a:stCxn id="330" idx="1"/>
            <a:endCxn id="331" idx="3"/>
          </p:cNvCxnSpPr>
          <p:nvPr/>
        </p:nvCxnSpPr>
        <p:spPr>
          <a:xfrm flipV="1">
            <a:off x="7781722" y="3620360"/>
            <a:ext cx="67943" cy="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197D5E88-2B90-4048-8807-7840F2D4498E}"/>
              </a:ext>
            </a:extLst>
          </p:cNvPr>
          <p:cNvCxnSpPr>
            <a:cxnSpLocks/>
            <a:stCxn id="331" idx="1"/>
            <a:endCxn id="284" idx="3"/>
          </p:cNvCxnSpPr>
          <p:nvPr/>
        </p:nvCxnSpPr>
        <p:spPr>
          <a:xfrm>
            <a:off x="7895384" y="3620360"/>
            <a:ext cx="64287" cy="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EEAFBE54-E70C-41AF-8FF4-BFA732BC411A}"/>
              </a:ext>
            </a:extLst>
          </p:cNvPr>
          <p:cNvCxnSpPr>
            <a:cxnSpLocks/>
            <a:stCxn id="337" idx="3"/>
            <a:endCxn id="338" idx="1"/>
          </p:cNvCxnSpPr>
          <p:nvPr/>
        </p:nvCxnSpPr>
        <p:spPr>
          <a:xfrm flipH="1" flipV="1">
            <a:off x="9812376" y="3150767"/>
            <a:ext cx="73671" cy="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F68050C6-F651-4314-A8CC-216FED935008}"/>
              </a:ext>
            </a:extLst>
          </p:cNvPr>
          <p:cNvCxnSpPr>
            <a:cxnSpLocks/>
            <a:stCxn id="336" idx="3"/>
            <a:endCxn id="337" idx="1"/>
          </p:cNvCxnSpPr>
          <p:nvPr/>
        </p:nvCxnSpPr>
        <p:spPr>
          <a:xfrm flipH="1">
            <a:off x="9931766" y="3151216"/>
            <a:ext cx="69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6FD1E323-AC0C-4A5D-AB54-1A91CED979DB}"/>
              </a:ext>
            </a:extLst>
          </p:cNvPr>
          <p:cNvCxnSpPr>
            <a:cxnSpLocks/>
            <a:stCxn id="281" idx="3"/>
            <a:endCxn id="336" idx="1"/>
          </p:cNvCxnSpPr>
          <p:nvPr/>
        </p:nvCxnSpPr>
        <p:spPr>
          <a:xfrm flipH="1" flipV="1">
            <a:off x="10047372" y="3151216"/>
            <a:ext cx="68836" cy="1211"/>
          </a:xfrm>
          <a:prstGeom prst="line">
            <a:avLst/>
          </a:prstGeom>
        </p:spPr>
        <p:style>
          <a:lnRef idx="1">
            <a:schemeClr val="accent1"/>
          </a:lnRef>
          <a:fillRef idx="0">
            <a:schemeClr val="accent1"/>
          </a:fillRef>
          <a:effectRef idx="0">
            <a:schemeClr val="accent1"/>
          </a:effectRef>
          <a:fontRef idx="minor">
            <a:schemeClr val="tx1"/>
          </a:fontRef>
        </p:style>
      </p:cxnSp>
      <p:sp>
        <p:nvSpPr>
          <p:cNvPr id="480" name="Rectangle 479">
            <a:extLst>
              <a:ext uri="{FF2B5EF4-FFF2-40B4-BE49-F238E27FC236}">
                <a16:creationId xmlns:a16="http://schemas.microsoft.com/office/drawing/2014/main" id="{14D89E3B-6516-4389-938A-C18181A6D203}"/>
              </a:ext>
            </a:extLst>
          </p:cNvPr>
          <p:cNvSpPr/>
          <p:nvPr/>
        </p:nvSpPr>
        <p:spPr>
          <a:xfrm flipH="1" flipV="1">
            <a:off x="10111223" y="290404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A982DB3D-CC9C-4045-927F-0931CE5BCFA2}"/>
              </a:ext>
            </a:extLst>
          </p:cNvPr>
          <p:cNvSpPr/>
          <p:nvPr/>
        </p:nvSpPr>
        <p:spPr>
          <a:xfrm flipH="1" flipV="1">
            <a:off x="9996668" y="290283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0CDA00C2-7832-48BA-85B1-B12BA9C29781}"/>
              </a:ext>
            </a:extLst>
          </p:cNvPr>
          <p:cNvSpPr/>
          <p:nvPr/>
        </p:nvSpPr>
        <p:spPr>
          <a:xfrm flipH="1" flipV="1">
            <a:off x="9881062" y="290283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2D8650F6-0887-4BA2-8557-080B2D635353}"/>
              </a:ext>
            </a:extLst>
          </p:cNvPr>
          <p:cNvSpPr/>
          <p:nvPr/>
        </p:nvSpPr>
        <p:spPr>
          <a:xfrm flipH="1" flipV="1">
            <a:off x="9761672" y="290238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84" name="Straight Connector 483">
            <a:extLst>
              <a:ext uri="{FF2B5EF4-FFF2-40B4-BE49-F238E27FC236}">
                <a16:creationId xmlns:a16="http://schemas.microsoft.com/office/drawing/2014/main" id="{7882A633-D006-453B-A559-6F8E416AB3F1}"/>
              </a:ext>
            </a:extLst>
          </p:cNvPr>
          <p:cNvCxnSpPr>
            <a:cxnSpLocks/>
            <a:stCxn id="482" idx="3"/>
            <a:endCxn id="483" idx="1"/>
          </p:cNvCxnSpPr>
          <p:nvPr/>
        </p:nvCxnSpPr>
        <p:spPr>
          <a:xfrm flipH="1" flipV="1">
            <a:off x="9807391" y="2925240"/>
            <a:ext cx="73671" cy="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7C766F95-2A7A-4625-A1CB-B3AF018DF264}"/>
              </a:ext>
            </a:extLst>
          </p:cNvPr>
          <p:cNvCxnSpPr>
            <a:cxnSpLocks/>
            <a:stCxn id="481" idx="3"/>
            <a:endCxn id="482" idx="1"/>
          </p:cNvCxnSpPr>
          <p:nvPr/>
        </p:nvCxnSpPr>
        <p:spPr>
          <a:xfrm flipH="1">
            <a:off x="9926781" y="2925689"/>
            <a:ext cx="69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41220A66-C11E-4C73-9417-70B834675DAA}"/>
              </a:ext>
            </a:extLst>
          </p:cNvPr>
          <p:cNvCxnSpPr>
            <a:cxnSpLocks/>
            <a:stCxn id="480" idx="3"/>
            <a:endCxn id="481" idx="1"/>
          </p:cNvCxnSpPr>
          <p:nvPr/>
        </p:nvCxnSpPr>
        <p:spPr>
          <a:xfrm flipH="1" flipV="1">
            <a:off x="10042387" y="2925689"/>
            <a:ext cx="68836" cy="1211"/>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495C8249-12BA-4EA3-B58A-C520A5E465AF}"/>
              </a:ext>
            </a:extLst>
          </p:cNvPr>
          <p:cNvSpPr/>
          <p:nvPr/>
        </p:nvSpPr>
        <p:spPr>
          <a:xfrm>
            <a:off x="6152136" y="3244862"/>
            <a:ext cx="2438400" cy="261640"/>
          </a:xfrm>
          <a:custGeom>
            <a:avLst/>
            <a:gdLst>
              <a:gd name="connsiteX0" fmla="*/ 0 w 2438400"/>
              <a:gd name="connsiteY0" fmla="*/ 0 h 261640"/>
              <a:gd name="connsiteX1" fmla="*/ 937260 w 2438400"/>
              <a:gd name="connsiteY1" fmla="*/ 236220 h 261640"/>
              <a:gd name="connsiteX2" fmla="*/ 1905000 w 2438400"/>
              <a:gd name="connsiteY2" fmla="*/ 236220 h 261640"/>
              <a:gd name="connsiteX3" fmla="*/ 2438400 w 2438400"/>
              <a:gd name="connsiteY3" fmla="*/ 68580 h 261640"/>
            </a:gdLst>
            <a:ahLst/>
            <a:cxnLst>
              <a:cxn ang="0">
                <a:pos x="connsiteX0" y="connsiteY0"/>
              </a:cxn>
              <a:cxn ang="0">
                <a:pos x="connsiteX1" y="connsiteY1"/>
              </a:cxn>
              <a:cxn ang="0">
                <a:pos x="connsiteX2" y="connsiteY2"/>
              </a:cxn>
              <a:cxn ang="0">
                <a:pos x="connsiteX3" y="connsiteY3"/>
              </a:cxn>
            </a:cxnLst>
            <a:rect l="l" t="t" r="r" b="b"/>
            <a:pathLst>
              <a:path w="2438400" h="261640">
                <a:moveTo>
                  <a:pt x="0" y="0"/>
                </a:moveTo>
                <a:cubicBezTo>
                  <a:pt x="309880" y="98425"/>
                  <a:pt x="619760" y="196850"/>
                  <a:pt x="937260" y="236220"/>
                </a:cubicBezTo>
                <a:cubicBezTo>
                  <a:pt x="1254760" y="275590"/>
                  <a:pt x="1654810" y="264160"/>
                  <a:pt x="1905000" y="236220"/>
                </a:cubicBezTo>
                <a:cubicBezTo>
                  <a:pt x="2155190" y="208280"/>
                  <a:pt x="2296795" y="138430"/>
                  <a:pt x="2438400" y="6858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161223DB-8FCA-497D-B398-02F1598E3B69}"/>
              </a:ext>
            </a:extLst>
          </p:cNvPr>
          <p:cNvSpPr/>
          <p:nvPr/>
        </p:nvSpPr>
        <p:spPr>
          <a:xfrm>
            <a:off x="7224681" y="2446020"/>
            <a:ext cx="1142079" cy="1055484"/>
          </a:xfrm>
          <a:custGeom>
            <a:avLst/>
            <a:gdLst>
              <a:gd name="connsiteX0" fmla="*/ 82899 w 1142079"/>
              <a:gd name="connsiteY0" fmla="*/ 0 h 1055484"/>
              <a:gd name="connsiteX1" fmla="*/ 52419 w 1142079"/>
              <a:gd name="connsiteY1" fmla="*/ 662940 h 1055484"/>
              <a:gd name="connsiteX2" fmla="*/ 692499 w 1142079"/>
              <a:gd name="connsiteY2" fmla="*/ 1036320 h 1055484"/>
              <a:gd name="connsiteX3" fmla="*/ 1142079 w 1142079"/>
              <a:gd name="connsiteY3" fmla="*/ 967740 h 1055484"/>
            </a:gdLst>
            <a:ahLst/>
            <a:cxnLst>
              <a:cxn ang="0">
                <a:pos x="connsiteX0" y="connsiteY0"/>
              </a:cxn>
              <a:cxn ang="0">
                <a:pos x="connsiteX1" y="connsiteY1"/>
              </a:cxn>
              <a:cxn ang="0">
                <a:pos x="connsiteX2" y="connsiteY2"/>
              </a:cxn>
              <a:cxn ang="0">
                <a:pos x="connsiteX3" y="connsiteY3"/>
              </a:cxn>
            </a:cxnLst>
            <a:rect l="l" t="t" r="r" b="b"/>
            <a:pathLst>
              <a:path w="1142079" h="1055484">
                <a:moveTo>
                  <a:pt x="82899" y="0"/>
                </a:moveTo>
                <a:cubicBezTo>
                  <a:pt x="16859" y="245110"/>
                  <a:pt x="-49181" y="490220"/>
                  <a:pt x="52419" y="662940"/>
                </a:cubicBezTo>
                <a:cubicBezTo>
                  <a:pt x="154019" y="835660"/>
                  <a:pt x="510889" y="985520"/>
                  <a:pt x="692499" y="1036320"/>
                </a:cubicBezTo>
                <a:cubicBezTo>
                  <a:pt x="874109" y="1087120"/>
                  <a:pt x="1008094" y="1027430"/>
                  <a:pt x="1142079" y="9677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Freeform: Shape 486">
            <a:extLst>
              <a:ext uri="{FF2B5EF4-FFF2-40B4-BE49-F238E27FC236}">
                <a16:creationId xmlns:a16="http://schemas.microsoft.com/office/drawing/2014/main" id="{2A912E0C-58AC-4431-A32A-9F45B791184C}"/>
              </a:ext>
            </a:extLst>
          </p:cNvPr>
          <p:cNvSpPr/>
          <p:nvPr/>
        </p:nvSpPr>
        <p:spPr>
          <a:xfrm>
            <a:off x="9875520" y="2247900"/>
            <a:ext cx="794583" cy="791934"/>
          </a:xfrm>
          <a:custGeom>
            <a:avLst/>
            <a:gdLst>
              <a:gd name="connsiteX0" fmla="*/ 0 w 794583"/>
              <a:gd name="connsiteY0" fmla="*/ 784860 h 791934"/>
              <a:gd name="connsiteX1" fmla="*/ 411480 w 794583"/>
              <a:gd name="connsiteY1" fmla="*/ 731520 h 791934"/>
              <a:gd name="connsiteX2" fmla="*/ 746760 w 794583"/>
              <a:gd name="connsiteY2" fmla="*/ 342900 h 791934"/>
              <a:gd name="connsiteX3" fmla="*/ 784860 w 794583"/>
              <a:gd name="connsiteY3" fmla="*/ 0 h 791934"/>
            </a:gdLst>
            <a:ahLst/>
            <a:cxnLst>
              <a:cxn ang="0">
                <a:pos x="connsiteX0" y="connsiteY0"/>
              </a:cxn>
              <a:cxn ang="0">
                <a:pos x="connsiteX1" y="connsiteY1"/>
              </a:cxn>
              <a:cxn ang="0">
                <a:pos x="connsiteX2" y="connsiteY2"/>
              </a:cxn>
              <a:cxn ang="0">
                <a:pos x="connsiteX3" y="connsiteY3"/>
              </a:cxn>
            </a:cxnLst>
            <a:rect l="l" t="t" r="r" b="b"/>
            <a:pathLst>
              <a:path w="794583" h="791934">
                <a:moveTo>
                  <a:pt x="0" y="784860"/>
                </a:moveTo>
                <a:cubicBezTo>
                  <a:pt x="143510" y="795020"/>
                  <a:pt x="287020" y="805180"/>
                  <a:pt x="411480" y="731520"/>
                </a:cubicBezTo>
                <a:cubicBezTo>
                  <a:pt x="535940" y="657860"/>
                  <a:pt x="684530" y="464820"/>
                  <a:pt x="746760" y="342900"/>
                </a:cubicBezTo>
                <a:cubicBezTo>
                  <a:pt x="808990" y="220980"/>
                  <a:pt x="796925" y="110490"/>
                  <a:pt x="784860"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Freeform: Shape 488">
            <a:extLst>
              <a:ext uri="{FF2B5EF4-FFF2-40B4-BE49-F238E27FC236}">
                <a16:creationId xmlns:a16="http://schemas.microsoft.com/office/drawing/2014/main" id="{8A17B376-5BB6-4F81-8553-2B71E942143D}"/>
              </a:ext>
            </a:extLst>
          </p:cNvPr>
          <p:cNvSpPr/>
          <p:nvPr/>
        </p:nvSpPr>
        <p:spPr>
          <a:xfrm>
            <a:off x="9646920" y="3025140"/>
            <a:ext cx="1135292" cy="731520"/>
          </a:xfrm>
          <a:custGeom>
            <a:avLst/>
            <a:gdLst>
              <a:gd name="connsiteX0" fmla="*/ 1127760 w 1135292"/>
              <a:gd name="connsiteY0" fmla="*/ 731520 h 731520"/>
              <a:gd name="connsiteX1" fmla="*/ 1104900 w 1135292"/>
              <a:gd name="connsiteY1" fmla="*/ 457200 h 731520"/>
              <a:gd name="connsiteX2" fmla="*/ 883920 w 1135292"/>
              <a:gd name="connsiteY2" fmla="*/ 144780 h 731520"/>
              <a:gd name="connsiteX3" fmla="*/ 601980 w 1135292"/>
              <a:gd name="connsiteY3" fmla="*/ 30480 h 731520"/>
              <a:gd name="connsiteX4" fmla="*/ 373380 w 1135292"/>
              <a:gd name="connsiteY4" fmla="*/ 15240 h 731520"/>
              <a:gd name="connsiteX5" fmla="*/ 0 w 1135292"/>
              <a:gd name="connsiteY5" fmla="*/ 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292" h="731520">
                <a:moveTo>
                  <a:pt x="1127760" y="731520"/>
                </a:moveTo>
                <a:cubicBezTo>
                  <a:pt x="1136650" y="643255"/>
                  <a:pt x="1145540" y="554990"/>
                  <a:pt x="1104900" y="457200"/>
                </a:cubicBezTo>
                <a:cubicBezTo>
                  <a:pt x="1064260" y="359410"/>
                  <a:pt x="967740" y="215900"/>
                  <a:pt x="883920" y="144780"/>
                </a:cubicBezTo>
                <a:cubicBezTo>
                  <a:pt x="800100" y="73660"/>
                  <a:pt x="687070" y="52070"/>
                  <a:pt x="601980" y="30480"/>
                </a:cubicBezTo>
                <a:cubicBezTo>
                  <a:pt x="516890" y="8890"/>
                  <a:pt x="373380" y="15240"/>
                  <a:pt x="373380" y="15240"/>
                </a:cubicBezTo>
                <a:lnTo>
                  <a:pt x="0" y="0"/>
                </a:lnTo>
              </a:path>
            </a:pathLst>
          </a:custGeom>
          <a:noFill/>
          <a:ln>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241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768412" y="0"/>
            <a:ext cx="10655175" cy="6858000"/>
          </a:xfrm>
          <a:prstGeom prst="rect">
            <a:avLst/>
          </a:prstGeom>
        </p:spPr>
      </p:pic>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117" name="Rectangle 116">
            <a:extLst>
              <a:ext uri="{FF2B5EF4-FFF2-40B4-BE49-F238E27FC236}">
                <a16:creationId xmlns:a16="http://schemas.microsoft.com/office/drawing/2014/main" id="{A4307AC8-BAE0-4CD0-AE8C-87564A750A63}"/>
              </a:ext>
            </a:extLst>
          </p:cNvPr>
          <p:cNvSpPr/>
          <p:nvPr/>
        </p:nvSpPr>
        <p:spPr>
          <a:xfrm flipH="1" flipV="1">
            <a:off x="6679304" y="65344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EE713B04-26A6-4B67-AB60-CD8F8A4E655F}"/>
              </a:ext>
            </a:extLst>
          </p:cNvPr>
          <p:cNvSpPr/>
          <p:nvPr/>
        </p:nvSpPr>
        <p:spPr>
          <a:xfrm flipH="1" flipV="1">
            <a:off x="6856701" y="649080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6A90C93-3294-4D4F-B687-4759286FE8D2}"/>
              </a:ext>
            </a:extLst>
          </p:cNvPr>
          <p:cNvSpPr/>
          <p:nvPr/>
        </p:nvSpPr>
        <p:spPr>
          <a:xfrm flipH="1" flipV="1">
            <a:off x="6439028"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99454D8-E78B-4412-89C8-DDA2807D05EE}"/>
              </a:ext>
            </a:extLst>
          </p:cNvPr>
          <p:cNvSpPr/>
          <p:nvPr/>
        </p:nvSpPr>
        <p:spPr>
          <a:xfrm flipH="1" flipV="1">
            <a:off x="6206387"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DD62EE7F-D613-4E79-ADFB-A8A814E219BE}"/>
              </a:ext>
            </a:extLst>
          </p:cNvPr>
          <p:cNvSpPr/>
          <p:nvPr/>
        </p:nvSpPr>
        <p:spPr>
          <a:xfrm flipH="1" flipV="1">
            <a:off x="6952668" y="639276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7" name="Isosceles Triangle 136">
            <a:extLst>
              <a:ext uri="{FF2B5EF4-FFF2-40B4-BE49-F238E27FC236}">
                <a16:creationId xmlns:a16="http://schemas.microsoft.com/office/drawing/2014/main" id="{E5FBC911-40DA-4B85-9A42-4D48BAC6A927}"/>
              </a:ext>
            </a:extLst>
          </p:cNvPr>
          <p:cNvSpPr/>
          <p:nvPr/>
        </p:nvSpPr>
        <p:spPr>
          <a:xfrm rot="10800000">
            <a:off x="7107590" y="580995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79882CAE-B46F-4FB8-A24E-8FC44D17CE0F}"/>
              </a:ext>
            </a:extLst>
          </p:cNvPr>
          <p:cNvSpPr/>
          <p:nvPr/>
        </p:nvSpPr>
        <p:spPr>
          <a:xfrm flipH="1" flipV="1">
            <a:off x="5996605" y="65344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456CD34A-3573-4728-BAF0-A5810D77D1E4}"/>
              </a:ext>
            </a:extLst>
          </p:cNvPr>
          <p:cNvSpPr/>
          <p:nvPr/>
        </p:nvSpPr>
        <p:spPr>
          <a:xfrm flipH="1" flipV="1">
            <a:off x="5756329"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F6F7EC8-DBCE-4BC0-B578-8D8CF47BD284}"/>
              </a:ext>
            </a:extLst>
          </p:cNvPr>
          <p:cNvSpPr/>
          <p:nvPr/>
        </p:nvSpPr>
        <p:spPr>
          <a:xfrm flipH="1" flipV="1">
            <a:off x="5523688"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1F3770C-120F-4629-B393-0FAF35FAA8F5}"/>
              </a:ext>
            </a:extLst>
          </p:cNvPr>
          <p:cNvSpPr/>
          <p:nvPr/>
        </p:nvSpPr>
        <p:spPr>
          <a:xfrm flipH="1" flipV="1">
            <a:off x="5260552" y="65291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DA65E82B-0335-4CA5-9B5D-B53806418A8D}"/>
              </a:ext>
            </a:extLst>
          </p:cNvPr>
          <p:cNvSpPr/>
          <p:nvPr/>
        </p:nvSpPr>
        <p:spPr>
          <a:xfrm flipH="1" flipV="1">
            <a:off x="5020276" y="65363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FFEF7E7-79CB-4573-A4CC-CE119E83388F}"/>
              </a:ext>
            </a:extLst>
          </p:cNvPr>
          <p:cNvSpPr/>
          <p:nvPr/>
        </p:nvSpPr>
        <p:spPr>
          <a:xfrm flipH="1" flipV="1">
            <a:off x="4787635" y="65363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981273A5-2686-458F-8931-ADAE825382DE}"/>
              </a:ext>
            </a:extLst>
          </p:cNvPr>
          <p:cNvSpPr/>
          <p:nvPr/>
        </p:nvSpPr>
        <p:spPr>
          <a:xfrm flipH="1" flipV="1">
            <a:off x="4549623" y="65328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EBA0EBD4-554B-4A1A-B875-C661D2004B32}"/>
              </a:ext>
            </a:extLst>
          </p:cNvPr>
          <p:cNvSpPr/>
          <p:nvPr/>
        </p:nvSpPr>
        <p:spPr>
          <a:xfrm flipH="1" flipV="1">
            <a:off x="4309347" y="65273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946A399F-B6E0-4F8D-8715-668256F20B14}"/>
              </a:ext>
            </a:extLst>
          </p:cNvPr>
          <p:cNvSpPr/>
          <p:nvPr/>
        </p:nvSpPr>
        <p:spPr>
          <a:xfrm flipH="1" flipV="1">
            <a:off x="4076706" y="65273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DCDC6F21-0270-439F-BB3B-5835F697C30D}"/>
              </a:ext>
            </a:extLst>
          </p:cNvPr>
          <p:cNvSpPr/>
          <p:nvPr/>
        </p:nvSpPr>
        <p:spPr>
          <a:xfrm flipH="1" flipV="1">
            <a:off x="3873577" y="65417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70E2B39-70EA-4B89-858E-025FDB9E5667}"/>
              </a:ext>
            </a:extLst>
          </p:cNvPr>
          <p:cNvSpPr/>
          <p:nvPr/>
        </p:nvSpPr>
        <p:spPr>
          <a:xfrm flipH="1" flipV="1">
            <a:off x="3633301" y="65362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2AFFE0B8-A819-4EA3-A4EE-96E6456F8B04}"/>
              </a:ext>
            </a:extLst>
          </p:cNvPr>
          <p:cNvSpPr/>
          <p:nvPr/>
        </p:nvSpPr>
        <p:spPr>
          <a:xfrm flipH="1" flipV="1">
            <a:off x="3400660" y="65362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975FF890-8DE5-434E-8DD5-C9C50BB5B2AB}"/>
              </a:ext>
            </a:extLst>
          </p:cNvPr>
          <p:cNvSpPr/>
          <p:nvPr/>
        </p:nvSpPr>
        <p:spPr>
          <a:xfrm flipH="1" flipV="1">
            <a:off x="3194118" y="65396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79D547D7-D377-47A9-9077-62769577B477}"/>
              </a:ext>
            </a:extLst>
          </p:cNvPr>
          <p:cNvSpPr/>
          <p:nvPr/>
        </p:nvSpPr>
        <p:spPr>
          <a:xfrm flipH="1" flipV="1">
            <a:off x="2961477" y="65396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0" name="Isosceles Triangle 229">
            <a:extLst>
              <a:ext uri="{FF2B5EF4-FFF2-40B4-BE49-F238E27FC236}">
                <a16:creationId xmlns:a16="http://schemas.microsoft.com/office/drawing/2014/main" id="{55F682C9-FA61-4F20-9624-0727E4005BF3}"/>
              </a:ext>
            </a:extLst>
          </p:cNvPr>
          <p:cNvSpPr/>
          <p:nvPr/>
        </p:nvSpPr>
        <p:spPr>
          <a:xfrm rot="10800000">
            <a:off x="7107590" y="588610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1" name="Isosceles Triangle 230">
            <a:extLst>
              <a:ext uri="{FF2B5EF4-FFF2-40B4-BE49-F238E27FC236}">
                <a16:creationId xmlns:a16="http://schemas.microsoft.com/office/drawing/2014/main" id="{F07C6726-5E5F-4949-8330-5CE72CEE4D4D}"/>
              </a:ext>
            </a:extLst>
          </p:cNvPr>
          <p:cNvSpPr/>
          <p:nvPr/>
        </p:nvSpPr>
        <p:spPr>
          <a:xfrm rot="10800000">
            <a:off x="7099122" y="596225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2" name="Isosceles Triangle 231">
            <a:extLst>
              <a:ext uri="{FF2B5EF4-FFF2-40B4-BE49-F238E27FC236}">
                <a16:creationId xmlns:a16="http://schemas.microsoft.com/office/drawing/2014/main" id="{56DDC37D-012E-4DD7-A49C-66C765605B3B}"/>
              </a:ext>
            </a:extLst>
          </p:cNvPr>
          <p:cNvSpPr/>
          <p:nvPr/>
        </p:nvSpPr>
        <p:spPr>
          <a:xfrm rot="12892829">
            <a:off x="7075856" y="658362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3" name="Isosceles Triangle 232">
            <a:extLst>
              <a:ext uri="{FF2B5EF4-FFF2-40B4-BE49-F238E27FC236}">
                <a16:creationId xmlns:a16="http://schemas.microsoft.com/office/drawing/2014/main" id="{6DA6351F-92EA-4035-900B-A59006C046A9}"/>
              </a:ext>
            </a:extLst>
          </p:cNvPr>
          <p:cNvSpPr/>
          <p:nvPr/>
        </p:nvSpPr>
        <p:spPr>
          <a:xfrm rot="12892829">
            <a:off x="6994499" y="665916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6CFD3FEC-421D-4EEB-90D2-20957B7E7EB5}"/>
              </a:ext>
            </a:extLst>
          </p:cNvPr>
          <p:cNvSpPr/>
          <p:nvPr/>
        </p:nvSpPr>
        <p:spPr>
          <a:xfrm flipH="1" flipV="1">
            <a:off x="4370906" y="33572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BBCDF6F7-AD09-4DC4-BB51-F60A419D336B}"/>
              </a:ext>
            </a:extLst>
          </p:cNvPr>
          <p:cNvSpPr/>
          <p:nvPr/>
        </p:nvSpPr>
        <p:spPr>
          <a:xfrm flipH="1" flipV="1">
            <a:off x="4371541" y="341283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56F031E6-F0B5-4A82-ADDA-F3F75D1BD54C}"/>
              </a:ext>
            </a:extLst>
          </p:cNvPr>
          <p:cNvSpPr/>
          <p:nvPr/>
        </p:nvSpPr>
        <p:spPr>
          <a:xfrm flipH="1" flipV="1">
            <a:off x="5195128" y="34114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571EFE2C-7CC8-42FE-B676-017B1F6AAACE}"/>
              </a:ext>
            </a:extLst>
          </p:cNvPr>
          <p:cNvSpPr/>
          <p:nvPr/>
        </p:nvSpPr>
        <p:spPr>
          <a:xfrm flipH="1" flipV="1">
            <a:off x="4370342" y="364255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E091884A-87DA-4F77-A027-EEA7C3B8FF64}"/>
              </a:ext>
            </a:extLst>
          </p:cNvPr>
          <p:cNvSpPr/>
          <p:nvPr/>
        </p:nvSpPr>
        <p:spPr>
          <a:xfrm flipH="1" flipV="1">
            <a:off x="4368552" y="37010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7" name="Isosceles Triangle 266">
            <a:extLst>
              <a:ext uri="{FF2B5EF4-FFF2-40B4-BE49-F238E27FC236}">
                <a16:creationId xmlns:a16="http://schemas.microsoft.com/office/drawing/2014/main" id="{7BF85D48-E237-465E-B84C-55C5CB4E4E4B}"/>
              </a:ext>
            </a:extLst>
          </p:cNvPr>
          <p:cNvSpPr/>
          <p:nvPr/>
        </p:nvSpPr>
        <p:spPr>
          <a:xfrm rot="19070313">
            <a:off x="3934601" y="363419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7F2E9006-7A1A-4155-86D4-8F49009C4140}"/>
              </a:ext>
            </a:extLst>
          </p:cNvPr>
          <p:cNvSpPr/>
          <p:nvPr/>
        </p:nvSpPr>
        <p:spPr>
          <a:xfrm flipH="1" flipV="1">
            <a:off x="6113490" y="313478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CF2902F0-78AE-4815-9AF9-F859964DF2C3}"/>
              </a:ext>
            </a:extLst>
          </p:cNvPr>
          <p:cNvSpPr/>
          <p:nvPr/>
        </p:nvSpPr>
        <p:spPr>
          <a:xfrm flipH="1" flipV="1">
            <a:off x="9119748" y="320294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F58A3C96-899A-4F77-8C8A-CD76ADE79DA3}"/>
              </a:ext>
            </a:extLst>
          </p:cNvPr>
          <p:cNvSpPr/>
          <p:nvPr/>
        </p:nvSpPr>
        <p:spPr>
          <a:xfrm flipH="1" flipV="1">
            <a:off x="10525180" y="234603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F5224277-4667-4C23-A170-02D7BC4B74B3}"/>
              </a:ext>
            </a:extLst>
          </p:cNvPr>
          <p:cNvSpPr/>
          <p:nvPr/>
        </p:nvSpPr>
        <p:spPr>
          <a:xfrm flipH="1" flipV="1">
            <a:off x="9701052" y="13984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28891D40-1437-4C64-B99D-5532C636A243}"/>
              </a:ext>
            </a:extLst>
          </p:cNvPr>
          <p:cNvSpPr/>
          <p:nvPr/>
        </p:nvSpPr>
        <p:spPr>
          <a:xfrm flipH="1" flipV="1">
            <a:off x="10118589" y="312480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A4F28B67-1067-4B82-B148-934A9CAE0F04}"/>
              </a:ext>
            </a:extLst>
          </p:cNvPr>
          <p:cNvSpPr/>
          <p:nvPr/>
        </p:nvSpPr>
        <p:spPr>
          <a:xfrm flipH="1" flipV="1">
            <a:off x="9111515" y="296781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9" name="Isosceles Triangle 288">
            <a:extLst>
              <a:ext uri="{FF2B5EF4-FFF2-40B4-BE49-F238E27FC236}">
                <a16:creationId xmlns:a16="http://schemas.microsoft.com/office/drawing/2014/main" id="{6F040635-5FA4-4AC8-879B-4E4D85932692}"/>
              </a:ext>
            </a:extLst>
          </p:cNvPr>
          <p:cNvSpPr/>
          <p:nvPr/>
        </p:nvSpPr>
        <p:spPr>
          <a:xfrm>
            <a:off x="5195128" y="348187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0" name="Isosceles Triangle 289">
            <a:extLst>
              <a:ext uri="{FF2B5EF4-FFF2-40B4-BE49-F238E27FC236}">
                <a16:creationId xmlns:a16="http://schemas.microsoft.com/office/drawing/2014/main" id="{17394B54-B805-4A8D-AE8D-F102F3A4DDFA}"/>
              </a:ext>
            </a:extLst>
          </p:cNvPr>
          <p:cNvSpPr/>
          <p:nvPr/>
        </p:nvSpPr>
        <p:spPr>
          <a:xfrm rot="7721477">
            <a:off x="6061847" y="308753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3" name="Isosceles Triangle 292">
            <a:extLst>
              <a:ext uri="{FF2B5EF4-FFF2-40B4-BE49-F238E27FC236}">
                <a16:creationId xmlns:a16="http://schemas.microsoft.com/office/drawing/2014/main" id="{41E0BDA5-ECE0-436D-BCE2-AFA4E3CD1D7E}"/>
              </a:ext>
            </a:extLst>
          </p:cNvPr>
          <p:cNvSpPr/>
          <p:nvPr/>
        </p:nvSpPr>
        <p:spPr>
          <a:xfrm>
            <a:off x="9122909" y="337528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5" name="Isosceles Triangle 294">
            <a:extLst>
              <a:ext uri="{FF2B5EF4-FFF2-40B4-BE49-F238E27FC236}">
                <a16:creationId xmlns:a16="http://schemas.microsoft.com/office/drawing/2014/main" id="{A62F5EB9-AF74-4C3B-A926-4771B4ED95DA}"/>
              </a:ext>
            </a:extLst>
          </p:cNvPr>
          <p:cNvSpPr/>
          <p:nvPr/>
        </p:nvSpPr>
        <p:spPr>
          <a:xfrm>
            <a:off x="9122236" y="325146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6" name="Isosceles Triangle 295">
            <a:extLst>
              <a:ext uri="{FF2B5EF4-FFF2-40B4-BE49-F238E27FC236}">
                <a16:creationId xmlns:a16="http://schemas.microsoft.com/office/drawing/2014/main" id="{0D7EE75C-C72F-4459-9835-9EB5D55F8F50}"/>
              </a:ext>
            </a:extLst>
          </p:cNvPr>
          <p:cNvSpPr/>
          <p:nvPr/>
        </p:nvSpPr>
        <p:spPr>
          <a:xfrm>
            <a:off x="9122890" y="331675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A15FD56A-195B-4A68-979B-E98D65B79E1C}"/>
              </a:ext>
            </a:extLst>
          </p:cNvPr>
          <p:cNvSpPr/>
          <p:nvPr/>
        </p:nvSpPr>
        <p:spPr>
          <a:xfrm flipH="1" flipV="1">
            <a:off x="10107475" y="28983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E1CBB275-4104-4024-A054-54CC9D4809B4}"/>
              </a:ext>
            </a:extLst>
          </p:cNvPr>
          <p:cNvSpPr/>
          <p:nvPr/>
        </p:nvSpPr>
        <p:spPr>
          <a:xfrm rot="20144982" flipH="1" flipV="1">
            <a:off x="8382703" y="17554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E0E85A57-14A2-426B-A7F6-49F03B442EAC}"/>
              </a:ext>
            </a:extLst>
          </p:cNvPr>
          <p:cNvSpPr/>
          <p:nvPr/>
        </p:nvSpPr>
        <p:spPr>
          <a:xfrm rot="20144982" flipH="1" flipV="1">
            <a:off x="8440316" y="17282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A943993A-D90E-4445-AD31-B2561765250E}"/>
              </a:ext>
            </a:extLst>
          </p:cNvPr>
          <p:cNvSpPr/>
          <p:nvPr/>
        </p:nvSpPr>
        <p:spPr>
          <a:xfrm flipH="1" flipV="1">
            <a:off x="10521523" y="188803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D5A2C8F6-804E-4DC6-93FD-251645AEFD00}"/>
              </a:ext>
            </a:extLst>
          </p:cNvPr>
          <p:cNvSpPr/>
          <p:nvPr/>
        </p:nvSpPr>
        <p:spPr>
          <a:xfrm rot="20144982" flipH="1" flipV="1">
            <a:off x="8323666" y="178372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B9295FAD-CB16-491A-8307-40750D671B82}"/>
              </a:ext>
            </a:extLst>
          </p:cNvPr>
          <p:cNvSpPr/>
          <p:nvPr/>
        </p:nvSpPr>
        <p:spPr>
          <a:xfrm rot="20144982" flipH="1" flipV="1">
            <a:off x="8264629" y="181395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18E9F2B4-5EC4-42E5-9F82-29939D0C1E2E}"/>
              </a:ext>
            </a:extLst>
          </p:cNvPr>
          <p:cNvSpPr/>
          <p:nvPr/>
        </p:nvSpPr>
        <p:spPr>
          <a:xfrm rot="20144982" flipH="1" flipV="1">
            <a:off x="8210583" y="184341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6918DFF0-542A-469F-8FB2-D33036A0990B}"/>
              </a:ext>
            </a:extLst>
          </p:cNvPr>
          <p:cNvSpPr/>
          <p:nvPr/>
        </p:nvSpPr>
        <p:spPr>
          <a:xfrm rot="20144982" flipH="1" flipV="1">
            <a:off x="9199225" y="151302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4" name="Isosceles Triangle 333">
            <a:extLst>
              <a:ext uri="{FF2B5EF4-FFF2-40B4-BE49-F238E27FC236}">
                <a16:creationId xmlns:a16="http://schemas.microsoft.com/office/drawing/2014/main" id="{B749DCE5-C8F0-4747-9D0D-BF28C46D2C1A}"/>
              </a:ext>
            </a:extLst>
          </p:cNvPr>
          <p:cNvSpPr/>
          <p:nvPr/>
        </p:nvSpPr>
        <p:spPr>
          <a:xfrm rot="9374787">
            <a:off x="8174748" y="179045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5" name="Isosceles Triangle 334">
            <a:extLst>
              <a:ext uri="{FF2B5EF4-FFF2-40B4-BE49-F238E27FC236}">
                <a16:creationId xmlns:a16="http://schemas.microsoft.com/office/drawing/2014/main" id="{4DEAE913-9C90-4D33-BCC3-4C90266C1B84}"/>
              </a:ext>
            </a:extLst>
          </p:cNvPr>
          <p:cNvSpPr/>
          <p:nvPr/>
        </p:nvSpPr>
        <p:spPr>
          <a:xfrm rot="9374787">
            <a:off x="8138586" y="173153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31046034-13DD-438D-A8C3-7F4BBA832226}"/>
              </a:ext>
            </a:extLst>
          </p:cNvPr>
          <p:cNvSpPr/>
          <p:nvPr/>
        </p:nvSpPr>
        <p:spPr>
          <a:xfrm flipH="1" flipV="1">
            <a:off x="10004034" y="31235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F8659103-A272-4A45-8064-3EACC8C5A048}"/>
              </a:ext>
            </a:extLst>
          </p:cNvPr>
          <p:cNvSpPr/>
          <p:nvPr/>
        </p:nvSpPr>
        <p:spPr>
          <a:xfrm flipH="1" flipV="1">
            <a:off x="9888400" y="31235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DAC42531-D328-4E6C-94BA-BEA2638EF517}"/>
              </a:ext>
            </a:extLst>
          </p:cNvPr>
          <p:cNvSpPr/>
          <p:nvPr/>
        </p:nvSpPr>
        <p:spPr>
          <a:xfrm flipH="1" flipV="1">
            <a:off x="9769608" y="311966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DF148D24-6E4C-4201-A41E-B81678622E20}"/>
              </a:ext>
            </a:extLst>
          </p:cNvPr>
          <p:cNvSpPr/>
          <p:nvPr/>
        </p:nvSpPr>
        <p:spPr>
          <a:xfrm flipH="1" flipV="1">
            <a:off x="9762497" y="289140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BFE7CEA5-B476-4DBD-B965-AF68D1CE7CC5}"/>
              </a:ext>
            </a:extLst>
          </p:cNvPr>
          <p:cNvSpPr/>
          <p:nvPr/>
        </p:nvSpPr>
        <p:spPr>
          <a:xfrm flipH="1" flipV="1">
            <a:off x="9881484" y="289689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8FD677D4-47B9-4BEA-A3AA-09996338D978}"/>
              </a:ext>
            </a:extLst>
          </p:cNvPr>
          <p:cNvSpPr/>
          <p:nvPr/>
        </p:nvSpPr>
        <p:spPr>
          <a:xfrm flipH="1" flipV="1">
            <a:off x="10000118" y="289865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4F967395-E073-4AAC-9107-7378030D2FE2}"/>
              </a:ext>
            </a:extLst>
          </p:cNvPr>
          <p:cNvSpPr/>
          <p:nvPr/>
        </p:nvSpPr>
        <p:spPr>
          <a:xfrm flipH="1" flipV="1">
            <a:off x="10572200" y="35040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8FC1CA03-B6F7-49CC-A060-E21601267675}"/>
              </a:ext>
            </a:extLst>
          </p:cNvPr>
          <p:cNvSpPr/>
          <p:nvPr/>
        </p:nvSpPr>
        <p:spPr>
          <a:xfrm rot="2316794" flipH="1" flipV="1">
            <a:off x="10339476" y="396230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6AEDF2F1-18D4-4B4B-A443-D14D4C7F5530}"/>
              </a:ext>
            </a:extLst>
          </p:cNvPr>
          <p:cNvSpPr/>
          <p:nvPr/>
        </p:nvSpPr>
        <p:spPr>
          <a:xfrm flipH="1" flipV="1">
            <a:off x="8240814" y="450719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9B3D7A91-1051-4A8A-B74A-AE5B2F779559}"/>
              </a:ext>
            </a:extLst>
          </p:cNvPr>
          <p:cNvSpPr/>
          <p:nvPr/>
        </p:nvSpPr>
        <p:spPr>
          <a:xfrm flipH="1" flipV="1">
            <a:off x="7594963" y="45095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0C6391C0-1B8C-4B0E-B049-7C576CBB8C0C}"/>
              </a:ext>
            </a:extLst>
          </p:cNvPr>
          <p:cNvSpPr/>
          <p:nvPr/>
        </p:nvSpPr>
        <p:spPr>
          <a:xfrm flipH="1" flipV="1">
            <a:off x="6952668" y="451006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339C1EFE-C6AD-42C6-81EF-CCEEA3A583DE}"/>
              </a:ext>
            </a:extLst>
          </p:cNvPr>
          <p:cNvSpPr/>
          <p:nvPr/>
        </p:nvSpPr>
        <p:spPr>
          <a:xfrm rot="6328335" flipH="1" flipV="1">
            <a:off x="6302602" y="46001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C86D2160-7530-40C0-88D9-066FCF6B2474}"/>
              </a:ext>
            </a:extLst>
          </p:cNvPr>
          <p:cNvSpPr/>
          <p:nvPr/>
        </p:nvSpPr>
        <p:spPr>
          <a:xfrm rot="5400000" flipH="1" flipV="1">
            <a:off x="4175659" y="56571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6A9C1E03-6991-4E13-9601-D90579D5D850}"/>
              </a:ext>
            </a:extLst>
          </p:cNvPr>
          <p:cNvSpPr/>
          <p:nvPr/>
        </p:nvSpPr>
        <p:spPr>
          <a:xfrm rot="5400000" flipH="1" flipV="1">
            <a:off x="4185127"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25E148B1-3E96-4F3D-B9B0-E3D16703CECB}"/>
              </a:ext>
            </a:extLst>
          </p:cNvPr>
          <p:cNvSpPr/>
          <p:nvPr/>
        </p:nvSpPr>
        <p:spPr>
          <a:xfrm rot="5400000" flipH="1" flipV="1">
            <a:off x="406127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AA8C2394-CB9A-474A-BEC9-C820682F442A}"/>
              </a:ext>
            </a:extLst>
          </p:cNvPr>
          <p:cNvSpPr/>
          <p:nvPr/>
        </p:nvSpPr>
        <p:spPr>
          <a:xfrm rot="5400000" flipH="1" flipV="1">
            <a:off x="394818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69E3D4B3-4943-4DFD-8987-E3F59AA2BD6B}"/>
              </a:ext>
            </a:extLst>
          </p:cNvPr>
          <p:cNvSpPr/>
          <p:nvPr/>
        </p:nvSpPr>
        <p:spPr>
          <a:xfrm rot="5400000" flipH="1" flipV="1">
            <a:off x="3946299" y="566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91AF96C3-BE35-405E-BE46-E5B34573A81B}"/>
              </a:ext>
            </a:extLst>
          </p:cNvPr>
          <p:cNvSpPr/>
          <p:nvPr/>
        </p:nvSpPr>
        <p:spPr>
          <a:xfrm rot="5400000" flipH="1" flipV="1">
            <a:off x="430898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D374CD6B-B4F2-4EA3-ACDC-3FECC8F7C0F2}"/>
              </a:ext>
            </a:extLst>
          </p:cNvPr>
          <p:cNvSpPr/>
          <p:nvPr/>
        </p:nvSpPr>
        <p:spPr>
          <a:xfrm rot="5400000" flipH="1" flipV="1">
            <a:off x="441433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0195D98F-3635-4AB9-95F6-ECF7D11F0130}"/>
              </a:ext>
            </a:extLst>
          </p:cNvPr>
          <p:cNvSpPr/>
          <p:nvPr/>
        </p:nvSpPr>
        <p:spPr>
          <a:xfrm flipH="1" flipV="1">
            <a:off x="3971176" y="43757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0C9B49B3-A1E3-404D-8E17-F49E90CEBEBE}"/>
              </a:ext>
            </a:extLst>
          </p:cNvPr>
          <p:cNvSpPr/>
          <p:nvPr/>
        </p:nvSpPr>
        <p:spPr>
          <a:xfrm flipH="1" flipV="1">
            <a:off x="3971063" y="44922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200C8E92-7F44-4247-A492-7B60BD23F017}"/>
              </a:ext>
            </a:extLst>
          </p:cNvPr>
          <p:cNvSpPr/>
          <p:nvPr/>
        </p:nvSpPr>
        <p:spPr>
          <a:xfrm flipH="1" flipV="1">
            <a:off x="3973183" y="46036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53ECFB59-3546-4BEE-A435-5F5F3BAB9B4F}"/>
              </a:ext>
            </a:extLst>
          </p:cNvPr>
          <p:cNvSpPr/>
          <p:nvPr/>
        </p:nvSpPr>
        <p:spPr>
          <a:xfrm flipH="1" flipV="1">
            <a:off x="3973121" y="47149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7848C66A-6703-48F6-9855-1FE6BF582042}"/>
              </a:ext>
            </a:extLst>
          </p:cNvPr>
          <p:cNvSpPr/>
          <p:nvPr/>
        </p:nvSpPr>
        <p:spPr>
          <a:xfrm flipH="1" flipV="1">
            <a:off x="3970649" y="48323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57700680-E0B0-4929-B6B7-F2F737B5CC4E}"/>
              </a:ext>
            </a:extLst>
          </p:cNvPr>
          <p:cNvSpPr/>
          <p:nvPr/>
        </p:nvSpPr>
        <p:spPr>
          <a:xfrm flipH="1" flipV="1">
            <a:off x="4327250" y="460020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3809A6E4-E048-454B-85E9-E62B4C445189}"/>
              </a:ext>
            </a:extLst>
          </p:cNvPr>
          <p:cNvSpPr/>
          <p:nvPr/>
        </p:nvSpPr>
        <p:spPr>
          <a:xfrm flipH="1" flipV="1">
            <a:off x="4322237" y="437791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9" name="Isosceles Triangle 368">
            <a:extLst>
              <a:ext uri="{FF2B5EF4-FFF2-40B4-BE49-F238E27FC236}">
                <a16:creationId xmlns:a16="http://schemas.microsoft.com/office/drawing/2014/main" id="{B86C5CE1-DB9A-4463-872E-B4A60438EBD0}"/>
              </a:ext>
            </a:extLst>
          </p:cNvPr>
          <p:cNvSpPr/>
          <p:nvPr/>
        </p:nvSpPr>
        <p:spPr>
          <a:xfrm rot="19070313">
            <a:off x="4362170" y="465617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0" name="Isosceles Triangle 369">
            <a:extLst>
              <a:ext uri="{FF2B5EF4-FFF2-40B4-BE49-F238E27FC236}">
                <a16:creationId xmlns:a16="http://schemas.microsoft.com/office/drawing/2014/main" id="{8385E6B5-1610-4786-913C-74F7B09E13D4}"/>
              </a:ext>
            </a:extLst>
          </p:cNvPr>
          <p:cNvSpPr/>
          <p:nvPr/>
        </p:nvSpPr>
        <p:spPr>
          <a:xfrm rot="13137774">
            <a:off x="4221384" y="560117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77442305-A49E-4C66-9A39-71612282A841}"/>
              </a:ext>
            </a:extLst>
          </p:cNvPr>
          <p:cNvSpPr/>
          <p:nvPr/>
        </p:nvSpPr>
        <p:spPr>
          <a:xfrm flipH="1" flipV="1">
            <a:off x="6952668" y="62513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296B2224-8FC3-4A14-BC1C-F23CF66F373F}"/>
              </a:ext>
            </a:extLst>
          </p:cNvPr>
          <p:cNvSpPr/>
          <p:nvPr/>
        </p:nvSpPr>
        <p:spPr>
          <a:xfrm flipH="1" flipV="1">
            <a:off x="6952668" y="61099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1321F167-619E-4FAD-A382-9FC210B094E6}"/>
              </a:ext>
            </a:extLst>
          </p:cNvPr>
          <p:cNvSpPr/>
          <p:nvPr/>
        </p:nvSpPr>
        <p:spPr>
          <a:xfrm flipH="1" flipV="1">
            <a:off x="7032563" y="574698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295275D5-1FFD-4B3C-8E4F-A5FE8B5DB661}"/>
              </a:ext>
            </a:extLst>
          </p:cNvPr>
          <p:cNvSpPr/>
          <p:nvPr/>
        </p:nvSpPr>
        <p:spPr>
          <a:xfrm flipH="1" flipV="1">
            <a:off x="5110310" y="569370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15DF2C6A-C815-4AC3-85E6-B46CACB7E983}"/>
              </a:ext>
            </a:extLst>
          </p:cNvPr>
          <p:cNvSpPr/>
          <p:nvPr/>
        </p:nvSpPr>
        <p:spPr>
          <a:xfrm flipH="1" flipV="1">
            <a:off x="5110311" y="57207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E65B00DD-8F87-47D4-8FED-936AFF6E4BAF}"/>
              </a:ext>
            </a:extLst>
          </p:cNvPr>
          <p:cNvSpPr/>
          <p:nvPr/>
        </p:nvSpPr>
        <p:spPr>
          <a:xfrm flipH="1" flipV="1">
            <a:off x="5110310" y="602282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1DED32EE-DC82-48C8-AC5E-08B9B77DF746}"/>
              </a:ext>
            </a:extLst>
          </p:cNvPr>
          <p:cNvSpPr/>
          <p:nvPr/>
        </p:nvSpPr>
        <p:spPr>
          <a:xfrm flipH="1" flipV="1">
            <a:off x="5110311" y="599618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69E4742B-E7A3-4595-9BEA-2F73E9653277}"/>
              </a:ext>
            </a:extLst>
          </p:cNvPr>
          <p:cNvSpPr/>
          <p:nvPr/>
        </p:nvSpPr>
        <p:spPr>
          <a:xfrm flipH="1" flipV="1">
            <a:off x="5110311" y="575018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26FA5994-2C4C-4B9D-94F4-0D7AA282339B}"/>
              </a:ext>
            </a:extLst>
          </p:cNvPr>
          <p:cNvSpPr/>
          <p:nvPr/>
        </p:nvSpPr>
        <p:spPr>
          <a:xfrm flipH="1" flipV="1">
            <a:off x="5110311" y="59720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4EC6AE46-E8B3-44B3-9F08-162B3074DE69}"/>
              </a:ext>
            </a:extLst>
          </p:cNvPr>
          <p:cNvSpPr/>
          <p:nvPr/>
        </p:nvSpPr>
        <p:spPr>
          <a:xfrm flipH="1" flipV="1">
            <a:off x="5389712" y="57535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CF4F7BA4-D2BA-4A0C-B9F4-BF57144F865F}"/>
              </a:ext>
            </a:extLst>
          </p:cNvPr>
          <p:cNvSpPr/>
          <p:nvPr/>
        </p:nvSpPr>
        <p:spPr>
          <a:xfrm flipH="1" flipV="1">
            <a:off x="5668530" y="57596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8B2AD52B-DDED-4689-9A41-66F23E7BC396}"/>
              </a:ext>
            </a:extLst>
          </p:cNvPr>
          <p:cNvSpPr/>
          <p:nvPr/>
        </p:nvSpPr>
        <p:spPr>
          <a:xfrm flipH="1" flipV="1">
            <a:off x="5802048" y="575965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BA6239C1-EDFE-46B4-BC27-AB33125011E0}"/>
              </a:ext>
            </a:extLst>
          </p:cNvPr>
          <p:cNvSpPr/>
          <p:nvPr/>
        </p:nvSpPr>
        <p:spPr>
          <a:xfrm flipH="1" flipV="1">
            <a:off x="5931359" y="575685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4CF11228-5C76-403B-BE59-29FB8B226420}"/>
              </a:ext>
            </a:extLst>
          </p:cNvPr>
          <p:cNvSpPr/>
          <p:nvPr/>
        </p:nvSpPr>
        <p:spPr>
          <a:xfrm flipH="1" flipV="1">
            <a:off x="6073765" y="57568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B736F03A-E2E8-480E-8989-03A4295AFF4F}"/>
              </a:ext>
            </a:extLst>
          </p:cNvPr>
          <p:cNvSpPr/>
          <p:nvPr/>
        </p:nvSpPr>
        <p:spPr>
          <a:xfrm flipH="1" flipV="1">
            <a:off x="6214384" y="575685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F4C4D38C-3C5D-4B5D-8BD3-A5B3E1A704F5}"/>
              </a:ext>
            </a:extLst>
          </p:cNvPr>
          <p:cNvSpPr/>
          <p:nvPr/>
        </p:nvSpPr>
        <p:spPr>
          <a:xfrm flipH="1" flipV="1">
            <a:off x="6354381" y="57520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6CFB7177-4216-409D-BF34-B9E8A8F4259B}"/>
              </a:ext>
            </a:extLst>
          </p:cNvPr>
          <p:cNvSpPr/>
          <p:nvPr/>
        </p:nvSpPr>
        <p:spPr>
          <a:xfrm flipH="1" flipV="1">
            <a:off x="6486605" y="57535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94C5FA72-2306-42DC-A517-E0FB44073C86}"/>
              </a:ext>
            </a:extLst>
          </p:cNvPr>
          <p:cNvSpPr/>
          <p:nvPr/>
        </p:nvSpPr>
        <p:spPr>
          <a:xfrm flipH="1" flipV="1">
            <a:off x="6626180" y="57520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31BBABC8-DECA-48AA-B6D3-FE3D8E984778}"/>
              </a:ext>
            </a:extLst>
          </p:cNvPr>
          <p:cNvSpPr/>
          <p:nvPr/>
        </p:nvSpPr>
        <p:spPr>
          <a:xfrm flipH="1" flipV="1">
            <a:off x="6765755" y="57499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EE8FAA6B-E638-48E5-A49A-F044B4FB083E}"/>
              </a:ext>
            </a:extLst>
          </p:cNvPr>
          <p:cNvSpPr/>
          <p:nvPr/>
        </p:nvSpPr>
        <p:spPr>
          <a:xfrm flipH="1" flipV="1">
            <a:off x="6906714" y="57497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4" name="Isosceles Triangle 393">
            <a:extLst>
              <a:ext uri="{FF2B5EF4-FFF2-40B4-BE49-F238E27FC236}">
                <a16:creationId xmlns:a16="http://schemas.microsoft.com/office/drawing/2014/main" id="{D76360E6-2AAF-49D8-83AA-508358D82A0D}"/>
              </a:ext>
            </a:extLst>
          </p:cNvPr>
          <p:cNvSpPr/>
          <p:nvPr/>
        </p:nvSpPr>
        <p:spPr>
          <a:xfrm rot="1974099">
            <a:off x="6869184" y="603102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58B333B4-4F1F-4319-A0AA-16959DF5B2E6}"/>
              </a:ext>
            </a:extLst>
          </p:cNvPr>
          <p:cNvSpPr/>
          <p:nvPr/>
        </p:nvSpPr>
        <p:spPr>
          <a:xfrm flipH="1" flipV="1">
            <a:off x="5390169" y="59820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6A57D9FE-E82D-4265-B549-9E7B425C6ABA}"/>
              </a:ext>
            </a:extLst>
          </p:cNvPr>
          <p:cNvSpPr/>
          <p:nvPr/>
        </p:nvSpPr>
        <p:spPr>
          <a:xfrm flipH="1" flipV="1">
            <a:off x="5668987" y="598816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82664095-22F7-4E19-8C67-4AD4E73BE8DD}"/>
              </a:ext>
            </a:extLst>
          </p:cNvPr>
          <p:cNvSpPr/>
          <p:nvPr/>
        </p:nvSpPr>
        <p:spPr>
          <a:xfrm flipH="1" flipV="1">
            <a:off x="5802505" y="598816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1A1B5EC2-F893-48F8-9CD5-2EDD1E9CC465}"/>
              </a:ext>
            </a:extLst>
          </p:cNvPr>
          <p:cNvSpPr/>
          <p:nvPr/>
        </p:nvSpPr>
        <p:spPr>
          <a:xfrm flipH="1" flipV="1">
            <a:off x="5931816" y="598536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89D77BE6-9B43-4A8A-827B-216C6C64FA96}"/>
              </a:ext>
            </a:extLst>
          </p:cNvPr>
          <p:cNvSpPr/>
          <p:nvPr/>
        </p:nvSpPr>
        <p:spPr>
          <a:xfrm flipH="1" flipV="1">
            <a:off x="6074222" y="598536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12A85648-84F7-455B-A82E-645CCAEE75C7}"/>
              </a:ext>
            </a:extLst>
          </p:cNvPr>
          <p:cNvSpPr/>
          <p:nvPr/>
        </p:nvSpPr>
        <p:spPr>
          <a:xfrm flipH="1" flipV="1">
            <a:off x="6214841" y="598535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A3DAC03A-E13F-4493-990E-DC5104E3C29B}"/>
              </a:ext>
            </a:extLst>
          </p:cNvPr>
          <p:cNvSpPr/>
          <p:nvPr/>
        </p:nvSpPr>
        <p:spPr>
          <a:xfrm flipH="1" flipV="1">
            <a:off x="6354838" y="59805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DD248F5A-6647-4FDD-B218-553561294028}"/>
              </a:ext>
            </a:extLst>
          </p:cNvPr>
          <p:cNvSpPr/>
          <p:nvPr/>
        </p:nvSpPr>
        <p:spPr>
          <a:xfrm flipH="1" flipV="1">
            <a:off x="6487062" y="59820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5A04152F-38B0-4512-A521-D3DE9DE5F438}"/>
              </a:ext>
            </a:extLst>
          </p:cNvPr>
          <p:cNvSpPr/>
          <p:nvPr/>
        </p:nvSpPr>
        <p:spPr>
          <a:xfrm flipH="1" flipV="1">
            <a:off x="6626637" y="59805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D8F2F52E-1118-4508-9E6A-D26C825EB12F}"/>
              </a:ext>
            </a:extLst>
          </p:cNvPr>
          <p:cNvSpPr/>
          <p:nvPr/>
        </p:nvSpPr>
        <p:spPr>
          <a:xfrm flipH="1" flipV="1">
            <a:off x="6766212" y="597844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CA653840-C635-4D1E-8C84-C9637B380E1D}"/>
              </a:ext>
            </a:extLst>
          </p:cNvPr>
          <p:cNvSpPr/>
          <p:nvPr/>
        </p:nvSpPr>
        <p:spPr>
          <a:xfrm flipH="1" flipV="1">
            <a:off x="6907171" y="59782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8" name="Isosceles Triangle 407">
            <a:extLst>
              <a:ext uri="{FF2B5EF4-FFF2-40B4-BE49-F238E27FC236}">
                <a16:creationId xmlns:a16="http://schemas.microsoft.com/office/drawing/2014/main" id="{F8CC1299-B427-4E80-A29E-265AA2EB61AE}"/>
              </a:ext>
            </a:extLst>
          </p:cNvPr>
          <p:cNvSpPr/>
          <p:nvPr/>
        </p:nvSpPr>
        <p:spPr>
          <a:xfrm>
            <a:off x="5009861" y="453588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9" name="Isosceles Triangle 408">
            <a:extLst>
              <a:ext uri="{FF2B5EF4-FFF2-40B4-BE49-F238E27FC236}">
                <a16:creationId xmlns:a16="http://schemas.microsoft.com/office/drawing/2014/main" id="{46E457ED-7E83-42F1-B4EF-C7D05972C0B1}"/>
              </a:ext>
            </a:extLst>
          </p:cNvPr>
          <p:cNvSpPr/>
          <p:nvPr/>
        </p:nvSpPr>
        <p:spPr>
          <a:xfrm rot="11976413">
            <a:off x="6319660" y="453588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EAEC51CA-F676-4D02-A969-A71A85FA2735}"/>
              </a:ext>
            </a:extLst>
          </p:cNvPr>
          <p:cNvSpPr/>
          <p:nvPr/>
        </p:nvSpPr>
        <p:spPr>
          <a:xfrm rot="4795146" flipH="1" flipV="1">
            <a:off x="5010628" y="447187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7" name="Isosceles Triangle 416">
            <a:extLst>
              <a:ext uri="{FF2B5EF4-FFF2-40B4-BE49-F238E27FC236}">
                <a16:creationId xmlns:a16="http://schemas.microsoft.com/office/drawing/2014/main" id="{33CA8915-9776-4E75-B00F-4A13F92DC539}"/>
              </a:ext>
            </a:extLst>
          </p:cNvPr>
          <p:cNvSpPr/>
          <p:nvPr/>
        </p:nvSpPr>
        <p:spPr>
          <a:xfrm>
            <a:off x="7599844" y="456734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0" name="Isosceles Triangle 419">
            <a:extLst>
              <a:ext uri="{FF2B5EF4-FFF2-40B4-BE49-F238E27FC236}">
                <a16:creationId xmlns:a16="http://schemas.microsoft.com/office/drawing/2014/main" id="{C23C6AF2-A4D0-4B08-A75F-CA73F5F7E402}"/>
              </a:ext>
            </a:extLst>
          </p:cNvPr>
          <p:cNvSpPr/>
          <p:nvPr/>
        </p:nvSpPr>
        <p:spPr>
          <a:xfrm rot="10800000">
            <a:off x="8239975" y="445141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2" name="Isosceles Triangle 421">
            <a:extLst>
              <a:ext uri="{FF2B5EF4-FFF2-40B4-BE49-F238E27FC236}">
                <a16:creationId xmlns:a16="http://schemas.microsoft.com/office/drawing/2014/main" id="{D5FF1005-11D8-42FD-BC6D-8649CC5D9E83}"/>
              </a:ext>
            </a:extLst>
          </p:cNvPr>
          <p:cNvSpPr/>
          <p:nvPr/>
        </p:nvSpPr>
        <p:spPr>
          <a:xfrm rot="7581167">
            <a:off x="10282154" y="391291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3" name="Isosceles Triangle 422">
            <a:extLst>
              <a:ext uri="{FF2B5EF4-FFF2-40B4-BE49-F238E27FC236}">
                <a16:creationId xmlns:a16="http://schemas.microsoft.com/office/drawing/2014/main" id="{8FDCC969-2060-4469-A3F3-3C1E327BEF6F}"/>
              </a:ext>
            </a:extLst>
          </p:cNvPr>
          <p:cNvSpPr/>
          <p:nvPr/>
        </p:nvSpPr>
        <p:spPr>
          <a:xfrm rot="5222088">
            <a:off x="10505570" y="350910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9" name="Isosceles Triangle 428">
            <a:extLst>
              <a:ext uri="{FF2B5EF4-FFF2-40B4-BE49-F238E27FC236}">
                <a16:creationId xmlns:a16="http://schemas.microsoft.com/office/drawing/2014/main" id="{375C4297-F6F5-46AF-916B-B24C52198BE9}"/>
              </a:ext>
            </a:extLst>
          </p:cNvPr>
          <p:cNvSpPr/>
          <p:nvPr/>
        </p:nvSpPr>
        <p:spPr>
          <a:xfrm rot="20463120">
            <a:off x="9216709" y="156414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0" name="Isosceles Triangle 429">
            <a:extLst>
              <a:ext uri="{FF2B5EF4-FFF2-40B4-BE49-F238E27FC236}">
                <a16:creationId xmlns:a16="http://schemas.microsoft.com/office/drawing/2014/main" id="{D52E47EF-F701-467B-86EB-7DEC16896216}"/>
              </a:ext>
            </a:extLst>
          </p:cNvPr>
          <p:cNvSpPr/>
          <p:nvPr/>
        </p:nvSpPr>
        <p:spPr>
          <a:xfrm>
            <a:off x="9701052" y="145199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1" name="Isosceles Triangle 430">
            <a:extLst>
              <a:ext uri="{FF2B5EF4-FFF2-40B4-BE49-F238E27FC236}">
                <a16:creationId xmlns:a16="http://schemas.microsoft.com/office/drawing/2014/main" id="{1E3B9F7F-3E53-4C80-A3EA-7AC80CCFB4A6}"/>
              </a:ext>
            </a:extLst>
          </p:cNvPr>
          <p:cNvSpPr/>
          <p:nvPr/>
        </p:nvSpPr>
        <p:spPr>
          <a:xfrm rot="20463120">
            <a:off x="9238885" y="162179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2" name="Isosceles Triangle 431">
            <a:extLst>
              <a:ext uri="{FF2B5EF4-FFF2-40B4-BE49-F238E27FC236}">
                <a16:creationId xmlns:a16="http://schemas.microsoft.com/office/drawing/2014/main" id="{217872C2-E275-4E6C-9530-05174B7D5640}"/>
              </a:ext>
            </a:extLst>
          </p:cNvPr>
          <p:cNvSpPr/>
          <p:nvPr/>
        </p:nvSpPr>
        <p:spPr>
          <a:xfrm rot="5400000">
            <a:off x="10460329" y="188575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3" name="Isosceles Triangle 432">
            <a:extLst>
              <a:ext uri="{FF2B5EF4-FFF2-40B4-BE49-F238E27FC236}">
                <a16:creationId xmlns:a16="http://schemas.microsoft.com/office/drawing/2014/main" id="{732C3F94-D407-4EA1-B7FF-B75CA17FBE96}"/>
              </a:ext>
            </a:extLst>
          </p:cNvPr>
          <p:cNvSpPr/>
          <p:nvPr/>
        </p:nvSpPr>
        <p:spPr>
          <a:xfrm rot="5400000">
            <a:off x="10407439" y="188575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4" name="Isosceles Triangle 433">
            <a:extLst>
              <a:ext uri="{FF2B5EF4-FFF2-40B4-BE49-F238E27FC236}">
                <a16:creationId xmlns:a16="http://schemas.microsoft.com/office/drawing/2014/main" id="{948B254E-9C20-4EFF-9D68-901109500471}"/>
              </a:ext>
            </a:extLst>
          </p:cNvPr>
          <p:cNvSpPr/>
          <p:nvPr/>
        </p:nvSpPr>
        <p:spPr>
          <a:xfrm rot="7133529">
            <a:off x="10464853" y="232366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5" name="Isosceles Triangle 434">
            <a:extLst>
              <a:ext uri="{FF2B5EF4-FFF2-40B4-BE49-F238E27FC236}">
                <a16:creationId xmlns:a16="http://schemas.microsoft.com/office/drawing/2014/main" id="{5246A55D-272B-4F22-AFDD-0E906AA9077F}"/>
              </a:ext>
            </a:extLst>
          </p:cNvPr>
          <p:cNvSpPr/>
          <p:nvPr/>
        </p:nvSpPr>
        <p:spPr>
          <a:xfrm rot="7133529">
            <a:off x="10402381" y="229403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6" name="Isosceles Triangle 435">
            <a:extLst>
              <a:ext uri="{FF2B5EF4-FFF2-40B4-BE49-F238E27FC236}">
                <a16:creationId xmlns:a16="http://schemas.microsoft.com/office/drawing/2014/main" id="{BBCCA6B2-145D-4A62-B9ED-DF17BED920C6}"/>
              </a:ext>
            </a:extLst>
          </p:cNvPr>
          <p:cNvSpPr/>
          <p:nvPr/>
        </p:nvSpPr>
        <p:spPr>
          <a:xfrm rot="7133529">
            <a:off x="10342778" y="22689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5" name="Isosceles Triangle 444">
            <a:extLst>
              <a:ext uri="{FF2B5EF4-FFF2-40B4-BE49-F238E27FC236}">
                <a16:creationId xmlns:a16="http://schemas.microsoft.com/office/drawing/2014/main" id="{6D2D3B14-98F0-4FA4-A3A8-1DE283A787C4}"/>
              </a:ext>
            </a:extLst>
          </p:cNvPr>
          <p:cNvSpPr/>
          <p:nvPr/>
        </p:nvSpPr>
        <p:spPr>
          <a:xfrm rot="7947614">
            <a:off x="10217089" y="386890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C1E108F9-034A-488F-BC18-78E0F3E68C95}"/>
              </a:ext>
            </a:extLst>
          </p:cNvPr>
          <p:cNvSpPr/>
          <p:nvPr/>
        </p:nvSpPr>
        <p:spPr>
          <a:xfrm rot="956712" flipH="1" flipV="1">
            <a:off x="3579316" y="36917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0C29DAAD-5149-42F4-89EE-BCB61AC12252}"/>
              </a:ext>
            </a:extLst>
          </p:cNvPr>
          <p:cNvSpPr/>
          <p:nvPr/>
        </p:nvSpPr>
        <p:spPr>
          <a:xfrm rot="956712" flipH="1" flipV="1">
            <a:off x="3729108" y="374562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B293F449-802E-4501-9B87-499227806C04}"/>
              </a:ext>
            </a:extLst>
          </p:cNvPr>
          <p:cNvSpPr/>
          <p:nvPr/>
        </p:nvSpPr>
        <p:spPr>
          <a:xfrm rot="956712" flipH="1" flipV="1">
            <a:off x="3887252" y="35924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5" name="Isosceles Triangle 464">
            <a:extLst>
              <a:ext uri="{FF2B5EF4-FFF2-40B4-BE49-F238E27FC236}">
                <a16:creationId xmlns:a16="http://schemas.microsoft.com/office/drawing/2014/main" id="{7BEB1C06-1613-49ED-BAC9-3277120B2817}"/>
              </a:ext>
            </a:extLst>
          </p:cNvPr>
          <p:cNvSpPr/>
          <p:nvPr/>
        </p:nvSpPr>
        <p:spPr>
          <a:xfrm rot="10800000">
            <a:off x="6955315" y="445107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8" name="Isosceles Triangle 237">
            <a:extLst>
              <a:ext uri="{FF2B5EF4-FFF2-40B4-BE49-F238E27FC236}">
                <a16:creationId xmlns:a16="http://schemas.microsoft.com/office/drawing/2014/main" id="{3A5183EA-009D-45F1-B40D-D2886625A804}"/>
              </a:ext>
            </a:extLst>
          </p:cNvPr>
          <p:cNvSpPr/>
          <p:nvPr/>
        </p:nvSpPr>
        <p:spPr>
          <a:xfrm rot="16200000">
            <a:off x="10671955" y="291426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ED3D741B-4745-4AA1-B464-EE437EEED9B6}"/>
              </a:ext>
            </a:extLst>
          </p:cNvPr>
          <p:cNvSpPr/>
          <p:nvPr/>
        </p:nvSpPr>
        <p:spPr>
          <a:xfrm flipH="1" flipV="1">
            <a:off x="10611585" y="290623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0" name="Isosceles Triangle 239">
            <a:extLst>
              <a:ext uri="{FF2B5EF4-FFF2-40B4-BE49-F238E27FC236}">
                <a16:creationId xmlns:a16="http://schemas.microsoft.com/office/drawing/2014/main" id="{E33B6DA9-603A-470F-B527-6E9A251983A1}"/>
              </a:ext>
            </a:extLst>
          </p:cNvPr>
          <p:cNvSpPr/>
          <p:nvPr/>
        </p:nvSpPr>
        <p:spPr>
          <a:xfrm rot="15958466">
            <a:off x="10737275" y="291685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1" name="Isosceles Triangle 240">
            <a:extLst>
              <a:ext uri="{FF2B5EF4-FFF2-40B4-BE49-F238E27FC236}">
                <a16:creationId xmlns:a16="http://schemas.microsoft.com/office/drawing/2014/main" id="{C2DD8FC2-F524-4C11-8DB8-F9E5714C2B1D}"/>
              </a:ext>
            </a:extLst>
          </p:cNvPr>
          <p:cNvSpPr/>
          <p:nvPr/>
        </p:nvSpPr>
        <p:spPr>
          <a:xfrm rot="18185992">
            <a:off x="10173563" y="315553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2" name="Isosceles Triangle 241">
            <a:extLst>
              <a:ext uri="{FF2B5EF4-FFF2-40B4-BE49-F238E27FC236}">
                <a16:creationId xmlns:a16="http://schemas.microsoft.com/office/drawing/2014/main" id="{9D78413B-2DB4-45F2-BE67-C52B14F7CEDB}"/>
              </a:ext>
            </a:extLst>
          </p:cNvPr>
          <p:cNvSpPr/>
          <p:nvPr/>
        </p:nvSpPr>
        <p:spPr>
          <a:xfrm rot="18185992">
            <a:off x="10224597" y="319609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4" name="Isosceles Triangle 243">
            <a:extLst>
              <a:ext uri="{FF2B5EF4-FFF2-40B4-BE49-F238E27FC236}">
                <a16:creationId xmlns:a16="http://schemas.microsoft.com/office/drawing/2014/main" id="{7DB68E2B-9B8D-469C-A91A-ABE8B3DEAC6A}"/>
              </a:ext>
            </a:extLst>
          </p:cNvPr>
          <p:cNvSpPr/>
          <p:nvPr/>
        </p:nvSpPr>
        <p:spPr>
          <a:xfrm>
            <a:off x="7600683" y="456792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dirty="0"/>
          </a:p>
        </p:txBody>
      </p:sp>
      <p:sp>
        <p:nvSpPr>
          <p:cNvPr id="245" name="Isosceles Triangle 244">
            <a:extLst>
              <a:ext uri="{FF2B5EF4-FFF2-40B4-BE49-F238E27FC236}">
                <a16:creationId xmlns:a16="http://schemas.microsoft.com/office/drawing/2014/main" id="{D326C6B1-50A3-4573-94FC-C770CBAC2094}"/>
              </a:ext>
            </a:extLst>
          </p:cNvPr>
          <p:cNvSpPr/>
          <p:nvPr/>
        </p:nvSpPr>
        <p:spPr>
          <a:xfrm rot="11890374">
            <a:off x="6348174" y="447491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6" name="Isosceles Triangle 245">
            <a:extLst>
              <a:ext uri="{FF2B5EF4-FFF2-40B4-BE49-F238E27FC236}">
                <a16:creationId xmlns:a16="http://schemas.microsoft.com/office/drawing/2014/main" id="{2F69D037-867A-45D6-BC8E-B44DEDD0A803}"/>
              </a:ext>
            </a:extLst>
          </p:cNvPr>
          <p:cNvSpPr/>
          <p:nvPr/>
        </p:nvSpPr>
        <p:spPr>
          <a:xfrm>
            <a:off x="5009861" y="460644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77D75573-0E71-47ED-8EC9-3206C2DDABFC}"/>
              </a:ext>
            </a:extLst>
          </p:cNvPr>
          <p:cNvSpPr/>
          <p:nvPr/>
        </p:nvSpPr>
        <p:spPr>
          <a:xfrm rot="6328335" flipH="1" flipV="1">
            <a:off x="6242405" y="481123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677535DD-2412-4B02-A5B4-A4FB8437F6CA}"/>
              </a:ext>
            </a:extLst>
          </p:cNvPr>
          <p:cNvSpPr/>
          <p:nvPr/>
        </p:nvSpPr>
        <p:spPr>
          <a:xfrm rot="6328335" flipH="1" flipV="1">
            <a:off x="6364301" y="485680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053C109-5E72-4029-AFB8-9BF676FDDD30}"/>
              </a:ext>
            </a:extLst>
          </p:cNvPr>
          <p:cNvSpPr/>
          <p:nvPr/>
        </p:nvSpPr>
        <p:spPr>
          <a:xfrm rot="6328335" flipH="1" flipV="1">
            <a:off x="6473160" y="48956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1B373137-6F8C-4269-8584-F3CA81A97A1E}"/>
              </a:ext>
            </a:extLst>
          </p:cNvPr>
          <p:cNvSpPr/>
          <p:nvPr/>
        </p:nvSpPr>
        <p:spPr>
          <a:xfrm rot="6328335" flipH="1" flipV="1">
            <a:off x="6119820" y="47657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6F71FEC4-C0A2-4F9A-8EBA-06633D39541A}"/>
              </a:ext>
            </a:extLst>
          </p:cNvPr>
          <p:cNvSpPr/>
          <p:nvPr/>
        </p:nvSpPr>
        <p:spPr>
          <a:xfrm rot="6328335" flipH="1" flipV="1">
            <a:off x="5996967" y="472058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9A2B3EAA-D1A6-4D95-8971-712B411AE7A0}"/>
              </a:ext>
            </a:extLst>
          </p:cNvPr>
          <p:cNvSpPr/>
          <p:nvPr/>
        </p:nvSpPr>
        <p:spPr>
          <a:xfrm rot="4795146" flipH="1" flipV="1">
            <a:off x="4968018" y="425201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28486D0E-5EA6-40D6-B469-768BDDDCFD75}"/>
              </a:ext>
            </a:extLst>
          </p:cNvPr>
          <p:cNvSpPr/>
          <p:nvPr/>
        </p:nvSpPr>
        <p:spPr>
          <a:xfrm rot="4795146" flipH="1" flipV="1">
            <a:off x="5072433" y="422465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18E2308E-EB7A-4AB3-AE8C-83A28CDBB893}"/>
              </a:ext>
            </a:extLst>
          </p:cNvPr>
          <p:cNvSpPr/>
          <p:nvPr/>
        </p:nvSpPr>
        <p:spPr>
          <a:xfrm rot="4795146" flipH="1" flipV="1">
            <a:off x="5173694" y="419892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F408BCE7-1B2C-4692-9F18-14239CBF49D4}"/>
              </a:ext>
            </a:extLst>
          </p:cNvPr>
          <p:cNvSpPr/>
          <p:nvPr/>
        </p:nvSpPr>
        <p:spPr>
          <a:xfrm rot="4795146" flipH="1" flipV="1">
            <a:off x="4851827" y="427852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A0D3A4A2-5368-4727-900E-3FFC4D50401D}"/>
              </a:ext>
            </a:extLst>
          </p:cNvPr>
          <p:cNvSpPr/>
          <p:nvPr/>
        </p:nvSpPr>
        <p:spPr>
          <a:xfrm rot="4795146" flipH="1" flipV="1">
            <a:off x="4722008" y="430666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4" name="Isosceles Triangle 263">
            <a:extLst>
              <a:ext uri="{FF2B5EF4-FFF2-40B4-BE49-F238E27FC236}">
                <a16:creationId xmlns:a16="http://schemas.microsoft.com/office/drawing/2014/main" id="{13266CC0-4776-4DC3-A694-49634B565418}"/>
              </a:ext>
            </a:extLst>
          </p:cNvPr>
          <p:cNvSpPr/>
          <p:nvPr/>
        </p:nvSpPr>
        <p:spPr>
          <a:xfrm>
            <a:off x="6313330" y="340955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5" name="Isosceles Triangle 264">
            <a:extLst>
              <a:ext uri="{FF2B5EF4-FFF2-40B4-BE49-F238E27FC236}">
                <a16:creationId xmlns:a16="http://schemas.microsoft.com/office/drawing/2014/main" id="{6D0EDF93-04A4-42C5-B67C-2B568A30E187}"/>
              </a:ext>
            </a:extLst>
          </p:cNvPr>
          <p:cNvSpPr/>
          <p:nvPr/>
        </p:nvSpPr>
        <p:spPr>
          <a:xfrm>
            <a:off x="6350232" y="331887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6" name="Isosceles Triangle 265">
            <a:extLst>
              <a:ext uri="{FF2B5EF4-FFF2-40B4-BE49-F238E27FC236}">
                <a16:creationId xmlns:a16="http://schemas.microsoft.com/office/drawing/2014/main" id="{7885DD1B-6FD4-47AA-B198-1AE6E1824CF7}"/>
              </a:ext>
            </a:extLst>
          </p:cNvPr>
          <p:cNvSpPr/>
          <p:nvPr/>
        </p:nvSpPr>
        <p:spPr>
          <a:xfrm>
            <a:off x="6410048" y="324076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51" name="Straight Connector 350">
            <a:extLst>
              <a:ext uri="{FF2B5EF4-FFF2-40B4-BE49-F238E27FC236}">
                <a16:creationId xmlns:a16="http://schemas.microsoft.com/office/drawing/2014/main" id="{4B140818-0E8C-4E3D-BBB7-CA39CEC66195}"/>
              </a:ext>
            </a:extLst>
          </p:cNvPr>
          <p:cNvCxnSpPr>
            <a:cxnSpLocks/>
          </p:cNvCxnSpPr>
          <p:nvPr/>
        </p:nvCxnSpPr>
        <p:spPr>
          <a:xfrm flipH="1" flipV="1">
            <a:off x="3932092" y="3621626"/>
            <a:ext cx="438250" cy="4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4101F39B-FB63-442E-99F0-042DA8A8D30C}"/>
              </a:ext>
            </a:extLst>
          </p:cNvPr>
          <p:cNvCxnSpPr>
            <a:cxnSpLocks/>
          </p:cNvCxnSpPr>
          <p:nvPr/>
        </p:nvCxnSpPr>
        <p:spPr>
          <a:xfrm flipV="1">
            <a:off x="3758247" y="3637326"/>
            <a:ext cx="145584" cy="109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D2F3D58B-886F-42FA-9854-49516CA18823}"/>
              </a:ext>
            </a:extLst>
          </p:cNvPr>
          <p:cNvCxnSpPr>
            <a:cxnSpLocks/>
            <a:stCxn id="285" idx="3"/>
          </p:cNvCxnSpPr>
          <p:nvPr/>
        </p:nvCxnSpPr>
        <p:spPr>
          <a:xfrm flipH="1">
            <a:off x="8010987" y="2990669"/>
            <a:ext cx="1100528" cy="404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64161B62-6B27-4A54-91B6-B1F0C783BE73}"/>
              </a:ext>
            </a:extLst>
          </p:cNvPr>
          <p:cNvCxnSpPr>
            <a:cxnSpLocks/>
          </p:cNvCxnSpPr>
          <p:nvPr/>
        </p:nvCxnSpPr>
        <p:spPr>
          <a:xfrm flipH="1">
            <a:off x="9242927" y="1421293"/>
            <a:ext cx="458125" cy="105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05868571-2B92-4A11-8598-4AE8EC8738C1}"/>
              </a:ext>
            </a:extLst>
          </p:cNvPr>
          <p:cNvCxnSpPr>
            <a:cxnSpLocks/>
          </p:cNvCxnSpPr>
          <p:nvPr/>
        </p:nvCxnSpPr>
        <p:spPr>
          <a:xfrm flipH="1" flipV="1">
            <a:off x="9746771" y="1421293"/>
            <a:ext cx="797611" cy="466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AA6DF6E8-7868-4A61-A057-9DDC252B0B17}"/>
              </a:ext>
            </a:extLst>
          </p:cNvPr>
          <p:cNvCxnSpPr>
            <a:cxnSpLocks/>
          </p:cNvCxnSpPr>
          <p:nvPr/>
        </p:nvCxnSpPr>
        <p:spPr>
          <a:xfrm flipH="1" flipV="1">
            <a:off x="10544382" y="1933750"/>
            <a:ext cx="3657" cy="412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E5173B4E-301B-4B99-BD0B-DB88A8E7ABF8}"/>
              </a:ext>
            </a:extLst>
          </p:cNvPr>
          <p:cNvCxnSpPr>
            <a:cxnSpLocks/>
          </p:cNvCxnSpPr>
          <p:nvPr/>
        </p:nvCxnSpPr>
        <p:spPr>
          <a:xfrm flipV="1">
            <a:off x="10153194" y="2391751"/>
            <a:ext cx="394845" cy="529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0E96B3C7-ACCE-4DE5-BB19-D0A5B820EB32}"/>
              </a:ext>
            </a:extLst>
          </p:cNvPr>
          <p:cNvCxnSpPr>
            <a:cxnSpLocks/>
            <a:endCxn id="285" idx="1"/>
          </p:cNvCxnSpPr>
          <p:nvPr/>
        </p:nvCxnSpPr>
        <p:spPr>
          <a:xfrm flipH="1">
            <a:off x="9157234" y="2914268"/>
            <a:ext cx="605264" cy="76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6629AAA2-A266-4E18-AACC-51D685F38F98}"/>
              </a:ext>
            </a:extLst>
          </p:cNvPr>
          <p:cNvCxnSpPr>
            <a:cxnSpLocks/>
            <a:endCxn id="271" idx="1"/>
          </p:cNvCxnSpPr>
          <p:nvPr/>
        </p:nvCxnSpPr>
        <p:spPr>
          <a:xfrm flipH="1">
            <a:off x="9165467" y="3142525"/>
            <a:ext cx="604142" cy="83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691A9383-A7CB-4229-9642-04941A76C71E}"/>
              </a:ext>
            </a:extLst>
          </p:cNvPr>
          <p:cNvCxnSpPr>
            <a:cxnSpLocks/>
          </p:cNvCxnSpPr>
          <p:nvPr/>
        </p:nvCxnSpPr>
        <p:spPr>
          <a:xfrm flipH="1" flipV="1">
            <a:off x="10164308" y="3147665"/>
            <a:ext cx="430751" cy="356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4B55870F-3C1C-4988-BE5B-E7034CCAEE3E}"/>
              </a:ext>
            </a:extLst>
          </p:cNvPr>
          <p:cNvCxnSpPr>
            <a:cxnSpLocks/>
          </p:cNvCxnSpPr>
          <p:nvPr/>
        </p:nvCxnSpPr>
        <p:spPr>
          <a:xfrm flipV="1">
            <a:off x="10375808" y="3549770"/>
            <a:ext cx="219251" cy="416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7F73987-6CF0-4DB0-B7B5-9AFD30E23327}"/>
              </a:ext>
            </a:extLst>
          </p:cNvPr>
          <p:cNvCxnSpPr>
            <a:cxnSpLocks/>
          </p:cNvCxnSpPr>
          <p:nvPr/>
        </p:nvCxnSpPr>
        <p:spPr>
          <a:xfrm flipV="1">
            <a:off x="9568171" y="4003627"/>
            <a:ext cx="780691" cy="530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05F1084B-ADC5-4D9A-80CE-0B82BD3364F3}"/>
              </a:ext>
            </a:extLst>
          </p:cNvPr>
          <p:cNvCxnSpPr>
            <a:cxnSpLocks/>
          </p:cNvCxnSpPr>
          <p:nvPr/>
        </p:nvCxnSpPr>
        <p:spPr>
          <a:xfrm flipH="1">
            <a:off x="7698849" y="2067042"/>
            <a:ext cx="635570" cy="161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84E629C-CAA4-40C2-8549-16BC087B72A9}"/>
              </a:ext>
            </a:extLst>
          </p:cNvPr>
          <p:cNvCxnSpPr>
            <a:cxnSpLocks/>
          </p:cNvCxnSpPr>
          <p:nvPr/>
        </p:nvCxnSpPr>
        <p:spPr>
          <a:xfrm flipH="1">
            <a:off x="8339165" y="1545269"/>
            <a:ext cx="862077" cy="531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E7533E9-C5FA-4E3F-A3B6-2B3CDC8AE9CB}"/>
              </a:ext>
            </a:extLst>
          </p:cNvPr>
          <p:cNvCxnSpPr>
            <a:cxnSpLocks/>
            <a:stCxn id="268" idx="2"/>
            <a:endCxn id="495" idx="3"/>
          </p:cNvCxnSpPr>
          <p:nvPr/>
        </p:nvCxnSpPr>
        <p:spPr>
          <a:xfrm flipV="1">
            <a:off x="6136349" y="2320000"/>
            <a:ext cx="683373" cy="81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D36D05F8-3D4A-480F-9F95-1AF374F62797}"/>
              </a:ext>
            </a:extLst>
          </p:cNvPr>
          <p:cNvCxnSpPr>
            <a:cxnSpLocks/>
            <a:stCxn id="258" idx="3"/>
            <a:endCxn id="259" idx="1"/>
          </p:cNvCxnSpPr>
          <p:nvPr/>
        </p:nvCxnSpPr>
        <p:spPr>
          <a:xfrm flipH="1">
            <a:off x="4416061" y="3434299"/>
            <a:ext cx="779067" cy="231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910EAC26-45E7-4CEF-AC65-759454B15E53}"/>
              </a:ext>
            </a:extLst>
          </p:cNvPr>
          <p:cNvCxnSpPr>
            <a:cxnSpLocks/>
            <a:stCxn id="264" idx="1"/>
            <a:endCxn id="258" idx="1"/>
          </p:cNvCxnSpPr>
          <p:nvPr/>
        </p:nvCxnSpPr>
        <p:spPr>
          <a:xfrm flipH="1">
            <a:off x="5240847" y="3432416"/>
            <a:ext cx="1083913" cy="1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1C648391-35A4-4022-A913-361E2BCAF8CD}"/>
              </a:ext>
            </a:extLst>
          </p:cNvPr>
          <p:cNvCxnSpPr>
            <a:cxnSpLocks/>
            <a:endCxn id="266" idx="5"/>
          </p:cNvCxnSpPr>
          <p:nvPr/>
        </p:nvCxnSpPr>
        <p:spPr>
          <a:xfrm flipH="1">
            <a:off x="6444337" y="2477347"/>
            <a:ext cx="605299" cy="786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E4721026-FC94-4FA7-BFA5-EC970733D421}"/>
              </a:ext>
            </a:extLst>
          </p:cNvPr>
          <p:cNvCxnSpPr>
            <a:cxnSpLocks/>
            <a:endCxn id="321" idx="3"/>
          </p:cNvCxnSpPr>
          <p:nvPr/>
        </p:nvCxnSpPr>
        <p:spPr>
          <a:xfrm flipV="1">
            <a:off x="7505173" y="1875661"/>
            <a:ext cx="707427" cy="86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ADE94D40-92DB-488D-B1FC-590F850D8112}"/>
              </a:ext>
            </a:extLst>
          </p:cNvPr>
          <p:cNvCxnSpPr>
            <a:cxnSpLocks/>
            <a:stCxn id="271" idx="3"/>
          </p:cNvCxnSpPr>
          <p:nvPr/>
        </p:nvCxnSpPr>
        <p:spPr>
          <a:xfrm flipH="1">
            <a:off x="8010985" y="3225802"/>
            <a:ext cx="1108763" cy="392369"/>
          </a:xfrm>
          <a:prstGeom prst="line">
            <a:avLst/>
          </a:prstGeom>
        </p:spPr>
        <p:style>
          <a:lnRef idx="1">
            <a:schemeClr val="accent1"/>
          </a:lnRef>
          <a:fillRef idx="0">
            <a:schemeClr val="accent1"/>
          </a:fillRef>
          <a:effectRef idx="0">
            <a:schemeClr val="accent1"/>
          </a:effectRef>
          <a:fontRef idx="minor">
            <a:schemeClr val="tx1"/>
          </a:fontRef>
        </p:style>
      </p:cxnSp>
      <p:sp>
        <p:nvSpPr>
          <p:cNvPr id="452" name="TextBox 451">
            <a:extLst>
              <a:ext uri="{FF2B5EF4-FFF2-40B4-BE49-F238E27FC236}">
                <a16:creationId xmlns:a16="http://schemas.microsoft.com/office/drawing/2014/main" id="{5C0A0511-5040-4880-8585-64E98B71E015}"/>
              </a:ext>
            </a:extLst>
          </p:cNvPr>
          <p:cNvSpPr txBox="1"/>
          <p:nvPr/>
        </p:nvSpPr>
        <p:spPr>
          <a:xfrm>
            <a:off x="9418098" y="2736546"/>
            <a:ext cx="220732" cy="369332"/>
          </a:xfrm>
          <a:prstGeom prst="rect">
            <a:avLst/>
          </a:prstGeom>
          <a:noFill/>
        </p:spPr>
        <p:txBody>
          <a:bodyPr wrap="square" rtlCol="0">
            <a:spAutoFit/>
          </a:bodyPr>
          <a:lstStyle/>
          <a:p>
            <a:r>
              <a:rPr lang="en-US" dirty="0"/>
              <a:t>1</a:t>
            </a:r>
          </a:p>
        </p:txBody>
      </p:sp>
      <p:sp>
        <p:nvSpPr>
          <p:cNvPr id="453" name="TextBox 452">
            <a:extLst>
              <a:ext uri="{FF2B5EF4-FFF2-40B4-BE49-F238E27FC236}">
                <a16:creationId xmlns:a16="http://schemas.microsoft.com/office/drawing/2014/main" id="{1F129ADB-AAC5-472E-898C-F24B95B51108}"/>
              </a:ext>
            </a:extLst>
          </p:cNvPr>
          <p:cNvSpPr txBox="1"/>
          <p:nvPr/>
        </p:nvSpPr>
        <p:spPr>
          <a:xfrm>
            <a:off x="10698745" y="3218953"/>
            <a:ext cx="220732" cy="369332"/>
          </a:xfrm>
          <a:prstGeom prst="rect">
            <a:avLst/>
          </a:prstGeom>
          <a:noFill/>
        </p:spPr>
        <p:txBody>
          <a:bodyPr wrap="square" rtlCol="0">
            <a:spAutoFit/>
          </a:bodyPr>
          <a:lstStyle/>
          <a:p>
            <a:r>
              <a:rPr lang="en-US" dirty="0"/>
              <a:t>2</a:t>
            </a:r>
          </a:p>
        </p:txBody>
      </p:sp>
      <p:cxnSp>
        <p:nvCxnSpPr>
          <p:cNvPr id="455" name="Straight Connector 454">
            <a:extLst>
              <a:ext uri="{FF2B5EF4-FFF2-40B4-BE49-F238E27FC236}">
                <a16:creationId xmlns:a16="http://schemas.microsoft.com/office/drawing/2014/main" id="{0F44F80D-A004-4025-983D-B65472D9A5D0}"/>
              </a:ext>
            </a:extLst>
          </p:cNvPr>
          <p:cNvCxnSpPr>
            <a:cxnSpLocks/>
            <a:stCxn id="350" idx="0"/>
            <a:endCxn id="254" idx="2"/>
          </p:cNvCxnSpPr>
          <p:nvPr/>
        </p:nvCxnSpPr>
        <p:spPr>
          <a:xfrm flipH="1" flipV="1">
            <a:off x="5219060" y="4217781"/>
            <a:ext cx="1084371" cy="399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1556CA2E-DA93-455C-A6E8-487A3FD66D99}"/>
              </a:ext>
            </a:extLst>
          </p:cNvPr>
          <p:cNvCxnSpPr>
            <a:cxnSpLocks/>
            <a:stCxn id="348" idx="3"/>
            <a:endCxn id="350" idx="2"/>
          </p:cNvCxnSpPr>
          <p:nvPr/>
        </p:nvCxnSpPr>
        <p:spPr>
          <a:xfrm flipH="1">
            <a:off x="6347493" y="4532919"/>
            <a:ext cx="605175" cy="96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7F91B943-2DD9-4131-AC6C-D205FB4F236A}"/>
              </a:ext>
            </a:extLst>
          </p:cNvPr>
          <p:cNvCxnSpPr>
            <a:cxnSpLocks/>
            <a:stCxn id="244" idx="3"/>
            <a:endCxn id="249" idx="2"/>
          </p:cNvCxnSpPr>
          <p:nvPr/>
        </p:nvCxnSpPr>
        <p:spPr>
          <a:xfrm flipH="1">
            <a:off x="6518051" y="4613644"/>
            <a:ext cx="1105492" cy="310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C34E91D9-E0F4-48B6-9F3F-E401D6FFFFB3}"/>
              </a:ext>
            </a:extLst>
          </p:cNvPr>
          <p:cNvCxnSpPr>
            <a:cxnSpLocks/>
            <a:stCxn id="416" idx="2"/>
            <a:endCxn id="251" idx="0"/>
          </p:cNvCxnSpPr>
          <p:nvPr/>
        </p:nvCxnSpPr>
        <p:spPr>
          <a:xfrm>
            <a:off x="5055994" y="4490729"/>
            <a:ext cx="941802" cy="246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3D315F7B-2D62-4B16-A2B4-F6E15483D6EA}"/>
              </a:ext>
            </a:extLst>
          </p:cNvPr>
          <p:cNvCxnSpPr>
            <a:cxnSpLocks/>
            <a:stCxn id="416" idx="0"/>
            <a:endCxn id="366" idx="1"/>
          </p:cNvCxnSpPr>
          <p:nvPr/>
        </p:nvCxnSpPr>
        <p:spPr>
          <a:xfrm flipH="1">
            <a:off x="4372969" y="4498731"/>
            <a:ext cx="638012" cy="124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3F8BEBF8-D31A-46EA-B243-A2EA2ACE2984}"/>
              </a:ext>
            </a:extLst>
          </p:cNvPr>
          <p:cNvCxnSpPr>
            <a:cxnSpLocks/>
            <a:stCxn id="262" idx="0"/>
            <a:endCxn id="367" idx="1"/>
          </p:cNvCxnSpPr>
          <p:nvPr/>
        </p:nvCxnSpPr>
        <p:spPr>
          <a:xfrm flipH="1">
            <a:off x="4367956" y="4333529"/>
            <a:ext cx="354405" cy="67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BA0D4A0C-357E-4909-BB2C-85FD11DE2DA0}"/>
              </a:ext>
            </a:extLst>
          </p:cNvPr>
          <p:cNvCxnSpPr>
            <a:cxnSpLocks/>
          </p:cNvCxnSpPr>
          <p:nvPr/>
        </p:nvCxnSpPr>
        <p:spPr>
          <a:xfrm flipV="1">
            <a:off x="4198519" y="4645923"/>
            <a:ext cx="151590" cy="1011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BCE9E79A-E87F-45CB-820E-7FF724FBFAF2}"/>
              </a:ext>
            </a:extLst>
          </p:cNvPr>
          <p:cNvCxnSpPr>
            <a:cxnSpLocks/>
          </p:cNvCxnSpPr>
          <p:nvPr/>
        </p:nvCxnSpPr>
        <p:spPr>
          <a:xfrm>
            <a:off x="4198519" y="5702853"/>
            <a:ext cx="934651" cy="93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9D5DC695-F473-414C-953D-A6C1A871F37F}"/>
              </a:ext>
            </a:extLst>
          </p:cNvPr>
          <p:cNvCxnSpPr>
            <a:cxnSpLocks/>
            <a:stCxn id="358" idx="2"/>
            <a:endCxn id="379" idx="3"/>
          </p:cNvCxnSpPr>
          <p:nvPr/>
        </p:nvCxnSpPr>
        <p:spPr>
          <a:xfrm flipV="1">
            <a:off x="4460051" y="5994897"/>
            <a:ext cx="650260" cy="12395"/>
          </a:xfrm>
          <a:prstGeom prst="line">
            <a:avLst/>
          </a:prstGeom>
        </p:spPr>
        <p:style>
          <a:lnRef idx="1">
            <a:schemeClr val="accent1"/>
          </a:lnRef>
          <a:fillRef idx="0">
            <a:schemeClr val="accent1"/>
          </a:fillRef>
          <a:effectRef idx="0">
            <a:schemeClr val="accent1"/>
          </a:effectRef>
          <a:fontRef idx="minor">
            <a:schemeClr val="tx1"/>
          </a:fontRef>
        </p:style>
      </p:cxnSp>
      <p:sp>
        <p:nvSpPr>
          <p:cNvPr id="243" name="Rectangle 242">
            <a:extLst>
              <a:ext uri="{FF2B5EF4-FFF2-40B4-BE49-F238E27FC236}">
                <a16:creationId xmlns:a16="http://schemas.microsoft.com/office/drawing/2014/main" id="{38CEFA77-EED8-4EA5-9B8E-34E06AB1CA31}"/>
              </a:ext>
            </a:extLst>
          </p:cNvPr>
          <p:cNvSpPr/>
          <p:nvPr/>
        </p:nvSpPr>
        <p:spPr>
          <a:xfrm flipH="1" flipV="1">
            <a:off x="9522452" y="45116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34A2BBBF-B3AE-4D84-BC0D-F27086793C2A}"/>
              </a:ext>
            </a:extLst>
          </p:cNvPr>
          <p:cNvSpPr/>
          <p:nvPr/>
        </p:nvSpPr>
        <p:spPr>
          <a:xfrm flipH="1" flipV="1">
            <a:off x="8889499" y="45079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2" name="Isosceles Triangle 281">
            <a:extLst>
              <a:ext uri="{FF2B5EF4-FFF2-40B4-BE49-F238E27FC236}">
                <a16:creationId xmlns:a16="http://schemas.microsoft.com/office/drawing/2014/main" id="{DB4F730B-1FD2-4106-B6D5-650F91CE1716}"/>
              </a:ext>
            </a:extLst>
          </p:cNvPr>
          <p:cNvSpPr/>
          <p:nvPr/>
        </p:nvSpPr>
        <p:spPr>
          <a:xfrm>
            <a:off x="8888103" y="456072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7" name="Isosceles Triangle 286">
            <a:extLst>
              <a:ext uri="{FF2B5EF4-FFF2-40B4-BE49-F238E27FC236}">
                <a16:creationId xmlns:a16="http://schemas.microsoft.com/office/drawing/2014/main" id="{31DEB0DD-F2D1-4490-8358-7BEDF6A38797}"/>
              </a:ext>
            </a:extLst>
          </p:cNvPr>
          <p:cNvSpPr/>
          <p:nvPr/>
        </p:nvSpPr>
        <p:spPr>
          <a:xfrm rot="10800000">
            <a:off x="9522451" y="445574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C80E88B6-85E9-4768-A2DF-CB82E82F7766}"/>
              </a:ext>
            </a:extLst>
          </p:cNvPr>
          <p:cNvSpPr/>
          <p:nvPr/>
        </p:nvSpPr>
        <p:spPr>
          <a:xfrm flipH="1" flipV="1">
            <a:off x="9522450" y="474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7129F832-A6DE-4808-A0C7-15B29D3A112F}"/>
              </a:ext>
            </a:extLst>
          </p:cNvPr>
          <p:cNvSpPr/>
          <p:nvPr/>
        </p:nvSpPr>
        <p:spPr>
          <a:xfrm flipH="1" flipV="1">
            <a:off x="9632218" y="474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61A9A964-2C47-43D9-A818-EFC483B6131A}"/>
              </a:ext>
            </a:extLst>
          </p:cNvPr>
          <p:cNvSpPr/>
          <p:nvPr/>
        </p:nvSpPr>
        <p:spPr>
          <a:xfrm flipH="1" flipV="1">
            <a:off x="9751787" y="474295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3834E86B-AFB4-4464-87C0-9D234E95D703}"/>
              </a:ext>
            </a:extLst>
          </p:cNvPr>
          <p:cNvSpPr/>
          <p:nvPr/>
        </p:nvSpPr>
        <p:spPr>
          <a:xfrm flipH="1" flipV="1">
            <a:off x="9407782" y="474581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7FC4CCA4-5699-4B6B-B7FD-C43BBB1C2A34}"/>
              </a:ext>
            </a:extLst>
          </p:cNvPr>
          <p:cNvSpPr/>
          <p:nvPr/>
        </p:nvSpPr>
        <p:spPr>
          <a:xfrm flipH="1" flipV="1">
            <a:off x="9298014" y="474521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052FEE17-4F9D-4B26-AAF4-FB1003C828E9}"/>
              </a:ext>
            </a:extLst>
          </p:cNvPr>
          <p:cNvCxnSpPr>
            <a:cxnSpLocks/>
            <a:stCxn id="261" idx="1"/>
            <a:endCxn id="300" idx="3"/>
          </p:cNvCxnSpPr>
          <p:nvPr/>
        </p:nvCxnSpPr>
        <p:spPr>
          <a:xfrm>
            <a:off x="8935218" y="4530851"/>
            <a:ext cx="362796" cy="237226"/>
          </a:xfrm>
          <a:prstGeom prst="line">
            <a:avLst/>
          </a:prstGeom>
        </p:spPr>
        <p:style>
          <a:lnRef idx="1">
            <a:schemeClr val="accent1"/>
          </a:lnRef>
          <a:fillRef idx="0">
            <a:schemeClr val="accent1"/>
          </a:fillRef>
          <a:effectRef idx="0">
            <a:schemeClr val="accent1"/>
          </a:effectRef>
          <a:fontRef idx="minor">
            <a:schemeClr val="tx1"/>
          </a:fontRef>
        </p:style>
      </p:cxnSp>
      <p:sp>
        <p:nvSpPr>
          <p:cNvPr id="303" name="Isosceles Triangle 302">
            <a:extLst>
              <a:ext uri="{FF2B5EF4-FFF2-40B4-BE49-F238E27FC236}">
                <a16:creationId xmlns:a16="http://schemas.microsoft.com/office/drawing/2014/main" id="{32824B5F-047C-42F0-8697-60715C54097A}"/>
              </a:ext>
            </a:extLst>
          </p:cNvPr>
          <p:cNvSpPr/>
          <p:nvPr/>
        </p:nvSpPr>
        <p:spPr>
          <a:xfrm>
            <a:off x="8888103" y="462299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4" name="Isosceles Triangle 303">
            <a:extLst>
              <a:ext uri="{FF2B5EF4-FFF2-40B4-BE49-F238E27FC236}">
                <a16:creationId xmlns:a16="http://schemas.microsoft.com/office/drawing/2014/main" id="{288DA590-2E63-4EEB-9B51-1F392330F8A6}"/>
              </a:ext>
            </a:extLst>
          </p:cNvPr>
          <p:cNvSpPr/>
          <p:nvPr/>
        </p:nvSpPr>
        <p:spPr>
          <a:xfrm rot="15958466">
            <a:off x="10804142" y="291600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E5ABA073-8853-4C60-9591-296761E8E53A}"/>
              </a:ext>
            </a:extLst>
          </p:cNvPr>
          <p:cNvSpPr/>
          <p:nvPr/>
        </p:nvSpPr>
        <p:spPr>
          <a:xfrm flipH="1" flipV="1">
            <a:off x="7040956" y="313680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D87A1F5D-161B-48B6-8CA2-21CCEF610995}"/>
              </a:ext>
            </a:extLst>
          </p:cNvPr>
          <p:cNvSpPr/>
          <p:nvPr/>
        </p:nvSpPr>
        <p:spPr>
          <a:xfrm flipH="1" flipV="1">
            <a:off x="7959915" y="33710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7F015DEE-AEE2-414B-B962-137957BA9615}"/>
              </a:ext>
            </a:extLst>
          </p:cNvPr>
          <p:cNvSpPr/>
          <p:nvPr/>
        </p:nvSpPr>
        <p:spPr>
          <a:xfrm rot="20144982" flipH="1" flipV="1">
            <a:off x="7655147" y="22148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BC15B18F-049B-4EA4-AF83-80B07BDA5E72}"/>
              </a:ext>
            </a:extLst>
          </p:cNvPr>
          <p:cNvSpPr/>
          <p:nvPr/>
        </p:nvSpPr>
        <p:spPr>
          <a:xfrm flipH="1" flipV="1">
            <a:off x="7041793" y="30210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0BE2F001-7CE6-491E-9353-A4683E021507}"/>
              </a:ext>
            </a:extLst>
          </p:cNvPr>
          <p:cNvSpPr/>
          <p:nvPr/>
        </p:nvSpPr>
        <p:spPr>
          <a:xfrm flipH="1" flipV="1">
            <a:off x="7044030" y="29022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83C62601-9DCF-4DF4-98DC-17D2B5C5F497}"/>
              </a:ext>
            </a:extLst>
          </p:cNvPr>
          <p:cNvSpPr/>
          <p:nvPr/>
        </p:nvSpPr>
        <p:spPr>
          <a:xfrm flipH="1" flipV="1">
            <a:off x="7038715" y="278318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6349B879-F50C-45F4-BB22-8C06852CCB89}"/>
              </a:ext>
            </a:extLst>
          </p:cNvPr>
          <p:cNvSpPr/>
          <p:nvPr/>
        </p:nvSpPr>
        <p:spPr>
          <a:xfrm flipH="1" flipV="1">
            <a:off x="7041171" y="26745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154D4E42-B480-4598-B6DB-6AAF740D4A67}"/>
              </a:ext>
            </a:extLst>
          </p:cNvPr>
          <p:cNvSpPr/>
          <p:nvPr/>
        </p:nvSpPr>
        <p:spPr>
          <a:xfrm flipH="1" flipV="1">
            <a:off x="7040326" y="336247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11521642-0726-4B90-98CF-6B09B37732C8}"/>
              </a:ext>
            </a:extLst>
          </p:cNvPr>
          <p:cNvSpPr/>
          <p:nvPr/>
        </p:nvSpPr>
        <p:spPr>
          <a:xfrm flipH="1" flipV="1">
            <a:off x="7959671" y="359832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527E41F8-41C1-4F03-83CB-E15C14920036}"/>
              </a:ext>
            </a:extLst>
          </p:cNvPr>
          <p:cNvSpPr/>
          <p:nvPr/>
        </p:nvSpPr>
        <p:spPr>
          <a:xfrm flipH="1" flipV="1">
            <a:off x="7040324" y="324277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01D2C4F4-AB37-4361-93B7-5301D36AD796}"/>
              </a:ext>
            </a:extLst>
          </p:cNvPr>
          <p:cNvSpPr/>
          <p:nvPr/>
        </p:nvSpPr>
        <p:spPr>
          <a:xfrm flipH="1" flipV="1">
            <a:off x="7040325" y="35975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0" name="Isosceles Triangle 459">
            <a:extLst>
              <a:ext uri="{FF2B5EF4-FFF2-40B4-BE49-F238E27FC236}">
                <a16:creationId xmlns:a16="http://schemas.microsoft.com/office/drawing/2014/main" id="{9A5B4BD2-AF39-45EA-A85F-67AE4BE17833}"/>
              </a:ext>
            </a:extLst>
          </p:cNvPr>
          <p:cNvSpPr/>
          <p:nvPr/>
        </p:nvSpPr>
        <p:spPr>
          <a:xfrm rot="10800000">
            <a:off x="7958464" y="330349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67A1EA00-F233-48B5-9E5F-FC5257D9EF53}"/>
              </a:ext>
            </a:extLst>
          </p:cNvPr>
          <p:cNvSpPr/>
          <p:nvPr/>
        </p:nvSpPr>
        <p:spPr>
          <a:xfrm rot="19675275" flipH="1" flipV="1">
            <a:off x="7367816" y="304278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16415E7F-08F5-48A7-ACC4-EAA1D49F71F9}"/>
              </a:ext>
            </a:extLst>
          </p:cNvPr>
          <p:cNvSpPr/>
          <p:nvPr/>
        </p:nvSpPr>
        <p:spPr>
          <a:xfrm flipH="1" flipV="1">
            <a:off x="7040956" y="25643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6F388A8C-C0B2-488B-BAF1-E058DFBAA3A7}"/>
              </a:ext>
            </a:extLst>
          </p:cNvPr>
          <p:cNvSpPr/>
          <p:nvPr/>
        </p:nvSpPr>
        <p:spPr>
          <a:xfrm flipH="1" flipV="1">
            <a:off x="7040956" y="244517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20655513-64C3-4A05-B748-62407E717B86}"/>
              </a:ext>
            </a:extLst>
          </p:cNvPr>
          <p:cNvSpPr/>
          <p:nvPr/>
        </p:nvSpPr>
        <p:spPr>
          <a:xfrm rot="20713054" flipH="1" flipV="1">
            <a:off x="6933367" y="224781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FD7B167C-D8AD-4557-8616-CB7EDFA524F0}"/>
              </a:ext>
            </a:extLst>
          </p:cNvPr>
          <p:cNvSpPr/>
          <p:nvPr/>
        </p:nvSpPr>
        <p:spPr>
          <a:xfrm rot="20498930" flipH="1" flipV="1">
            <a:off x="7049184" y="221557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06B7F0E6-E9C0-4BEC-B39B-5C987D472455}"/>
              </a:ext>
            </a:extLst>
          </p:cNvPr>
          <p:cNvSpPr/>
          <p:nvPr/>
        </p:nvSpPr>
        <p:spPr>
          <a:xfrm flipH="1" flipV="1">
            <a:off x="7272520" y="35975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id="{DD8AE040-9199-4C16-8176-CD31C64CCDCF}"/>
              </a:ext>
            </a:extLst>
          </p:cNvPr>
          <p:cNvSpPr/>
          <p:nvPr/>
        </p:nvSpPr>
        <p:spPr>
          <a:xfrm flipH="1" flipV="1">
            <a:off x="7155566" y="359790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D02E9161-50A7-43F9-B895-DCC2CC81A2E8}"/>
              </a:ext>
            </a:extLst>
          </p:cNvPr>
          <p:cNvSpPr/>
          <p:nvPr/>
        </p:nvSpPr>
        <p:spPr>
          <a:xfrm flipH="1" flipV="1">
            <a:off x="7384110" y="35971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4" name="Rectangle 473">
            <a:extLst>
              <a:ext uri="{FF2B5EF4-FFF2-40B4-BE49-F238E27FC236}">
                <a16:creationId xmlns:a16="http://schemas.microsoft.com/office/drawing/2014/main" id="{87AAD593-46BA-40A6-8574-CD0E6B885417}"/>
              </a:ext>
            </a:extLst>
          </p:cNvPr>
          <p:cNvSpPr/>
          <p:nvPr/>
        </p:nvSpPr>
        <p:spPr>
          <a:xfrm flipH="1" flipV="1">
            <a:off x="7505173" y="359711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5" name="Rectangle 474">
            <a:extLst>
              <a:ext uri="{FF2B5EF4-FFF2-40B4-BE49-F238E27FC236}">
                <a16:creationId xmlns:a16="http://schemas.microsoft.com/office/drawing/2014/main" id="{27B1804D-1686-42AE-9E8B-55DCB93C2C27}"/>
              </a:ext>
            </a:extLst>
          </p:cNvPr>
          <p:cNvSpPr/>
          <p:nvPr/>
        </p:nvSpPr>
        <p:spPr>
          <a:xfrm flipH="1" flipV="1">
            <a:off x="7621833" y="35971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id="{0AA009B8-3461-426F-A8A8-DC6DED9E3375}"/>
              </a:ext>
            </a:extLst>
          </p:cNvPr>
          <p:cNvSpPr/>
          <p:nvPr/>
        </p:nvSpPr>
        <p:spPr>
          <a:xfrm flipH="1" flipV="1">
            <a:off x="7736003" y="359786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7" name="Rectangle 476">
            <a:extLst>
              <a:ext uri="{FF2B5EF4-FFF2-40B4-BE49-F238E27FC236}">
                <a16:creationId xmlns:a16="http://schemas.microsoft.com/office/drawing/2014/main" id="{BFDA410B-4A93-49CC-89A4-6223A7828F6C}"/>
              </a:ext>
            </a:extLst>
          </p:cNvPr>
          <p:cNvSpPr/>
          <p:nvPr/>
        </p:nvSpPr>
        <p:spPr>
          <a:xfrm flipH="1" flipV="1">
            <a:off x="7849665" y="359750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8" name="Isosceles Triangle 477">
            <a:extLst>
              <a:ext uri="{FF2B5EF4-FFF2-40B4-BE49-F238E27FC236}">
                <a16:creationId xmlns:a16="http://schemas.microsoft.com/office/drawing/2014/main" id="{A58B6049-4770-4595-865B-A5B1F9C0FF61}"/>
              </a:ext>
            </a:extLst>
          </p:cNvPr>
          <p:cNvSpPr/>
          <p:nvPr/>
        </p:nvSpPr>
        <p:spPr>
          <a:xfrm rot="14535753">
            <a:off x="7416967" y="300434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9" name="Isosceles Triangle 478">
            <a:extLst>
              <a:ext uri="{FF2B5EF4-FFF2-40B4-BE49-F238E27FC236}">
                <a16:creationId xmlns:a16="http://schemas.microsoft.com/office/drawing/2014/main" id="{9D3CF1DB-380A-421E-AB06-4122EFB3AC7B}"/>
              </a:ext>
            </a:extLst>
          </p:cNvPr>
          <p:cNvSpPr/>
          <p:nvPr/>
        </p:nvSpPr>
        <p:spPr>
          <a:xfrm rot="20463120">
            <a:off x="7683163" y="227543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0" name="Isosceles Triangle 479">
            <a:extLst>
              <a:ext uri="{FF2B5EF4-FFF2-40B4-BE49-F238E27FC236}">
                <a16:creationId xmlns:a16="http://schemas.microsoft.com/office/drawing/2014/main" id="{791AF200-7607-43B0-8750-60B13D35F731}"/>
              </a:ext>
            </a:extLst>
          </p:cNvPr>
          <p:cNvSpPr/>
          <p:nvPr/>
        </p:nvSpPr>
        <p:spPr>
          <a:xfrm rot="10800000">
            <a:off x="7955178" y="324043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1" name="Isosceles Triangle 480">
            <a:extLst>
              <a:ext uri="{FF2B5EF4-FFF2-40B4-BE49-F238E27FC236}">
                <a16:creationId xmlns:a16="http://schemas.microsoft.com/office/drawing/2014/main" id="{7FF681B3-E830-42BD-8219-10BDA06D1F69}"/>
              </a:ext>
            </a:extLst>
          </p:cNvPr>
          <p:cNvSpPr/>
          <p:nvPr/>
        </p:nvSpPr>
        <p:spPr>
          <a:xfrm rot="20463120">
            <a:off x="7703507" y="231797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82" name="Straight Connector 481">
            <a:extLst>
              <a:ext uri="{FF2B5EF4-FFF2-40B4-BE49-F238E27FC236}">
                <a16:creationId xmlns:a16="http://schemas.microsoft.com/office/drawing/2014/main" id="{C5B82058-04AC-4331-9F56-8FA9A4FED27A}"/>
              </a:ext>
            </a:extLst>
          </p:cNvPr>
          <p:cNvCxnSpPr>
            <a:cxnSpLocks/>
            <a:stCxn id="306" idx="3"/>
            <a:endCxn id="461" idx="0"/>
          </p:cNvCxnSpPr>
          <p:nvPr/>
        </p:nvCxnSpPr>
        <p:spPr>
          <a:xfrm flipH="1" flipV="1">
            <a:off x="7402815" y="3085018"/>
            <a:ext cx="557100" cy="308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A4E5467A-5727-4C27-80A1-1B665BB25AB5}"/>
              </a:ext>
            </a:extLst>
          </p:cNvPr>
          <p:cNvCxnSpPr>
            <a:cxnSpLocks/>
            <a:stCxn id="307" idx="3"/>
            <a:endCxn id="461" idx="1"/>
          </p:cNvCxnSpPr>
          <p:nvPr/>
        </p:nvCxnSpPr>
        <p:spPr>
          <a:xfrm flipH="1">
            <a:off x="7410045" y="2247086"/>
            <a:ext cx="247119" cy="806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6249056E-B4B4-4037-9D88-30AD74155530}"/>
              </a:ext>
            </a:extLst>
          </p:cNvPr>
          <p:cNvCxnSpPr>
            <a:cxnSpLocks/>
            <a:endCxn id="470" idx="1"/>
          </p:cNvCxnSpPr>
          <p:nvPr/>
        </p:nvCxnSpPr>
        <p:spPr>
          <a:xfrm flipH="1">
            <a:off x="7093740" y="1964497"/>
            <a:ext cx="453165" cy="266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802F5B92-1658-4C2D-9C1A-8AA138F20576}"/>
              </a:ext>
            </a:extLst>
          </p:cNvPr>
          <p:cNvCxnSpPr>
            <a:cxnSpLocks/>
            <a:stCxn id="442" idx="1"/>
            <a:endCxn id="472" idx="3"/>
          </p:cNvCxnSpPr>
          <p:nvPr/>
        </p:nvCxnSpPr>
        <p:spPr>
          <a:xfrm>
            <a:off x="7086044" y="3620453"/>
            <a:ext cx="69522" cy="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750E69D-F9D2-4CDB-95FA-ABD6AB880F3F}"/>
              </a:ext>
            </a:extLst>
          </p:cNvPr>
          <p:cNvCxnSpPr>
            <a:cxnSpLocks/>
            <a:stCxn id="472" idx="1"/>
            <a:endCxn id="471" idx="3"/>
          </p:cNvCxnSpPr>
          <p:nvPr/>
        </p:nvCxnSpPr>
        <p:spPr>
          <a:xfrm flipV="1">
            <a:off x="7201285" y="3620453"/>
            <a:ext cx="71235" cy="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A60966D5-6955-42C4-AA33-77AF6ED6F0C3}"/>
              </a:ext>
            </a:extLst>
          </p:cNvPr>
          <p:cNvCxnSpPr>
            <a:cxnSpLocks/>
            <a:stCxn id="471" idx="1"/>
            <a:endCxn id="473" idx="3"/>
          </p:cNvCxnSpPr>
          <p:nvPr/>
        </p:nvCxnSpPr>
        <p:spPr>
          <a:xfrm flipV="1">
            <a:off x="7318239" y="3620008"/>
            <a:ext cx="65871" cy="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E5B19A45-6A33-4577-A1A8-40FA148D5F19}"/>
              </a:ext>
            </a:extLst>
          </p:cNvPr>
          <p:cNvCxnSpPr>
            <a:cxnSpLocks/>
            <a:stCxn id="473" idx="1"/>
            <a:endCxn id="474" idx="3"/>
          </p:cNvCxnSpPr>
          <p:nvPr/>
        </p:nvCxnSpPr>
        <p:spPr>
          <a:xfrm flipV="1">
            <a:off x="7429829" y="3619976"/>
            <a:ext cx="75344" cy="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2A358D70-1BF9-4D63-BA39-DED1AF114F08}"/>
              </a:ext>
            </a:extLst>
          </p:cNvPr>
          <p:cNvCxnSpPr>
            <a:cxnSpLocks/>
            <a:stCxn id="474" idx="1"/>
            <a:endCxn id="475" idx="3"/>
          </p:cNvCxnSpPr>
          <p:nvPr/>
        </p:nvCxnSpPr>
        <p:spPr>
          <a:xfrm flipV="1">
            <a:off x="7550892" y="3619975"/>
            <a:ext cx="709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7099BE8C-F527-4A90-BDA6-0813FF7C34F5}"/>
              </a:ext>
            </a:extLst>
          </p:cNvPr>
          <p:cNvCxnSpPr>
            <a:cxnSpLocks/>
            <a:stCxn id="475" idx="1"/>
            <a:endCxn id="476" idx="3"/>
          </p:cNvCxnSpPr>
          <p:nvPr/>
        </p:nvCxnSpPr>
        <p:spPr>
          <a:xfrm>
            <a:off x="7667552" y="3619975"/>
            <a:ext cx="68451" cy="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A8E2634E-97C5-4635-B728-3DBD4C4CC6D3}"/>
              </a:ext>
            </a:extLst>
          </p:cNvPr>
          <p:cNvCxnSpPr>
            <a:cxnSpLocks/>
            <a:stCxn id="476" idx="1"/>
            <a:endCxn id="477" idx="3"/>
          </p:cNvCxnSpPr>
          <p:nvPr/>
        </p:nvCxnSpPr>
        <p:spPr>
          <a:xfrm flipV="1">
            <a:off x="7781722" y="3620360"/>
            <a:ext cx="67943" cy="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C2D9C36A-E233-41A7-A9E1-990C099F33E3}"/>
              </a:ext>
            </a:extLst>
          </p:cNvPr>
          <p:cNvCxnSpPr>
            <a:cxnSpLocks/>
            <a:stCxn id="477" idx="1"/>
            <a:endCxn id="440" idx="3"/>
          </p:cNvCxnSpPr>
          <p:nvPr/>
        </p:nvCxnSpPr>
        <p:spPr>
          <a:xfrm>
            <a:off x="7895384" y="3620360"/>
            <a:ext cx="64287" cy="822"/>
          </a:xfrm>
          <a:prstGeom prst="line">
            <a:avLst/>
          </a:prstGeom>
        </p:spPr>
        <p:style>
          <a:lnRef idx="1">
            <a:schemeClr val="accent1"/>
          </a:lnRef>
          <a:fillRef idx="0">
            <a:schemeClr val="accent1"/>
          </a:fillRef>
          <a:effectRef idx="0">
            <a:schemeClr val="accent1"/>
          </a:effectRef>
          <a:fontRef idx="minor">
            <a:schemeClr val="tx1"/>
          </a:fontRef>
        </p:style>
      </p:cxnSp>
      <p:sp>
        <p:nvSpPr>
          <p:cNvPr id="493" name="Rectangle 492">
            <a:extLst>
              <a:ext uri="{FF2B5EF4-FFF2-40B4-BE49-F238E27FC236}">
                <a16:creationId xmlns:a16="http://schemas.microsoft.com/office/drawing/2014/main" id="{2506C980-AA7E-4537-8C69-042127AE2AFD}"/>
              </a:ext>
            </a:extLst>
          </p:cNvPr>
          <p:cNvSpPr/>
          <p:nvPr/>
        </p:nvSpPr>
        <p:spPr>
          <a:xfrm flipH="1" flipV="1">
            <a:off x="7040324" y="34787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792E5015-4A0F-41D4-86B6-443D8884BDC5}"/>
              </a:ext>
            </a:extLst>
          </p:cNvPr>
          <p:cNvSpPr/>
          <p:nvPr/>
        </p:nvSpPr>
        <p:spPr>
          <a:xfrm rot="20337288" flipH="1" flipV="1">
            <a:off x="6818197" y="228893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6" name="Isosceles Triangle 495">
            <a:extLst>
              <a:ext uri="{FF2B5EF4-FFF2-40B4-BE49-F238E27FC236}">
                <a16:creationId xmlns:a16="http://schemas.microsoft.com/office/drawing/2014/main" id="{BE93894D-53E4-40E2-8438-3EB7E2412E26}"/>
              </a:ext>
            </a:extLst>
          </p:cNvPr>
          <p:cNvSpPr/>
          <p:nvPr/>
        </p:nvSpPr>
        <p:spPr>
          <a:xfrm>
            <a:off x="7032563" y="249985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C0C476-1CCC-42AE-80B0-79144ABB7103}"/>
              </a:ext>
            </a:extLst>
          </p:cNvPr>
          <p:cNvSpPr/>
          <p:nvPr/>
        </p:nvSpPr>
        <p:spPr>
          <a:xfrm>
            <a:off x="6918960" y="2004060"/>
            <a:ext cx="1280160" cy="441960"/>
          </a:xfrm>
          <a:custGeom>
            <a:avLst/>
            <a:gdLst>
              <a:gd name="connsiteX0" fmla="*/ 0 w 1280160"/>
              <a:gd name="connsiteY0" fmla="*/ 441960 h 441960"/>
              <a:gd name="connsiteX1" fmla="*/ 754380 w 1280160"/>
              <a:gd name="connsiteY1" fmla="*/ 114300 h 441960"/>
              <a:gd name="connsiteX2" fmla="*/ 1280160 w 1280160"/>
              <a:gd name="connsiteY2" fmla="*/ 0 h 441960"/>
            </a:gdLst>
            <a:ahLst/>
            <a:cxnLst>
              <a:cxn ang="0">
                <a:pos x="connsiteX0" y="connsiteY0"/>
              </a:cxn>
              <a:cxn ang="0">
                <a:pos x="connsiteX1" y="connsiteY1"/>
              </a:cxn>
              <a:cxn ang="0">
                <a:pos x="connsiteX2" y="connsiteY2"/>
              </a:cxn>
            </a:cxnLst>
            <a:rect l="l" t="t" r="r" b="b"/>
            <a:pathLst>
              <a:path w="1280160" h="441960">
                <a:moveTo>
                  <a:pt x="0" y="441960"/>
                </a:moveTo>
                <a:cubicBezTo>
                  <a:pt x="270510" y="314960"/>
                  <a:pt x="541020" y="187960"/>
                  <a:pt x="754380" y="114300"/>
                </a:cubicBezTo>
                <a:cubicBezTo>
                  <a:pt x="967740" y="40640"/>
                  <a:pt x="1123950" y="20320"/>
                  <a:pt x="1280160"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A34B1B0-17AA-40C1-A3F5-B9479D90338D}"/>
              </a:ext>
            </a:extLst>
          </p:cNvPr>
          <p:cNvSpPr/>
          <p:nvPr/>
        </p:nvSpPr>
        <p:spPr>
          <a:xfrm>
            <a:off x="7216140" y="2095500"/>
            <a:ext cx="518160" cy="876300"/>
          </a:xfrm>
          <a:custGeom>
            <a:avLst/>
            <a:gdLst>
              <a:gd name="connsiteX0" fmla="*/ 0 w 518160"/>
              <a:gd name="connsiteY0" fmla="*/ 876300 h 876300"/>
              <a:gd name="connsiteX1" fmla="*/ 152400 w 518160"/>
              <a:gd name="connsiteY1" fmla="*/ 289560 h 876300"/>
              <a:gd name="connsiteX2" fmla="*/ 518160 w 518160"/>
              <a:gd name="connsiteY2" fmla="*/ 0 h 876300"/>
            </a:gdLst>
            <a:ahLst/>
            <a:cxnLst>
              <a:cxn ang="0">
                <a:pos x="connsiteX0" y="connsiteY0"/>
              </a:cxn>
              <a:cxn ang="0">
                <a:pos x="connsiteX1" y="connsiteY1"/>
              </a:cxn>
              <a:cxn ang="0">
                <a:pos x="connsiteX2" y="connsiteY2"/>
              </a:cxn>
            </a:cxnLst>
            <a:rect l="l" t="t" r="r" b="b"/>
            <a:pathLst>
              <a:path w="518160" h="876300">
                <a:moveTo>
                  <a:pt x="0" y="876300"/>
                </a:moveTo>
                <a:cubicBezTo>
                  <a:pt x="33020" y="655955"/>
                  <a:pt x="66040" y="435610"/>
                  <a:pt x="152400" y="289560"/>
                </a:cubicBezTo>
                <a:cubicBezTo>
                  <a:pt x="238760" y="143510"/>
                  <a:pt x="378460" y="71755"/>
                  <a:pt x="5181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104C948-16D2-4CD2-8565-941C84C1C945}"/>
              </a:ext>
            </a:extLst>
          </p:cNvPr>
          <p:cNvSpPr/>
          <p:nvPr/>
        </p:nvSpPr>
        <p:spPr>
          <a:xfrm>
            <a:off x="9090660" y="1882140"/>
            <a:ext cx="1596691" cy="1257300"/>
          </a:xfrm>
          <a:custGeom>
            <a:avLst/>
            <a:gdLst>
              <a:gd name="connsiteX0" fmla="*/ 1524000 w 1596691"/>
              <a:gd name="connsiteY0" fmla="*/ 0 h 1257300"/>
              <a:gd name="connsiteX1" fmla="*/ 1562100 w 1596691"/>
              <a:gd name="connsiteY1" fmla="*/ 502920 h 1257300"/>
              <a:gd name="connsiteX2" fmla="*/ 1089660 w 1596691"/>
              <a:gd name="connsiteY2" fmla="*/ 1112520 h 1257300"/>
              <a:gd name="connsiteX3" fmla="*/ 373380 w 1596691"/>
              <a:gd name="connsiteY3" fmla="*/ 1196340 h 1257300"/>
              <a:gd name="connsiteX4" fmla="*/ 0 w 1596691"/>
              <a:gd name="connsiteY4" fmla="*/ 1257300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691" h="1257300">
                <a:moveTo>
                  <a:pt x="1524000" y="0"/>
                </a:moveTo>
                <a:cubicBezTo>
                  <a:pt x="1579245" y="158750"/>
                  <a:pt x="1634490" y="317500"/>
                  <a:pt x="1562100" y="502920"/>
                </a:cubicBezTo>
                <a:cubicBezTo>
                  <a:pt x="1489710" y="688340"/>
                  <a:pt x="1287780" y="996950"/>
                  <a:pt x="1089660" y="1112520"/>
                </a:cubicBezTo>
                <a:cubicBezTo>
                  <a:pt x="891540" y="1228090"/>
                  <a:pt x="554990" y="1172210"/>
                  <a:pt x="373380" y="1196340"/>
                </a:cubicBezTo>
                <a:cubicBezTo>
                  <a:pt x="191770" y="1220470"/>
                  <a:pt x="95885" y="1238885"/>
                  <a:pt x="0" y="12573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A3E06C-80A6-4EE4-B055-18CECB0F2C1E}"/>
              </a:ext>
            </a:extLst>
          </p:cNvPr>
          <p:cNvSpPr/>
          <p:nvPr/>
        </p:nvSpPr>
        <p:spPr>
          <a:xfrm>
            <a:off x="10538261" y="2423160"/>
            <a:ext cx="127053" cy="1569720"/>
          </a:xfrm>
          <a:custGeom>
            <a:avLst/>
            <a:gdLst>
              <a:gd name="connsiteX0" fmla="*/ 91639 w 127053"/>
              <a:gd name="connsiteY0" fmla="*/ 1569720 h 1569720"/>
              <a:gd name="connsiteX1" fmla="*/ 122119 w 127053"/>
              <a:gd name="connsiteY1" fmla="*/ 1097280 h 1569720"/>
              <a:gd name="connsiteX2" fmla="*/ 199 w 127053"/>
              <a:gd name="connsiteY2" fmla="*/ 510540 h 1569720"/>
              <a:gd name="connsiteX3" fmla="*/ 99259 w 127053"/>
              <a:gd name="connsiteY3" fmla="*/ 0 h 1569720"/>
            </a:gdLst>
            <a:ahLst/>
            <a:cxnLst>
              <a:cxn ang="0">
                <a:pos x="connsiteX0" y="connsiteY0"/>
              </a:cxn>
              <a:cxn ang="0">
                <a:pos x="connsiteX1" y="connsiteY1"/>
              </a:cxn>
              <a:cxn ang="0">
                <a:pos x="connsiteX2" y="connsiteY2"/>
              </a:cxn>
              <a:cxn ang="0">
                <a:pos x="connsiteX3" y="connsiteY3"/>
              </a:cxn>
            </a:cxnLst>
            <a:rect l="l" t="t" r="r" b="b"/>
            <a:pathLst>
              <a:path w="127053" h="1569720">
                <a:moveTo>
                  <a:pt x="91639" y="1569720"/>
                </a:moveTo>
                <a:cubicBezTo>
                  <a:pt x="114499" y="1421765"/>
                  <a:pt x="137359" y="1273810"/>
                  <a:pt x="122119" y="1097280"/>
                </a:cubicBezTo>
                <a:cubicBezTo>
                  <a:pt x="106879" y="920750"/>
                  <a:pt x="4009" y="693420"/>
                  <a:pt x="199" y="510540"/>
                </a:cubicBezTo>
                <a:cubicBezTo>
                  <a:pt x="-3611" y="327660"/>
                  <a:pt x="47824" y="163830"/>
                  <a:pt x="99259" y="0"/>
                </a:cubicBezTo>
              </a:path>
            </a:pathLst>
          </a:custGeom>
          <a:noFill/>
          <a:ln>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C23F5C73-EC97-4DBC-8752-B86E3C4ADD70}"/>
              </a:ext>
            </a:extLst>
          </p:cNvPr>
          <p:cNvSpPr/>
          <p:nvPr/>
        </p:nvSpPr>
        <p:spPr>
          <a:xfrm rot="16200000">
            <a:off x="1804852" y="4983791"/>
            <a:ext cx="2468880" cy="548640"/>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Grid</a:t>
            </a:r>
          </a:p>
        </p:txBody>
      </p:sp>
    </p:spTree>
    <p:extLst>
      <p:ext uri="{BB962C8B-B14F-4D97-AF65-F5344CB8AC3E}">
        <p14:creationId xmlns:p14="http://schemas.microsoft.com/office/powerpoint/2010/main" val="315751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768412" y="0"/>
            <a:ext cx="10655175" cy="6858000"/>
          </a:xfrm>
          <a:prstGeom prst="rect">
            <a:avLst/>
          </a:prstGeom>
        </p:spPr>
      </p:pic>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117" name="Rectangle 116">
            <a:extLst>
              <a:ext uri="{FF2B5EF4-FFF2-40B4-BE49-F238E27FC236}">
                <a16:creationId xmlns:a16="http://schemas.microsoft.com/office/drawing/2014/main" id="{A4307AC8-BAE0-4CD0-AE8C-87564A750A63}"/>
              </a:ext>
            </a:extLst>
          </p:cNvPr>
          <p:cNvSpPr/>
          <p:nvPr/>
        </p:nvSpPr>
        <p:spPr>
          <a:xfrm flipH="1" flipV="1">
            <a:off x="6679304" y="65344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EE713B04-26A6-4B67-AB60-CD8F8A4E655F}"/>
              </a:ext>
            </a:extLst>
          </p:cNvPr>
          <p:cNvSpPr/>
          <p:nvPr/>
        </p:nvSpPr>
        <p:spPr>
          <a:xfrm flipH="1" flipV="1">
            <a:off x="6856701" y="649080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6A90C93-3294-4D4F-B687-4759286FE8D2}"/>
              </a:ext>
            </a:extLst>
          </p:cNvPr>
          <p:cNvSpPr/>
          <p:nvPr/>
        </p:nvSpPr>
        <p:spPr>
          <a:xfrm flipH="1" flipV="1">
            <a:off x="6439028"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99454D8-E78B-4412-89C8-DDA2807D05EE}"/>
              </a:ext>
            </a:extLst>
          </p:cNvPr>
          <p:cNvSpPr/>
          <p:nvPr/>
        </p:nvSpPr>
        <p:spPr>
          <a:xfrm flipH="1" flipV="1">
            <a:off x="6206387"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DD62EE7F-D613-4E79-ADFB-A8A814E219BE}"/>
              </a:ext>
            </a:extLst>
          </p:cNvPr>
          <p:cNvSpPr/>
          <p:nvPr/>
        </p:nvSpPr>
        <p:spPr>
          <a:xfrm flipH="1" flipV="1">
            <a:off x="6952668" y="639276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7" name="Isosceles Triangle 136">
            <a:extLst>
              <a:ext uri="{FF2B5EF4-FFF2-40B4-BE49-F238E27FC236}">
                <a16:creationId xmlns:a16="http://schemas.microsoft.com/office/drawing/2014/main" id="{E5FBC911-40DA-4B85-9A42-4D48BAC6A927}"/>
              </a:ext>
            </a:extLst>
          </p:cNvPr>
          <p:cNvSpPr/>
          <p:nvPr/>
        </p:nvSpPr>
        <p:spPr>
          <a:xfrm rot="10800000">
            <a:off x="7107590" y="580995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79882CAE-B46F-4FB8-A24E-8FC44D17CE0F}"/>
              </a:ext>
            </a:extLst>
          </p:cNvPr>
          <p:cNvSpPr/>
          <p:nvPr/>
        </p:nvSpPr>
        <p:spPr>
          <a:xfrm flipH="1" flipV="1">
            <a:off x="5996605" y="65344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456CD34A-3573-4728-BAF0-A5810D77D1E4}"/>
              </a:ext>
            </a:extLst>
          </p:cNvPr>
          <p:cNvSpPr/>
          <p:nvPr/>
        </p:nvSpPr>
        <p:spPr>
          <a:xfrm flipH="1" flipV="1">
            <a:off x="5756329"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F6F7EC8-DBCE-4BC0-B578-8D8CF47BD284}"/>
              </a:ext>
            </a:extLst>
          </p:cNvPr>
          <p:cNvSpPr/>
          <p:nvPr/>
        </p:nvSpPr>
        <p:spPr>
          <a:xfrm flipH="1" flipV="1">
            <a:off x="5523688" y="65289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1F3770C-120F-4629-B393-0FAF35FAA8F5}"/>
              </a:ext>
            </a:extLst>
          </p:cNvPr>
          <p:cNvSpPr/>
          <p:nvPr/>
        </p:nvSpPr>
        <p:spPr>
          <a:xfrm flipH="1" flipV="1">
            <a:off x="5260552" y="65291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DA65E82B-0335-4CA5-9B5D-B53806418A8D}"/>
              </a:ext>
            </a:extLst>
          </p:cNvPr>
          <p:cNvSpPr/>
          <p:nvPr/>
        </p:nvSpPr>
        <p:spPr>
          <a:xfrm flipH="1" flipV="1">
            <a:off x="5020276" y="65363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FFEF7E7-79CB-4573-A4CC-CE119E83388F}"/>
              </a:ext>
            </a:extLst>
          </p:cNvPr>
          <p:cNvSpPr/>
          <p:nvPr/>
        </p:nvSpPr>
        <p:spPr>
          <a:xfrm flipH="1" flipV="1">
            <a:off x="4787635" y="65363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981273A5-2686-458F-8931-ADAE825382DE}"/>
              </a:ext>
            </a:extLst>
          </p:cNvPr>
          <p:cNvSpPr/>
          <p:nvPr/>
        </p:nvSpPr>
        <p:spPr>
          <a:xfrm flipH="1" flipV="1">
            <a:off x="4549623" y="65328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EBA0EBD4-554B-4A1A-B875-C661D2004B32}"/>
              </a:ext>
            </a:extLst>
          </p:cNvPr>
          <p:cNvSpPr/>
          <p:nvPr/>
        </p:nvSpPr>
        <p:spPr>
          <a:xfrm flipH="1" flipV="1">
            <a:off x="4309347" y="65273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946A399F-B6E0-4F8D-8715-668256F20B14}"/>
              </a:ext>
            </a:extLst>
          </p:cNvPr>
          <p:cNvSpPr/>
          <p:nvPr/>
        </p:nvSpPr>
        <p:spPr>
          <a:xfrm flipH="1" flipV="1">
            <a:off x="4076706" y="65273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DCDC6F21-0270-439F-BB3B-5835F697C30D}"/>
              </a:ext>
            </a:extLst>
          </p:cNvPr>
          <p:cNvSpPr/>
          <p:nvPr/>
        </p:nvSpPr>
        <p:spPr>
          <a:xfrm flipH="1" flipV="1">
            <a:off x="3873577" y="65417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70E2B39-70EA-4B89-858E-025FDB9E5667}"/>
              </a:ext>
            </a:extLst>
          </p:cNvPr>
          <p:cNvSpPr/>
          <p:nvPr/>
        </p:nvSpPr>
        <p:spPr>
          <a:xfrm flipH="1" flipV="1">
            <a:off x="3633301" y="65362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2AFFE0B8-A819-4EA3-A4EE-96E6456F8B04}"/>
              </a:ext>
            </a:extLst>
          </p:cNvPr>
          <p:cNvSpPr/>
          <p:nvPr/>
        </p:nvSpPr>
        <p:spPr>
          <a:xfrm flipH="1" flipV="1">
            <a:off x="3400660" y="65362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975FF890-8DE5-434E-8DD5-C9C50BB5B2AB}"/>
              </a:ext>
            </a:extLst>
          </p:cNvPr>
          <p:cNvSpPr/>
          <p:nvPr/>
        </p:nvSpPr>
        <p:spPr>
          <a:xfrm flipH="1" flipV="1">
            <a:off x="3194118" y="65396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79D547D7-D377-47A9-9077-62769577B477}"/>
              </a:ext>
            </a:extLst>
          </p:cNvPr>
          <p:cNvSpPr/>
          <p:nvPr/>
        </p:nvSpPr>
        <p:spPr>
          <a:xfrm flipH="1" flipV="1">
            <a:off x="2961477" y="65396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0" name="Isosceles Triangle 229">
            <a:extLst>
              <a:ext uri="{FF2B5EF4-FFF2-40B4-BE49-F238E27FC236}">
                <a16:creationId xmlns:a16="http://schemas.microsoft.com/office/drawing/2014/main" id="{55F682C9-FA61-4F20-9624-0727E4005BF3}"/>
              </a:ext>
            </a:extLst>
          </p:cNvPr>
          <p:cNvSpPr/>
          <p:nvPr/>
        </p:nvSpPr>
        <p:spPr>
          <a:xfrm rot="10800000">
            <a:off x="7107590" y="588610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1" name="Isosceles Triangle 230">
            <a:extLst>
              <a:ext uri="{FF2B5EF4-FFF2-40B4-BE49-F238E27FC236}">
                <a16:creationId xmlns:a16="http://schemas.microsoft.com/office/drawing/2014/main" id="{F07C6726-5E5F-4949-8330-5CE72CEE4D4D}"/>
              </a:ext>
            </a:extLst>
          </p:cNvPr>
          <p:cNvSpPr/>
          <p:nvPr/>
        </p:nvSpPr>
        <p:spPr>
          <a:xfrm rot="10800000">
            <a:off x="7099122" y="596225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2" name="Isosceles Triangle 231">
            <a:extLst>
              <a:ext uri="{FF2B5EF4-FFF2-40B4-BE49-F238E27FC236}">
                <a16:creationId xmlns:a16="http://schemas.microsoft.com/office/drawing/2014/main" id="{56DDC37D-012E-4DD7-A49C-66C765605B3B}"/>
              </a:ext>
            </a:extLst>
          </p:cNvPr>
          <p:cNvSpPr/>
          <p:nvPr/>
        </p:nvSpPr>
        <p:spPr>
          <a:xfrm rot="12892829">
            <a:off x="7075856" y="658362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3" name="Isosceles Triangle 232">
            <a:extLst>
              <a:ext uri="{FF2B5EF4-FFF2-40B4-BE49-F238E27FC236}">
                <a16:creationId xmlns:a16="http://schemas.microsoft.com/office/drawing/2014/main" id="{6DA6351F-92EA-4035-900B-A59006C046A9}"/>
              </a:ext>
            </a:extLst>
          </p:cNvPr>
          <p:cNvSpPr/>
          <p:nvPr/>
        </p:nvSpPr>
        <p:spPr>
          <a:xfrm rot="12892829">
            <a:off x="6994499" y="665916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6CFD3FEC-421D-4EEB-90D2-20957B7E7EB5}"/>
              </a:ext>
            </a:extLst>
          </p:cNvPr>
          <p:cNvSpPr/>
          <p:nvPr/>
        </p:nvSpPr>
        <p:spPr>
          <a:xfrm flipH="1" flipV="1">
            <a:off x="4370906" y="33572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BBCDF6F7-AD09-4DC4-BB51-F60A419D336B}"/>
              </a:ext>
            </a:extLst>
          </p:cNvPr>
          <p:cNvSpPr/>
          <p:nvPr/>
        </p:nvSpPr>
        <p:spPr>
          <a:xfrm flipH="1" flipV="1">
            <a:off x="4371541" y="341283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56F031E6-F0B5-4A82-ADDA-F3F75D1BD54C}"/>
              </a:ext>
            </a:extLst>
          </p:cNvPr>
          <p:cNvSpPr/>
          <p:nvPr/>
        </p:nvSpPr>
        <p:spPr>
          <a:xfrm flipH="1" flipV="1">
            <a:off x="5195128" y="34114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571EFE2C-7CC8-42FE-B676-017B1F6AAACE}"/>
              </a:ext>
            </a:extLst>
          </p:cNvPr>
          <p:cNvSpPr/>
          <p:nvPr/>
        </p:nvSpPr>
        <p:spPr>
          <a:xfrm flipH="1" flipV="1">
            <a:off x="4370342" y="364255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E091884A-87DA-4F77-A027-EEA7C3B8FF64}"/>
              </a:ext>
            </a:extLst>
          </p:cNvPr>
          <p:cNvSpPr/>
          <p:nvPr/>
        </p:nvSpPr>
        <p:spPr>
          <a:xfrm flipH="1" flipV="1">
            <a:off x="4368552" y="37010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7" name="Isosceles Triangle 266">
            <a:extLst>
              <a:ext uri="{FF2B5EF4-FFF2-40B4-BE49-F238E27FC236}">
                <a16:creationId xmlns:a16="http://schemas.microsoft.com/office/drawing/2014/main" id="{7BF85D48-E237-465E-B84C-55C5CB4E4E4B}"/>
              </a:ext>
            </a:extLst>
          </p:cNvPr>
          <p:cNvSpPr/>
          <p:nvPr/>
        </p:nvSpPr>
        <p:spPr>
          <a:xfrm rot="19070313">
            <a:off x="3934601" y="363419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7F2E9006-7A1A-4155-86D4-8F49009C4140}"/>
              </a:ext>
            </a:extLst>
          </p:cNvPr>
          <p:cNvSpPr/>
          <p:nvPr/>
        </p:nvSpPr>
        <p:spPr>
          <a:xfrm flipH="1" flipV="1">
            <a:off x="6113490" y="313478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09D394E0-6104-4CCD-8AA1-68D3653A9BBB}"/>
              </a:ext>
            </a:extLst>
          </p:cNvPr>
          <p:cNvSpPr/>
          <p:nvPr/>
        </p:nvSpPr>
        <p:spPr>
          <a:xfrm flipH="1" flipV="1">
            <a:off x="7038606" y="318008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8617E1FF-B0B3-4F6B-BE30-0381A69D5EB7}"/>
              </a:ext>
            </a:extLst>
          </p:cNvPr>
          <p:cNvSpPr/>
          <p:nvPr/>
        </p:nvSpPr>
        <p:spPr>
          <a:xfrm flipH="1" flipV="1">
            <a:off x="7965267" y="33727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CF2902F0-78AE-4815-9AF9-F859964DF2C3}"/>
              </a:ext>
            </a:extLst>
          </p:cNvPr>
          <p:cNvSpPr/>
          <p:nvPr/>
        </p:nvSpPr>
        <p:spPr>
          <a:xfrm flipH="1" flipV="1">
            <a:off x="9119433" y="313478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F58A3C96-899A-4F77-8C8A-CD76ADE79DA3}"/>
              </a:ext>
            </a:extLst>
          </p:cNvPr>
          <p:cNvSpPr/>
          <p:nvPr/>
        </p:nvSpPr>
        <p:spPr>
          <a:xfrm flipH="1" flipV="1">
            <a:off x="10525180" y="234603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F5224277-4667-4C23-A170-02D7BC4B74B3}"/>
              </a:ext>
            </a:extLst>
          </p:cNvPr>
          <p:cNvSpPr/>
          <p:nvPr/>
        </p:nvSpPr>
        <p:spPr>
          <a:xfrm flipH="1" flipV="1">
            <a:off x="9701052" y="13984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22975141-F1CC-4419-BEBF-1A5E35932F0A}"/>
              </a:ext>
            </a:extLst>
          </p:cNvPr>
          <p:cNvSpPr/>
          <p:nvPr/>
        </p:nvSpPr>
        <p:spPr>
          <a:xfrm rot="20144982" flipH="1" flipV="1">
            <a:off x="7655147" y="22148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2F3B8A71-CE5C-4169-BCF1-6F99D852387B}"/>
              </a:ext>
            </a:extLst>
          </p:cNvPr>
          <p:cNvSpPr/>
          <p:nvPr/>
        </p:nvSpPr>
        <p:spPr>
          <a:xfrm flipH="1" flipV="1">
            <a:off x="7038606" y="30888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D30B61CC-FD26-403D-B15C-0691D1840138}"/>
              </a:ext>
            </a:extLst>
          </p:cNvPr>
          <p:cNvSpPr/>
          <p:nvPr/>
        </p:nvSpPr>
        <p:spPr>
          <a:xfrm flipH="1" flipV="1">
            <a:off x="7044030" y="30043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F890D100-2B82-4DA5-8CA9-EA0517C0B413}"/>
              </a:ext>
            </a:extLst>
          </p:cNvPr>
          <p:cNvSpPr/>
          <p:nvPr/>
        </p:nvSpPr>
        <p:spPr>
          <a:xfrm flipH="1" flipV="1">
            <a:off x="7044030" y="29022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FC126F5D-C80D-4841-BBE1-C20FC33E4386}"/>
              </a:ext>
            </a:extLst>
          </p:cNvPr>
          <p:cNvSpPr/>
          <p:nvPr/>
        </p:nvSpPr>
        <p:spPr>
          <a:xfrm flipH="1" flipV="1">
            <a:off x="7038605" y="280013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E0AB1CCE-6A51-4388-B748-CCCA4B72CB6A}"/>
              </a:ext>
            </a:extLst>
          </p:cNvPr>
          <p:cNvSpPr/>
          <p:nvPr/>
        </p:nvSpPr>
        <p:spPr>
          <a:xfrm flipH="1" flipV="1">
            <a:off x="7044030" y="271240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274B24B5-9718-4DBB-8A3E-E406B019BB78}"/>
              </a:ext>
            </a:extLst>
          </p:cNvPr>
          <p:cNvSpPr/>
          <p:nvPr/>
        </p:nvSpPr>
        <p:spPr>
          <a:xfrm flipH="1" flipV="1">
            <a:off x="7044030" y="26271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28891D40-1437-4C64-B99D-5532C636A243}"/>
              </a:ext>
            </a:extLst>
          </p:cNvPr>
          <p:cNvSpPr/>
          <p:nvPr/>
        </p:nvSpPr>
        <p:spPr>
          <a:xfrm flipH="1" flipV="1">
            <a:off x="10118589" y="312480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E6E59979-316C-48BF-AB37-352BCA61D13C}"/>
              </a:ext>
            </a:extLst>
          </p:cNvPr>
          <p:cNvSpPr/>
          <p:nvPr/>
        </p:nvSpPr>
        <p:spPr>
          <a:xfrm flipH="1" flipV="1">
            <a:off x="7040326" y="336247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BC79E13C-6EC6-4246-8626-685B81A29EB4}"/>
              </a:ext>
            </a:extLst>
          </p:cNvPr>
          <p:cNvSpPr/>
          <p:nvPr/>
        </p:nvSpPr>
        <p:spPr>
          <a:xfrm flipH="1" flipV="1">
            <a:off x="7965266" y="359531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A4F28B67-1067-4B82-B148-934A9CAE0F04}"/>
              </a:ext>
            </a:extLst>
          </p:cNvPr>
          <p:cNvSpPr/>
          <p:nvPr/>
        </p:nvSpPr>
        <p:spPr>
          <a:xfrm flipH="1" flipV="1">
            <a:off x="9111515" y="290296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0692111A-5474-4C93-8A5A-2A60E2EC4A5D}"/>
              </a:ext>
            </a:extLst>
          </p:cNvPr>
          <p:cNvSpPr/>
          <p:nvPr/>
        </p:nvSpPr>
        <p:spPr>
          <a:xfrm flipH="1" flipV="1">
            <a:off x="7038605" y="326678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EE72BE03-B9EE-4438-B2AF-A075B350D016}"/>
              </a:ext>
            </a:extLst>
          </p:cNvPr>
          <p:cNvSpPr/>
          <p:nvPr/>
        </p:nvSpPr>
        <p:spPr>
          <a:xfrm flipH="1" flipV="1">
            <a:off x="7040325" y="35975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9" name="Isosceles Triangle 288">
            <a:extLst>
              <a:ext uri="{FF2B5EF4-FFF2-40B4-BE49-F238E27FC236}">
                <a16:creationId xmlns:a16="http://schemas.microsoft.com/office/drawing/2014/main" id="{6F040635-5FA4-4AC8-879B-4E4D85932692}"/>
              </a:ext>
            </a:extLst>
          </p:cNvPr>
          <p:cNvSpPr/>
          <p:nvPr/>
        </p:nvSpPr>
        <p:spPr>
          <a:xfrm>
            <a:off x="5195128" y="3481873"/>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0" name="Isosceles Triangle 289">
            <a:extLst>
              <a:ext uri="{FF2B5EF4-FFF2-40B4-BE49-F238E27FC236}">
                <a16:creationId xmlns:a16="http://schemas.microsoft.com/office/drawing/2014/main" id="{17394B54-B805-4A8D-AE8D-F102F3A4DDFA}"/>
              </a:ext>
            </a:extLst>
          </p:cNvPr>
          <p:cNvSpPr/>
          <p:nvPr/>
        </p:nvSpPr>
        <p:spPr>
          <a:xfrm rot="7721477">
            <a:off x="6061847" y="3087533"/>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2" name="Isosceles Triangle 291">
            <a:extLst>
              <a:ext uri="{FF2B5EF4-FFF2-40B4-BE49-F238E27FC236}">
                <a16:creationId xmlns:a16="http://schemas.microsoft.com/office/drawing/2014/main" id="{E1321FA9-952E-43A1-9171-CF13C52B6719}"/>
              </a:ext>
            </a:extLst>
          </p:cNvPr>
          <p:cNvSpPr/>
          <p:nvPr/>
        </p:nvSpPr>
        <p:spPr>
          <a:xfrm rot="10800000">
            <a:off x="7960205" y="33101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3" name="Isosceles Triangle 292">
            <a:extLst>
              <a:ext uri="{FF2B5EF4-FFF2-40B4-BE49-F238E27FC236}">
                <a16:creationId xmlns:a16="http://schemas.microsoft.com/office/drawing/2014/main" id="{41E0BDA5-ECE0-436D-BCE2-AFA4E3CD1D7E}"/>
              </a:ext>
            </a:extLst>
          </p:cNvPr>
          <p:cNvSpPr/>
          <p:nvPr/>
        </p:nvSpPr>
        <p:spPr>
          <a:xfrm>
            <a:off x="9119432" y="318780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5" name="Isosceles Triangle 294">
            <a:extLst>
              <a:ext uri="{FF2B5EF4-FFF2-40B4-BE49-F238E27FC236}">
                <a16:creationId xmlns:a16="http://schemas.microsoft.com/office/drawing/2014/main" id="{A62F5EB9-AF74-4C3B-A926-4771B4ED95DA}"/>
              </a:ext>
            </a:extLst>
          </p:cNvPr>
          <p:cNvSpPr/>
          <p:nvPr/>
        </p:nvSpPr>
        <p:spPr>
          <a:xfrm>
            <a:off x="9122236" y="325146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6" name="Isosceles Triangle 295">
            <a:extLst>
              <a:ext uri="{FF2B5EF4-FFF2-40B4-BE49-F238E27FC236}">
                <a16:creationId xmlns:a16="http://schemas.microsoft.com/office/drawing/2014/main" id="{0D7EE75C-C72F-4459-9835-9EB5D55F8F50}"/>
              </a:ext>
            </a:extLst>
          </p:cNvPr>
          <p:cNvSpPr/>
          <p:nvPr/>
        </p:nvSpPr>
        <p:spPr>
          <a:xfrm>
            <a:off x="9122890" y="331675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A15FD56A-195B-4A68-979B-E98D65B79E1C}"/>
              </a:ext>
            </a:extLst>
          </p:cNvPr>
          <p:cNvSpPr/>
          <p:nvPr/>
        </p:nvSpPr>
        <p:spPr>
          <a:xfrm flipH="1" flipV="1">
            <a:off x="10107475" y="28983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E1CBB275-4104-4024-A054-54CC9D4809B4}"/>
              </a:ext>
            </a:extLst>
          </p:cNvPr>
          <p:cNvSpPr/>
          <p:nvPr/>
        </p:nvSpPr>
        <p:spPr>
          <a:xfrm rot="20144982" flipH="1" flipV="1">
            <a:off x="8382703" y="17554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E0E85A57-14A2-426B-A7F6-49F03B442EAC}"/>
              </a:ext>
            </a:extLst>
          </p:cNvPr>
          <p:cNvSpPr/>
          <p:nvPr/>
        </p:nvSpPr>
        <p:spPr>
          <a:xfrm rot="20144982" flipH="1" flipV="1">
            <a:off x="8440316" y="17282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A943993A-D90E-4445-AD31-B2561765250E}"/>
              </a:ext>
            </a:extLst>
          </p:cNvPr>
          <p:cNvSpPr/>
          <p:nvPr/>
        </p:nvSpPr>
        <p:spPr>
          <a:xfrm flipH="1" flipV="1">
            <a:off x="10521523" y="188803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006F3559-C04E-4ADF-80CF-480E9A650C10}"/>
              </a:ext>
            </a:extLst>
          </p:cNvPr>
          <p:cNvSpPr/>
          <p:nvPr/>
        </p:nvSpPr>
        <p:spPr>
          <a:xfrm rot="19675275" flipH="1" flipV="1">
            <a:off x="7367816" y="304278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59FC6D2E-873B-401B-9C2E-02663B69B6B4}"/>
              </a:ext>
            </a:extLst>
          </p:cNvPr>
          <p:cNvSpPr/>
          <p:nvPr/>
        </p:nvSpPr>
        <p:spPr>
          <a:xfrm flipH="1" flipV="1">
            <a:off x="7049636" y="25397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2B200DB2-1027-4E0F-953E-DD8333ABE3D4}"/>
              </a:ext>
            </a:extLst>
          </p:cNvPr>
          <p:cNvSpPr/>
          <p:nvPr/>
        </p:nvSpPr>
        <p:spPr>
          <a:xfrm flipH="1" flipV="1">
            <a:off x="7049636" y="245448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749429C9-3033-4BDC-9A34-D41793357B58}"/>
              </a:ext>
            </a:extLst>
          </p:cNvPr>
          <p:cNvSpPr/>
          <p:nvPr/>
        </p:nvSpPr>
        <p:spPr>
          <a:xfrm flipH="1" flipV="1">
            <a:off x="7049256" y="226077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D5A2C8F6-804E-4DC6-93FD-251645AEFD00}"/>
              </a:ext>
            </a:extLst>
          </p:cNvPr>
          <p:cNvSpPr/>
          <p:nvPr/>
        </p:nvSpPr>
        <p:spPr>
          <a:xfrm rot="20144982" flipH="1" flipV="1">
            <a:off x="8323666" y="178372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B9295FAD-CB16-491A-8307-40750D671B82}"/>
              </a:ext>
            </a:extLst>
          </p:cNvPr>
          <p:cNvSpPr/>
          <p:nvPr/>
        </p:nvSpPr>
        <p:spPr>
          <a:xfrm rot="20144982" flipH="1" flipV="1">
            <a:off x="8264629" y="181395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18E9F2B4-5EC4-42E5-9F82-29939D0C1E2E}"/>
              </a:ext>
            </a:extLst>
          </p:cNvPr>
          <p:cNvSpPr/>
          <p:nvPr/>
        </p:nvSpPr>
        <p:spPr>
          <a:xfrm rot="20144982" flipH="1" flipV="1">
            <a:off x="8210583" y="184341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6918DFF0-542A-469F-8FB2-D33036A0990B}"/>
              </a:ext>
            </a:extLst>
          </p:cNvPr>
          <p:cNvSpPr/>
          <p:nvPr/>
        </p:nvSpPr>
        <p:spPr>
          <a:xfrm rot="20144982" flipH="1" flipV="1">
            <a:off x="9199225" y="151302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16EBF374-A09A-4AB7-8B46-1948E7FF2C76}"/>
              </a:ext>
            </a:extLst>
          </p:cNvPr>
          <p:cNvSpPr/>
          <p:nvPr/>
        </p:nvSpPr>
        <p:spPr>
          <a:xfrm flipH="1" flipV="1">
            <a:off x="7226784" y="35906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B8CFD584-B5BA-419C-AFC6-BD1D7D25EF59}"/>
              </a:ext>
            </a:extLst>
          </p:cNvPr>
          <p:cNvSpPr/>
          <p:nvPr/>
        </p:nvSpPr>
        <p:spPr>
          <a:xfrm flipH="1" flipV="1">
            <a:off x="7315381" y="359521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78363360-2373-42E7-8C8B-F6E9005E747F}"/>
              </a:ext>
            </a:extLst>
          </p:cNvPr>
          <p:cNvSpPr/>
          <p:nvPr/>
        </p:nvSpPr>
        <p:spPr>
          <a:xfrm flipH="1" flipV="1">
            <a:off x="7136518" y="359314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B40A8428-4A44-4F9B-B17D-375A16C03BD7}"/>
              </a:ext>
            </a:extLst>
          </p:cNvPr>
          <p:cNvSpPr/>
          <p:nvPr/>
        </p:nvSpPr>
        <p:spPr>
          <a:xfrm flipH="1" flipV="1">
            <a:off x="7416967" y="358827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0624C8B2-D53A-47B3-A6AA-14DC15E8632B}"/>
              </a:ext>
            </a:extLst>
          </p:cNvPr>
          <p:cNvSpPr/>
          <p:nvPr/>
        </p:nvSpPr>
        <p:spPr>
          <a:xfrm flipH="1" flipV="1">
            <a:off x="7505173" y="35947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E6161C47-A60B-4561-862B-8E4C32C733DA}"/>
              </a:ext>
            </a:extLst>
          </p:cNvPr>
          <p:cNvSpPr/>
          <p:nvPr/>
        </p:nvSpPr>
        <p:spPr>
          <a:xfrm flipH="1" flipV="1">
            <a:off x="7602785" y="35947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33B4697F-B9B3-45CF-9F0C-6F4972CB3406}"/>
              </a:ext>
            </a:extLst>
          </p:cNvPr>
          <p:cNvSpPr/>
          <p:nvPr/>
        </p:nvSpPr>
        <p:spPr>
          <a:xfrm flipH="1" flipV="1">
            <a:off x="7692337" y="359035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DFC16801-CCD3-4412-9897-0708134C50E9}"/>
              </a:ext>
            </a:extLst>
          </p:cNvPr>
          <p:cNvSpPr/>
          <p:nvPr/>
        </p:nvSpPr>
        <p:spPr>
          <a:xfrm flipH="1" flipV="1">
            <a:off x="7783626" y="359072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02A45F1D-AA25-48CE-9BE2-8E717A2C1975}"/>
              </a:ext>
            </a:extLst>
          </p:cNvPr>
          <p:cNvSpPr/>
          <p:nvPr/>
        </p:nvSpPr>
        <p:spPr>
          <a:xfrm flipH="1" flipV="1">
            <a:off x="7868713" y="359035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2" name="Isosceles Triangle 331">
            <a:extLst>
              <a:ext uri="{FF2B5EF4-FFF2-40B4-BE49-F238E27FC236}">
                <a16:creationId xmlns:a16="http://schemas.microsoft.com/office/drawing/2014/main" id="{230D8E5A-75A1-458E-A34F-B193F6DFA103}"/>
              </a:ext>
            </a:extLst>
          </p:cNvPr>
          <p:cNvSpPr/>
          <p:nvPr/>
        </p:nvSpPr>
        <p:spPr>
          <a:xfrm rot="14535753">
            <a:off x="7416967" y="300434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3" name="Isosceles Triangle 332">
            <a:extLst>
              <a:ext uri="{FF2B5EF4-FFF2-40B4-BE49-F238E27FC236}">
                <a16:creationId xmlns:a16="http://schemas.microsoft.com/office/drawing/2014/main" id="{65929777-2C30-4790-B976-1AF1B1AB6CFD}"/>
              </a:ext>
            </a:extLst>
          </p:cNvPr>
          <p:cNvSpPr/>
          <p:nvPr/>
        </p:nvSpPr>
        <p:spPr>
          <a:xfrm rot="20463120">
            <a:off x="7683163" y="227543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4" name="Isosceles Triangle 333">
            <a:extLst>
              <a:ext uri="{FF2B5EF4-FFF2-40B4-BE49-F238E27FC236}">
                <a16:creationId xmlns:a16="http://schemas.microsoft.com/office/drawing/2014/main" id="{B749DCE5-C8F0-4747-9D0D-BF28C46D2C1A}"/>
              </a:ext>
            </a:extLst>
          </p:cNvPr>
          <p:cNvSpPr/>
          <p:nvPr/>
        </p:nvSpPr>
        <p:spPr>
          <a:xfrm rot="9374787">
            <a:off x="8174748" y="1790450"/>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5" name="Isosceles Triangle 334">
            <a:extLst>
              <a:ext uri="{FF2B5EF4-FFF2-40B4-BE49-F238E27FC236}">
                <a16:creationId xmlns:a16="http://schemas.microsoft.com/office/drawing/2014/main" id="{4DEAE913-9C90-4D33-BCC3-4C90266C1B84}"/>
              </a:ext>
            </a:extLst>
          </p:cNvPr>
          <p:cNvSpPr/>
          <p:nvPr/>
        </p:nvSpPr>
        <p:spPr>
          <a:xfrm rot="9374787">
            <a:off x="8138586" y="1731534"/>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31046034-13DD-438D-A8C3-7F4BBA832226}"/>
              </a:ext>
            </a:extLst>
          </p:cNvPr>
          <p:cNvSpPr/>
          <p:nvPr/>
        </p:nvSpPr>
        <p:spPr>
          <a:xfrm flipH="1" flipV="1">
            <a:off x="10004034" y="31235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F8659103-A272-4A45-8064-3EACC8C5A048}"/>
              </a:ext>
            </a:extLst>
          </p:cNvPr>
          <p:cNvSpPr/>
          <p:nvPr/>
        </p:nvSpPr>
        <p:spPr>
          <a:xfrm flipH="1" flipV="1">
            <a:off x="9888400" y="31235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DAC42531-D328-4E6C-94BA-BEA2638EF517}"/>
              </a:ext>
            </a:extLst>
          </p:cNvPr>
          <p:cNvSpPr/>
          <p:nvPr/>
        </p:nvSpPr>
        <p:spPr>
          <a:xfrm flipH="1" flipV="1">
            <a:off x="9769608" y="311966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DF148D24-6E4C-4201-A41E-B81678622E20}"/>
              </a:ext>
            </a:extLst>
          </p:cNvPr>
          <p:cNvSpPr/>
          <p:nvPr/>
        </p:nvSpPr>
        <p:spPr>
          <a:xfrm flipH="1" flipV="1">
            <a:off x="9762497" y="289140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BFE7CEA5-B476-4DBD-B965-AF68D1CE7CC5}"/>
              </a:ext>
            </a:extLst>
          </p:cNvPr>
          <p:cNvSpPr/>
          <p:nvPr/>
        </p:nvSpPr>
        <p:spPr>
          <a:xfrm flipH="1" flipV="1">
            <a:off x="9881484" y="289689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8FD677D4-47B9-4BEA-A3AA-09996338D978}"/>
              </a:ext>
            </a:extLst>
          </p:cNvPr>
          <p:cNvSpPr/>
          <p:nvPr/>
        </p:nvSpPr>
        <p:spPr>
          <a:xfrm flipH="1" flipV="1">
            <a:off x="10000118" y="289865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4F967395-E073-4AAC-9107-7378030D2FE2}"/>
              </a:ext>
            </a:extLst>
          </p:cNvPr>
          <p:cNvSpPr/>
          <p:nvPr/>
        </p:nvSpPr>
        <p:spPr>
          <a:xfrm flipH="1" flipV="1">
            <a:off x="10572200" y="35040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6AEDF2F1-18D4-4B4B-A443-D14D4C7F5530}"/>
              </a:ext>
            </a:extLst>
          </p:cNvPr>
          <p:cNvSpPr/>
          <p:nvPr/>
        </p:nvSpPr>
        <p:spPr>
          <a:xfrm flipH="1" flipV="1">
            <a:off x="8240814" y="450719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9B3D7A91-1051-4A8A-B74A-AE5B2F779559}"/>
              </a:ext>
            </a:extLst>
          </p:cNvPr>
          <p:cNvSpPr/>
          <p:nvPr/>
        </p:nvSpPr>
        <p:spPr>
          <a:xfrm flipH="1" flipV="1">
            <a:off x="7594963" y="45095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0C6391C0-1B8C-4B0E-B049-7C576CBB8C0C}"/>
              </a:ext>
            </a:extLst>
          </p:cNvPr>
          <p:cNvSpPr/>
          <p:nvPr/>
        </p:nvSpPr>
        <p:spPr>
          <a:xfrm flipH="1" flipV="1">
            <a:off x="6952668" y="451006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339C1EFE-C6AD-42C6-81EF-CCEEA3A583DE}"/>
              </a:ext>
            </a:extLst>
          </p:cNvPr>
          <p:cNvSpPr/>
          <p:nvPr/>
        </p:nvSpPr>
        <p:spPr>
          <a:xfrm rot="6328335" flipH="1" flipV="1">
            <a:off x="6302602" y="4600135"/>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C86D2160-7530-40C0-88D9-066FCF6B2474}"/>
              </a:ext>
            </a:extLst>
          </p:cNvPr>
          <p:cNvSpPr/>
          <p:nvPr/>
        </p:nvSpPr>
        <p:spPr>
          <a:xfrm rot="5400000" flipH="1" flipV="1">
            <a:off x="4175659" y="56571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6A9C1E03-6991-4E13-9601-D90579D5D850}"/>
              </a:ext>
            </a:extLst>
          </p:cNvPr>
          <p:cNvSpPr/>
          <p:nvPr/>
        </p:nvSpPr>
        <p:spPr>
          <a:xfrm rot="5400000" flipH="1" flipV="1">
            <a:off x="4185127"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25E148B1-3E96-4F3D-B9B0-E3D16703CECB}"/>
              </a:ext>
            </a:extLst>
          </p:cNvPr>
          <p:cNvSpPr/>
          <p:nvPr/>
        </p:nvSpPr>
        <p:spPr>
          <a:xfrm rot="5400000" flipH="1" flipV="1">
            <a:off x="406127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AA8C2394-CB9A-474A-BEC9-C820682F442A}"/>
              </a:ext>
            </a:extLst>
          </p:cNvPr>
          <p:cNvSpPr/>
          <p:nvPr/>
        </p:nvSpPr>
        <p:spPr>
          <a:xfrm rot="5400000" flipH="1" flipV="1">
            <a:off x="394818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69E3D4B3-4943-4DFD-8987-E3F59AA2BD6B}"/>
              </a:ext>
            </a:extLst>
          </p:cNvPr>
          <p:cNvSpPr/>
          <p:nvPr/>
        </p:nvSpPr>
        <p:spPr>
          <a:xfrm rot="5400000" flipH="1" flipV="1">
            <a:off x="3946299" y="566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91AF96C3-BE35-405E-BE46-E5B34573A81B}"/>
              </a:ext>
            </a:extLst>
          </p:cNvPr>
          <p:cNvSpPr/>
          <p:nvPr/>
        </p:nvSpPr>
        <p:spPr>
          <a:xfrm rot="5400000" flipH="1" flipV="1">
            <a:off x="430898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D374CD6B-B4F2-4EA3-ACDC-3FECC8F7C0F2}"/>
              </a:ext>
            </a:extLst>
          </p:cNvPr>
          <p:cNvSpPr/>
          <p:nvPr/>
        </p:nvSpPr>
        <p:spPr>
          <a:xfrm rot="5400000" flipH="1" flipV="1">
            <a:off x="4414332" y="59844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0195D98F-3635-4AB9-95F6-ECF7D11F0130}"/>
              </a:ext>
            </a:extLst>
          </p:cNvPr>
          <p:cNvSpPr/>
          <p:nvPr/>
        </p:nvSpPr>
        <p:spPr>
          <a:xfrm flipH="1" flipV="1">
            <a:off x="3971176" y="43757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0C9B49B3-A1E3-404D-8E17-F49E90CEBEBE}"/>
              </a:ext>
            </a:extLst>
          </p:cNvPr>
          <p:cNvSpPr/>
          <p:nvPr/>
        </p:nvSpPr>
        <p:spPr>
          <a:xfrm flipH="1" flipV="1">
            <a:off x="3971063" y="44922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200C8E92-7F44-4247-A492-7B60BD23F017}"/>
              </a:ext>
            </a:extLst>
          </p:cNvPr>
          <p:cNvSpPr/>
          <p:nvPr/>
        </p:nvSpPr>
        <p:spPr>
          <a:xfrm flipH="1" flipV="1">
            <a:off x="3973183" y="46036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53ECFB59-3546-4BEE-A435-5F5F3BAB9B4F}"/>
              </a:ext>
            </a:extLst>
          </p:cNvPr>
          <p:cNvSpPr/>
          <p:nvPr/>
        </p:nvSpPr>
        <p:spPr>
          <a:xfrm flipH="1" flipV="1">
            <a:off x="3973121" y="47149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7848C66A-6703-48F6-9855-1FE6BF582042}"/>
              </a:ext>
            </a:extLst>
          </p:cNvPr>
          <p:cNvSpPr/>
          <p:nvPr/>
        </p:nvSpPr>
        <p:spPr>
          <a:xfrm flipH="1" flipV="1">
            <a:off x="3970649" y="48323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57700680-E0B0-4929-B6B7-F2F737B5CC4E}"/>
              </a:ext>
            </a:extLst>
          </p:cNvPr>
          <p:cNvSpPr/>
          <p:nvPr/>
        </p:nvSpPr>
        <p:spPr>
          <a:xfrm flipH="1" flipV="1">
            <a:off x="4327250" y="460020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3809A6E4-E048-454B-85E9-E62B4C445189}"/>
              </a:ext>
            </a:extLst>
          </p:cNvPr>
          <p:cNvSpPr/>
          <p:nvPr/>
        </p:nvSpPr>
        <p:spPr>
          <a:xfrm flipH="1" flipV="1">
            <a:off x="4322237" y="437791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9" name="Isosceles Triangle 368">
            <a:extLst>
              <a:ext uri="{FF2B5EF4-FFF2-40B4-BE49-F238E27FC236}">
                <a16:creationId xmlns:a16="http://schemas.microsoft.com/office/drawing/2014/main" id="{B86C5CE1-DB9A-4463-872E-B4A60438EBD0}"/>
              </a:ext>
            </a:extLst>
          </p:cNvPr>
          <p:cNvSpPr/>
          <p:nvPr/>
        </p:nvSpPr>
        <p:spPr>
          <a:xfrm rot="19070313">
            <a:off x="4362170" y="465617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0" name="Isosceles Triangle 369">
            <a:extLst>
              <a:ext uri="{FF2B5EF4-FFF2-40B4-BE49-F238E27FC236}">
                <a16:creationId xmlns:a16="http://schemas.microsoft.com/office/drawing/2014/main" id="{8385E6B5-1610-4786-913C-74F7B09E13D4}"/>
              </a:ext>
            </a:extLst>
          </p:cNvPr>
          <p:cNvSpPr/>
          <p:nvPr/>
        </p:nvSpPr>
        <p:spPr>
          <a:xfrm rot="13137774">
            <a:off x="4221384" y="560117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77442305-A49E-4C66-9A39-71612282A841}"/>
              </a:ext>
            </a:extLst>
          </p:cNvPr>
          <p:cNvSpPr/>
          <p:nvPr/>
        </p:nvSpPr>
        <p:spPr>
          <a:xfrm flipH="1" flipV="1">
            <a:off x="6952668" y="62513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296B2224-8FC3-4A14-BC1C-F23CF66F373F}"/>
              </a:ext>
            </a:extLst>
          </p:cNvPr>
          <p:cNvSpPr/>
          <p:nvPr/>
        </p:nvSpPr>
        <p:spPr>
          <a:xfrm flipH="1" flipV="1">
            <a:off x="6952668" y="61099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1321F167-619E-4FAD-A382-9FC210B094E6}"/>
              </a:ext>
            </a:extLst>
          </p:cNvPr>
          <p:cNvSpPr/>
          <p:nvPr/>
        </p:nvSpPr>
        <p:spPr>
          <a:xfrm flipH="1" flipV="1">
            <a:off x="7032563" y="574698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295275D5-1FFD-4B3C-8E4F-A5FE8B5DB661}"/>
              </a:ext>
            </a:extLst>
          </p:cNvPr>
          <p:cNvSpPr/>
          <p:nvPr/>
        </p:nvSpPr>
        <p:spPr>
          <a:xfrm flipH="1" flipV="1">
            <a:off x="5110310" y="569370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15DF2C6A-C815-4AC3-85E6-B46CACB7E983}"/>
              </a:ext>
            </a:extLst>
          </p:cNvPr>
          <p:cNvSpPr/>
          <p:nvPr/>
        </p:nvSpPr>
        <p:spPr>
          <a:xfrm flipH="1" flipV="1">
            <a:off x="5110311" y="57207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E65B00DD-8F87-47D4-8FED-936AFF6E4BAF}"/>
              </a:ext>
            </a:extLst>
          </p:cNvPr>
          <p:cNvSpPr/>
          <p:nvPr/>
        </p:nvSpPr>
        <p:spPr>
          <a:xfrm flipH="1" flipV="1">
            <a:off x="5110310" y="602282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1DED32EE-DC82-48C8-AC5E-08B9B77DF746}"/>
              </a:ext>
            </a:extLst>
          </p:cNvPr>
          <p:cNvSpPr/>
          <p:nvPr/>
        </p:nvSpPr>
        <p:spPr>
          <a:xfrm flipH="1" flipV="1">
            <a:off x="5110311" y="599618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69E4742B-E7A3-4595-9BEA-2F73E9653277}"/>
              </a:ext>
            </a:extLst>
          </p:cNvPr>
          <p:cNvSpPr/>
          <p:nvPr/>
        </p:nvSpPr>
        <p:spPr>
          <a:xfrm flipH="1" flipV="1">
            <a:off x="5110311" y="575018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26FA5994-2C4C-4B9D-94F4-0D7AA282339B}"/>
              </a:ext>
            </a:extLst>
          </p:cNvPr>
          <p:cNvSpPr/>
          <p:nvPr/>
        </p:nvSpPr>
        <p:spPr>
          <a:xfrm flipH="1" flipV="1">
            <a:off x="5110311" y="59720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4EC6AE46-E8B3-44B3-9F08-162B3074DE69}"/>
              </a:ext>
            </a:extLst>
          </p:cNvPr>
          <p:cNvSpPr/>
          <p:nvPr/>
        </p:nvSpPr>
        <p:spPr>
          <a:xfrm flipH="1" flipV="1">
            <a:off x="5389712" y="57535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CF4F7BA4-D2BA-4A0C-B9F4-BF57144F865F}"/>
              </a:ext>
            </a:extLst>
          </p:cNvPr>
          <p:cNvSpPr/>
          <p:nvPr/>
        </p:nvSpPr>
        <p:spPr>
          <a:xfrm flipH="1" flipV="1">
            <a:off x="5668530" y="57596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8B2AD52B-DDED-4689-9A41-66F23E7BC396}"/>
              </a:ext>
            </a:extLst>
          </p:cNvPr>
          <p:cNvSpPr/>
          <p:nvPr/>
        </p:nvSpPr>
        <p:spPr>
          <a:xfrm flipH="1" flipV="1">
            <a:off x="5802048" y="575965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BA6239C1-EDFE-46B4-BC27-AB33125011E0}"/>
              </a:ext>
            </a:extLst>
          </p:cNvPr>
          <p:cNvSpPr/>
          <p:nvPr/>
        </p:nvSpPr>
        <p:spPr>
          <a:xfrm flipH="1" flipV="1">
            <a:off x="5931359" y="575685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4CF11228-5C76-403B-BE59-29FB8B226420}"/>
              </a:ext>
            </a:extLst>
          </p:cNvPr>
          <p:cNvSpPr/>
          <p:nvPr/>
        </p:nvSpPr>
        <p:spPr>
          <a:xfrm flipH="1" flipV="1">
            <a:off x="6073765" y="57568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B736F03A-E2E8-480E-8989-03A4295AFF4F}"/>
              </a:ext>
            </a:extLst>
          </p:cNvPr>
          <p:cNvSpPr/>
          <p:nvPr/>
        </p:nvSpPr>
        <p:spPr>
          <a:xfrm flipH="1" flipV="1">
            <a:off x="6214384" y="575685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F4C4D38C-3C5D-4B5D-8BD3-A5B3E1A704F5}"/>
              </a:ext>
            </a:extLst>
          </p:cNvPr>
          <p:cNvSpPr/>
          <p:nvPr/>
        </p:nvSpPr>
        <p:spPr>
          <a:xfrm flipH="1" flipV="1">
            <a:off x="6354381" y="57520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6CFB7177-4216-409D-BF34-B9E8A8F4259B}"/>
              </a:ext>
            </a:extLst>
          </p:cNvPr>
          <p:cNvSpPr/>
          <p:nvPr/>
        </p:nvSpPr>
        <p:spPr>
          <a:xfrm flipH="1" flipV="1">
            <a:off x="6486605" y="57535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94C5FA72-2306-42DC-A517-E0FB44073C86}"/>
              </a:ext>
            </a:extLst>
          </p:cNvPr>
          <p:cNvSpPr/>
          <p:nvPr/>
        </p:nvSpPr>
        <p:spPr>
          <a:xfrm flipH="1" flipV="1">
            <a:off x="6626180" y="57520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31BBABC8-DECA-48AA-B6D3-FE3D8E984778}"/>
              </a:ext>
            </a:extLst>
          </p:cNvPr>
          <p:cNvSpPr/>
          <p:nvPr/>
        </p:nvSpPr>
        <p:spPr>
          <a:xfrm flipH="1" flipV="1">
            <a:off x="6765755" y="57499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EE8FAA6B-E638-48E5-A49A-F044B4FB083E}"/>
              </a:ext>
            </a:extLst>
          </p:cNvPr>
          <p:cNvSpPr/>
          <p:nvPr/>
        </p:nvSpPr>
        <p:spPr>
          <a:xfrm flipH="1" flipV="1">
            <a:off x="6906714" y="574973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4" name="Isosceles Triangle 393">
            <a:extLst>
              <a:ext uri="{FF2B5EF4-FFF2-40B4-BE49-F238E27FC236}">
                <a16:creationId xmlns:a16="http://schemas.microsoft.com/office/drawing/2014/main" id="{D76360E6-2AAF-49D8-83AA-508358D82A0D}"/>
              </a:ext>
            </a:extLst>
          </p:cNvPr>
          <p:cNvSpPr/>
          <p:nvPr/>
        </p:nvSpPr>
        <p:spPr>
          <a:xfrm rot="1974099">
            <a:off x="6869184" y="603102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58B333B4-4F1F-4319-A0AA-16959DF5B2E6}"/>
              </a:ext>
            </a:extLst>
          </p:cNvPr>
          <p:cNvSpPr/>
          <p:nvPr/>
        </p:nvSpPr>
        <p:spPr>
          <a:xfrm flipH="1" flipV="1">
            <a:off x="5390169" y="59820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6A57D9FE-E82D-4265-B549-9E7B425C6ABA}"/>
              </a:ext>
            </a:extLst>
          </p:cNvPr>
          <p:cNvSpPr/>
          <p:nvPr/>
        </p:nvSpPr>
        <p:spPr>
          <a:xfrm flipH="1" flipV="1">
            <a:off x="5668987" y="598816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82664095-22F7-4E19-8C67-4AD4E73BE8DD}"/>
              </a:ext>
            </a:extLst>
          </p:cNvPr>
          <p:cNvSpPr/>
          <p:nvPr/>
        </p:nvSpPr>
        <p:spPr>
          <a:xfrm flipH="1" flipV="1">
            <a:off x="5802505" y="598816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1A1B5EC2-F893-48F8-9CD5-2EDD1E9CC465}"/>
              </a:ext>
            </a:extLst>
          </p:cNvPr>
          <p:cNvSpPr/>
          <p:nvPr/>
        </p:nvSpPr>
        <p:spPr>
          <a:xfrm flipH="1" flipV="1">
            <a:off x="5931816" y="598536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89D77BE6-9B43-4A8A-827B-216C6C64FA96}"/>
              </a:ext>
            </a:extLst>
          </p:cNvPr>
          <p:cNvSpPr/>
          <p:nvPr/>
        </p:nvSpPr>
        <p:spPr>
          <a:xfrm flipH="1" flipV="1">
            <a:off x="6074222" y="598536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12A85648-84F7-455B-A82E-645CCAEE75C7}"/>
              </a:ext>
            </a:extLst>
          </p:cNvPr>
          <p:cNvSpPr/>
          <p:nvPr/>
        </p:nvSpPr>
        <p:spPr>
          <a:xfrm flipH="1" flipV="1">
            <a:off x="6214841" y="598535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A3DAC03A-E13F-4493-990E-DC5104E3C29B}"/>
              </a:ext>
            </a:extLst>
          </p:cNvPr>
          <p:cNvSpPr/>
          <p:nvPr/>
        </p:nvSpPr>
        <p:spPr>
          <a:xfrm flipH="1" flipV="1">
            <a:off x="6354838" y="59805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DD248F5A-6647-4FDD-B218-553561294028}"/>
              </a:ext>
            </a:extLst>
          </p:cNvPr>
          <p:cNvSpPr/>
          <p:nvPr/>
        </p:nvSpPr>
        <p:spPr>
          <a:xfrm flipH="1" flipV="1">
            <a:off x="6487062" y="59820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5A04152F-38B0-4512-A521-D3DE9DE5F438}"/>
              </a:ext>
            </a:extLst>
          </p:cNvPr>
          <p:cNvSpPr/>
          <p:nvPr/>
        </p:nvSpPr>
        <p:spPr>
          <a:xfrm flipH="1" flipV="1">
            <a:off x="6626637" y="59805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D8F2F52E-1118-4508-9E6A-D26C825EB12F}"/>
              </a:ext>
            </a:extLst>
          </p:cNvPr>
          <p:cNvSpPr/>
          <p:nvPr/>
        </p:nvSpPr>
        <p:spPr>
          <a:xfrm flipH="1" flipV="1">
            <a:off x="6766212" y="597844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CA653840-C635-4D1E-8C84-C9637B380E1D}"/>
              </a:ext>
            </a:extLst>
          </p:cNvPr>
          <p:cNvSpPr/>
          <p:nvPr/>
        </p:nvSpPr>
        <p:spPr>
          <a:xfrm flipH="1" flipV="1">
            <a:off x="6907171" y="59782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8" name="Isosceles Triangle 407">
            <a:extLst>
              <a:ext uri="{FF2B5EF4-FFF2-40B4-BE49-F238E27FC236}">
                <a16:creationId xmlns:a16="http://schemas.microsoft.com/office/drawing/2014/main" id="{F8CC1299-B427-4E80-A29E-265AA2EB61AE}"/>
              </a:ext>
            </a:extLst>
          </p:cNvPr>
          <p:cNvSpPr/>
          <p:nvPr/>
        </p:nvSpPr>
        <p:spPr>
          <a:xfrm>
            <a:off x="5009861" y="453588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9" name="Isosceles Triangle 408">
            <a:extLst>
              <a:ext uri="{FF2B5EF4-FFF2-40B4-BE49-F238E27FC236}">
                <a16:creationId xmlns:a16="http://schemas.microsoft.com/office/drawing/2014/main" id="{46E457ED-7E83-42F1-B4EF-C7D05972C0B1}"/>
              </a:ext>
            </a:extLst>
          </p:cNvPr>
          <p:cNvSpPr/>
          <p:nvPr/>
        </p:nvSpPr>
        <p:spPr>
          <a:xfrm rot="11976413">
            <a:off x="6319660" y="4535889"/>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7" name="Isosceles Triangle 416">
            <a:extLst>
              <a:ext uri="{FF2B5EF4-FFF2-40B4-BE49-F238E27FC236}">
                <a16:creationId xmlns:a16="http://schemas.microsoft.com/office/drawing/2014/main" id="{33CA8915-9776-4E75-B00F-4A13F92DC539}"/>
              </a:ext>
            </a:extLst>
          </p:cNvPr>
          <p:cNvSpPr/>
          <p:nvPr/>
        </p:nvSpPr>
        <p:spPr>
          <a:xfrm>
            <a:off x="7599844" y="456734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0" name="Isosceles Triangle 419">
            <a:extLst>
              <a:ext uri="{FF2B5EF4-FFF2-40B4-BE49-F238E27FC236}">
                <a16:creationId xmlns:a16="http://schemas.microsoft.com/office/drawing/2014/main" id="{C23C6AF2-A4D0-4B08-A75F-CA73F5F7E402}"/>
              </a:ext>
            </a:extLst>
          </p:cNvPr>
          <p:cNvSpPr/>
          <p:nvPr/>
        </p:nvSpPr>
        <p:spPr>
          <a:xfrm rot="10800000">
            <a:off x="8239975" y="4451417"/>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2" name="Isosceles Triangle 421">
            <a:extLst>
              <a:ext uri="{FF2B5EF4-FFF2-40B4-BE49-F238E27FC236}">
                <a16:creationId xmlns:a16="http://schemas.microsoft.com/office/drawing/2014/main" id="{D5FF1005-11D8-42FD-BC6D-8649CC5D9E83}"/>
              </a:ext>
            </a:extLst>
          </p:cNvPr>
          <p:cNvSpPr/>
          <p:nvPr/>
        </p:nvSpPr>
        <p:spPr>
          <a:xfrm rot="7581167">
            <a:off x="10282154" y="391291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3" name="Isosceles Triangle 422">
            <a:extLst>
              <a:ext uri="{FF2B5EF4-FFF2-40B4-BE49-F238E27FC236}">
                <a16:creationId xmlns:a16="http://schemas.microsoft.com/office/drawing/2014/main" id="{8FDCC969-2060-4469-A3F3-3C1E327BEF6F}"/>
              </a:ext>
            </a:extLst>
          </p:cNvPr>
          <p:cNvSpPr/>
          <p:nvPr/>
        </p:nvSpPr>
        <p:spPr>
          <a:xfrm rot="5222088">
            <a:off x="10505570" y="350910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9" name="Isosceles Triangle 428">
            <a:extLst>
              <a:ext uri="{FF2B5EF4-FFF2-40B4-BE49-F238E27FC236}">
                <a16:creationId xmlns:a16="http://schemas.microsoft.com/office/drawing/2014/main" id="{375C4297-F6F5-46AF-916B-B24C52198BE9}"/>
              </a:ext>
            </a:extLst>
          </p:cNvPr>
          <p:cNvSpPr/>
          <p:nvPr/>
        </p:nvSpPr>
        <p:spPr>
          <a:xfrm rot="20463120">
            <a:off x="9216709" y="156414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0" name="Isosceles Triangle 429">
            <a:extLst>
              <a:ext uri="{FF2B5EF4-FFF2-40B4-BE49-F238E27FC236}">
                <a16:creationId xmlns:a16="http://schemas.microsoft.com/office/drawing/2014/main" id="{D52E47EF-F701-467B-86EB-7DEC16896216}"/>
              </a:ext>
            </a:extLst>
          </p:cNvPr>
          <p:cNvSpPr/>
          <p:nvPr/>
        </p:nvSpPr>
        <p:spPr>
          <a:xfrm>
            <a:off x="9701052" y="145199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1" name="Isosceles Triangle 430">
            <a:extLst>
              <a:ext uri="{FF2B5EF4-FFF2-40B4-BE49-F238E27FC236}">
                <a16:creationId xmlns:a16="http://schemas.microsoft.com/office/drawing/2014/main" id="{1E3B9F7F-3E53-4C80-A3EA-7AC80CCFB4A6}"/>
              </a:ext>
            </a:extLst>
          </p:cNvPr>
          <p:cNvSpPr/>
          <p:nvPr/>
        </p:nvSpPr>
        <p:spPr>
          <a:xfrm rot="20463120">
            <a:off x="9238885" y="162179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2" name="Isosceles Triangle 431">
            <a:extLst>
              <a:ext uri="{FF2B5EF4-FFF2-40B4-BE49-F238E27FC236}">
                <a16:creationId xmlns:a16="http://schemas.microsoft.com/office/drawing/2014/main" id="{217872C2-E275-4E6C-9530-05174B7D5640}"/>
              </a:ext>
            </a:extLst>
          </p:cNvPr>
          <p:cNvSpPr/>
          <p:nvPr/>
        </p:nvSpPr>
        <p:spPr>
          <a:xfrm rot="5400000">
            <a:off x="10460329" y="188575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3" name="Isosceles Triangle 432">
            <a:extLst>
              <a:ext uri="{FF2B5EF4-FFF2-40B4-BE49-F238E27FC236}">
                <a16:creationId xmlns:a16="http://schemas.microsoft.com/office/drawing/2014/main" id="{732C3F94-D407-4EA1-B7FF-B75CA17FBE96}"/>
              </a:ext>
            </a:extLst>
          </p:cNvPr>
          <p:cNvSpPr/>
          <p:nvPr/>
        </p:nvSpPr>
        <p:spPr>
          <a:xfrm rot="5400000">
            <a:off x="10407439" y="188575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4" name="Isosceles Triangle 433">
            <a:extLst>
              <a:ext uri="{FF2B5EF4-FFF2-40B4-BE49-F238E27FC236}">
                <a16:creationId xmlns:a16="http://schemas.microsoft.com/office/drawing/2014/main" id="{948B254E-9C20-4EFF-9D68-901109500471}"/>
              </a:ext>
            </a:extLst>
          </p:cNvPr>
          <p:cNvSpPr/>
          <p:nvPr/>
        </p:nvSpPr>
        <p:spPr>
          <a:xfrm rot="7133529">
            <a:off x="10464853" y="232366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5" name="Isosceles Triangle 434">
            <a:extLst>
              <a:ext uri="{FF2B5EF4-FFF2-40B4-BE49-F238E27FC236}">
                <a16:creationId xmlns:a16="http://schemas.microsoft.com/office/drawing/2014/main" id="{5246A55D-272B-4F22-AFDD-0E906AA9077F}"/>
              </a:ext>
            </a:extLst>
          </p:cNvPr>
          <p:cNvSpPr/>
          <p:nvPr/>
        </p:nvSpPr>
        <p:spPr>
          <a:xfrm rot="7133529">
            <a:off x="10402381" y="229403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6" name="Isosceles Triangle 435">
            <a:extLst>
              <a:ext uri="{FF2B5EF4-FFF2-40B4-BE49-F238E27FC236}">
                <a16:creationId xmlns:a16="http://schemas.microsoft.com/office/drawing/2014/main" id="{BBCCA6B2-145D-4A62-B9ED-DF17BED920C6}"/>
              </a:ext>
            </a:extLst>
          </p:cNvPr>
          <p:cNvSpPr/>
          <p:nvPr/>
        </p:nvSpPr>
        <p:spPr>
          <a:xfrm rot="7133529">
            <a:off x="10342778" y="22689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3" name="Isosceles Triangle 442">
            <a:extLst>
              <a:ext uri="{FF2B5EF4-FFF2-40B4-BE49-F238E27FC236}">
                <a16:creationId xmlns:a16="http://schemas.microsoft.com/office/drawing/2014/main" id="{9FAB4C83-4214-4DFE-A072-FA56F1D0CCFF}"/>
              </a:ext>
            </a:extLst>
          </p:cNvPr>
          <p:cNvSpPr/>
          <p:nvPr/>
        </p:nvSpPr>
        <p:spPr>
          <a:xfrm rot="10800000">
            <a:off x="7966250" y="325342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4" name="Isosceles Triangle 443">
            <a:extLst>
              <a:ext uri="{FF2B5EF4-FFF2-40B4-BE49-F238E27FC236}">
                <a16:creationId xmlns:a16="http://schemas.microsoft.com/office/drawing/2014/main" id="{B491C4A5-DDF8-479F-924B-529704EF8055}"/>
              </a:ext>
            </a:extLst>
          </p:cNvPr>
          <p:cNvSpPr/>
          <p:nvPr/>
        </p:nvSpPr>
        <p:spPr>
          <a:xfrm rot="20463120">
            <a:off x="7703507" y="231797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5" name="Isosceles Triangle 444">
            <a:extLst>
              <a:ext uri="{FF2B5EF4-FFF2-40B4-BE49-F238E27FC236}">
                <a16:creationId xmlns:a16="http://schemas.microsoft.com/office/drawing/2014/main" id="{6D2D3B14-98F0-4FA4-A3A8-1DE283A787C4}"/>
              </a:ext>
            </a:extLst>
          </p:cNvPr>
          <p:cNvSpPr/>
          <p:nvPr/>
        </p:nvSpPr>
        <p:spPr>
          <a:xfrm rot="7947614">
            <a:off x="10217089" y="386890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C1E108F9-034A-488F-BC18-78E0F3E68C95}"/>
              </a:ext>
            </a:extLst>
          </p:cNvPr>
          <p:cNvSpPr/>
          <p:nvPr/>
        </p:nvSpPr>
        <p:spPr>
          <a:xfrm rot="956712" flipH="1" flipV="1">
            <a:off x="3579316" y="369171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0C29DAAD-5149-42F4-89EE-BCB61AC12252}"/>
              </a:ext>
            </a:extLst>
          </p:cNvPr>
          <p:cNvSpPr/>
          <p:nvPr/>
        </p:nvSpPr>
        <p:spPr>
          <a:xfrm rot="956712" flipH="1" flipV="1">
            <a:off x="3729108" y="374562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B293F449-802E-4501-9B87-499227806C04}"/>
              </a:ext>
            </a:extLst>
          </p:cNvPr>
          <p:cNvSpPr/>
          <p:nvPr/>
        </p:nvSpPr>
        <p:spPr>
          <a:xfrm rot="956712" flipH="1" flipV="1">
            <a:off x="3887252" y="35924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5" name="Isosceles Triangle 464">
            <a:extLst>
              <a:ext uri="{FF2B5EF4-FFF2-40B4-BE49-F238E27FC236}">
                <a16:creationId xmlns:a16="http://schemas.microsoft.com/office/drawing/2014/main" id="{7BEB1C06-1613-49ED-BAC9-3277120B2817}"/>
              </a:ext>
            </a:extLst>
          </p:cNvPr>
          <p:cNvSpPr/>
          <p:nvPr/>
        </p:nvSpPr>
        <p:spPr>
          <a:xfrm rot="10800000">
            <a:off x="6955315" y="4451073"/>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AC9BA05B-6F38-4C82-B5B2-FD4129F63D35}"/>
              </a:ext>
            </a:extLst>
          </p:cNvPr>
          <p:cNvSpPr/>
          <p:nvPr/>
        </p:nvSpPr>
        <p:spPr>
          <a:xfrm flipH="1" flipV="1">
            <a:off x="7043922" y="3476733"/>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5" name="Isosceles Triangle 234">
            <a:extLst>
              <a:ext uri="{FF2B5EF4-FFF2-40B4-BE49-F238E27FC236}">
                <a16:creationId xmlns:a16="http://schemas.microsoft.com/office/drawing/2014/main" id="{94CBED20-82FE-4E98-914F-347307991282}"/>
              </a:ext>
            </a:extLst>
          </p:cNvPr>
          <p:cNvSpPr/>
          <p:nvPr/>
        </p:nvSpPr>
        <p:spPr>
          <a:xfrm rot="20984354">
            <a:off x="7050541" y="2499559"/>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CB142FDB-EF8B-4B56-BABA-806A5F9BC03D}"/>
              </a:ext>
            </a:extLst>
          </p:cNvPr>
          <p:cNvSpPr/>
          <p:nvPr/>
        </p:nvSpPr>
        <p:spPr>
          <a:xfrm flipH="1" flipV="1">
            <a:off x="6933071" y="2263424"/>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C87F8716-D426-4712-B6F6-92B1730B8AA8}"/>
              </a:ext>
            </a:extLst>
          </p:cNvPr>
          <p:cNvSpPr/>
          <p:nvPr/>
        </p:nvSpPr>
        <p:spPr>
          <a:xfrm flipH="1" flipV="1">
            <a:off x="6810388" y="2260769"/>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8" name="Isosceles Triangle 237">
            <a:extLst>
              <a:ext uri="{FF2B5EF4-FFF2-40B4-BE49-F238E27FC236}">
                <a16:creationId xmlns:a16="http://schemas.microsoft.com/office/drawing/2014/main" id="{3A5183EA-009D-45F1-B40D-D2886625A804}"/>
              </a:ext>
            </a:extLst>
          </p:cNvPr>
          <p:cNvSpPr/>
          <p:nvPr/>
        </p:nvSpPr>
        <p:spPr>
          <a:xfrm rot="16200000">
            <a:off x="10668973" y="2915795"/>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ED3D741B-4745-4AA1-B464-EE437EEED9B6}"/>
              </a:ext>
            </a:extLst>
          </p:cNvPr>
          <p:cNvSpPr/>
          <p:nvPr/>
        </p:nvSpPr>
        <p:spPr>
          <a:xfrm flipH="1" flipV="1">
            <a:off x="10611585" y="2906232"/>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0" name="Isosceles Triangle 239">
            <a:extLst>
              <a:ext uri="{FF2B5EF4-FFF2-40B4-BE49-F238E27FC236}">
                <a16:creationId xmlns:a16="http://schemas.microsoft.com/office/drawing/2014/main" id="{E33B6DA9-603A-470F-B527-6E9A251983A1}"/>
              </a:ext>
            </a:extLst>
          </p:cNvPr>
          <p:cNvSpPr/>
          <p:nvPr/>
        </p:nvSpPr>
        <p:spPr>
          <a:xfrm rot="15764288">
            <a:off x="10735220" y="2921212"/>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1" name="Isosceles Triangle 240">
            <a:extLst>
              <a:ext uri="{FF2B5EF4-FFF2-40B4-BE49-F238E27FC236}">
                <a16:creationId xmlns:a16="http://schemas.microsoft.com/office/drawing/2014/main" id="{C2DD8FC2-F524-4C11-8DB8-F9E5714C2B1D}"/>
              </a:ext>
            </a:extLst>
          </p:cNvPr>
          <p:cNvSpPr/>
          <p:nvPr/>
        </p:nvSpPr>
        <p:spPr>
          <a:xfrm rot="18185992">
            <a:off x="10173563" y="3155531"/>
            <a:ext cx="45719" cy="45719"/>
          </a:xfrm>
          <a:prstGeom prs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2" name="Isosceles Triangle 241">
            <a:extLst>
              <a:ext uri="{FF2B5EF4-FFF2-40B4-BE49-F238E27FC236}">
                <a16:creationId xmlns:a16="http://schemas.microsoft.com/office/drawing/2014/main" id="{9D78413B-2DB4-45F2-BE67-C52B14F7CEDB}"/>
              </a:ext>
            </a:extLst>
          </p:cNvPr>
          <p:cNvSpPr/>
          <p:nvPr/>
        </p:nvSpPr>
        <p:spPr>
          <a:xfrm rot="18185992">
            <a:off x="10224597" y="3196094"/>
            <a:ext cx="45719" cy="45719"/>
          </a:xfrm>
          <a:prstGeom prs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4" name="Isosceles Triangle 243">
            <a:extLst>
              <a:ext uri="{FF2B5EF4-FFF2-40B4-BE49-F238E27FC236}">
                <a16:creationId xmlns:a16="http://schemas.microsoft.com/office/drawing/2014/main" id="{7DB68E2B-9B8D-469C-A91A-ABE8B3DEAC6A}"/>
              </a:ext>
            </a:extLst>
          </p:cNvPr>
          <p:cNvSpPr/>
          <p:nvPr/>
        </p:nvSpPr>
        <p:spPr>
          <a:xfrm>
            <a:off x="7600683" y="4567925"/>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245" name="Isosceles Triangle 244">
            <a:extLst>
              <a:ext uri="{FF2B5EF4-FFF2-40B4-BE49-F238E27FC236}">
                <a16:creationId xmlns:a16="http://schemas.microsoft.com/office/drawing/2014/main" id="{D326C6B1-50A3-4573-94FC-C770CBAC2094}"/>
              </a:ext>
            </a:extLst>
          </p:cNvPr>
          <p:cNvSpPr/>
          <p:nvPr/>
        </p:nvSpPr>
        <p:spPr>
          <a:xfrm rot="11890374">
            <a:off x="6348174" y="4474919"/>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6" name="Isosceles Triangle 245">
            <a:extLst>
              <a:ext uri="{FF2B5EF4-FFF2-40B4-BE49-F238E27FC236}">
                <a16:creationId xmlns:a16="http://schemas.microsoft.com/office/drawing/2014/main" id="{2F69D037-867A-45D6-BC8E-B44DEDD0A803}"/>
              </a:ext>
            </a:extLst>
          </p:cNvPr>
          <p:cNvSpPr/>
          <p:nvPr/>
        </p:nvSpPr>
        <p:spPr>
          <a:xfrm>
            <a:off x="5009861" y="4606442"/>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77D75573-0E71-47ED-8EC9-3206C2DDABFC}"/>
              </a:ext>
            </a:extLst>
          </p:cNvPr>
          <p:cNvSpPr/>
          <p:nvPr/>
        </p:nvSpPr>
        <p:spPr>
          <a:xfrm rot="6328335" flipH="1" flipV="1">
            <a:off x="6242405" y="4811239"/>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677535DD-2412-4B02-A5B4-A4FB8437F6CA}"/>
              </a:ext>
            </a:extLst>
          </p:cNvPr>
          <p:cNvSpPr/>
          <p:nvPr/>
        </p:nvSpPr>
        <p:spPr>
          <a:xfrm rot="6328335" flipH="1" flipV="1">
            <a:off x="6364301" y="4856802"/>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053C109-5E72-4029-AFB8-9BF676FDDD30}"/>
              </a:ext>
            </a:extLst>
          </p:cNvPr>
          <p:cNvSpPr/>
          <p:nvPr/>
        </p:nvSpPr>
        <p:spPr>
          <a:xfrm rot="6328335" flipH="1" flipV="1">
            <a:off x="6473160" y="4895620"/>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1B373137-6F8C-4269-8584-F3CA81A97A1E}"/>
              </a:ext>
            </a:extLst>
          </p:cNvPr>
          <p:cNvSpPr/>
          <p:nvPr/>
        </p:nvSpPr>
        <p:spPr>
          <a:xfrm rot="6328335" flipH="1" flipV="1">
            <a:off x="6119820" y="4765708"/>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6F71FEC4-C0A2-4F9A-8EBA-06633D39541A}"/>
              </a:ext>
            </a:extLst>
          </p:cNvPr>
          <p:cNvSpPr/>
          <p:nvPr/>
        </p:nvSpPr>
        <p:spPr>
          <a:xfrm rot="6328335" flipH="1" flipV="1">
            <a:off x="5996967" y="4720582"/>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9A2B3EAA-D1A6-4D95-8971-712B411AE7A0}"/>
              </a:ext>
            </a:extLst>
          </p:cNvPr>
          <p:cNvSpPr/>
          <p:nvPr/>
        </p:nvSpPr>
        <p:spPr>
          <a:xfrm rot="4795146" flipH="1" flipV="1">
            <a:off x="4968018" y="4252013"/>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28486D0E-5EA6-40D6-B469-768BDDDCFD75}"/>
              </a:ext>
            </a:extLst>
          </p:cNvPr>
          <p:cNvSpPr/>
          <p:nvPr/>
        </p:nvSpPr>
        <p:spPr>
          <a:xfrm rot="4795146" flipH="1" flipV="1">
            <a:off x="5072433" y="4224657"/>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18E2308E-EB7A-4AB3-AE8C-83A28CDBB893}"/>
              </a:ext>
            </a:extLst>
          </p:cNvPr>
          <p:cNvSpPr/>
          <p:nvPr/>
        </p:nvSpPr>
        <p:spPr>
          <a:xfrm rot="4795146" flipH="1" flipV="1">
            <a:off x="5173694" y="4198923"/>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F408BCE7-1B2C-4692-9F18-14239CBF49D4}"/>
              </a:ext>
            </a:extLst>
          </p:cNvPr>
          <p:cNvSpPr/>
          <p:nvPr/>
        </p:nvSpPr>
        <p:spPr>
          <a:xfrm rot="4795146" flipH="1" flipV="1">
            <a:off x="4851827" y="4278521"/>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A0D3A4A2-5368-4727-900E-3FFC4D50401D}"/>
              </a:ext>
            </a:extLst>
          </p:cNvPr>
          <p:cNvSpPr/>
          <p:nvPr/>
        </p:nvSpPr>
        <p:spPr>
          <a:xfrm rot="4795146" flipH="1" flipV="1">
            <a:off x="4722008" y="4306669"/>
            <a:ext cx="45719"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4" name="Isosceles Triangle 263">
            <a:extLst>
              <a:ext uri="{FF2B5EF4-FFF2-40B4-BE49-F238E27FC236}">
                <a16:creationId xmlns:a16="http://schemas.microsoft.com/office/drawing/2014/main" id="{13266CC0-4776-4DC3-A694-49634B565418}"/>
              </a:ext>
            </a:extLst>
          </p:cNvPr>
          <p:cNvSpPr/>
          <p:nvPr/>
        </p:nvSpPr>
        <p:spPr>
          <a:xfrm>
            <a:off x="6313330" y="3409556"/>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5" name="Isosceles Triangle 264">
            <a:extLst>
              <a:ext uri="{FF2B5EF4-FFF2-40B4-BE49-F238E27FC236}">
                <a16:creationId xmlns:a16="http://schemas.microsoft.com/office/drawing/2014/main" id="{6D0EDF93-04A4-42C5-B67C-2B568A30E187}"/>
              </a:ext>
            </a:extLst>
          </p:cNvPr>
          <p:cNvSpPr/>
          <p:nvPr/>
        </p:nvSpPr>
        <p:spPr>
          <a:xfrm>
            <a:off x="6350232" y="3318879"/>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6" name="Isosceles Triangle 265">
            <a:extLst>
              <a:ext uri="{FF2B5EF4-FFF2-40B4-BE49-F238E27FC236}">
                <a16:creationId xmlns:a16="http://schemas.microsoft.com/office/drawing/2014/main" id="{7885DD1B-6FD4-47AA-B198-1AE6E1824CF7}"/>
              </a:ext>
            </a:extLst>
          </p:cNvPr>
          <p:cNvSpPr/>
          <p:nvPr/>
        </p:nvSpPr>
        <p:spPr>
          <a:xfrm>
            <a:off x="6410048" y="3240766"/>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51" name="Straight Connector 350">
            <a:extLst>
              <a:ext uri="{FF2B5EF4-FFF2-40B4-BE49-F238E27FC236}">
                <a16:creationId xmlns:a16="http://schemas.microsoft.com/office/drawing/2014/main" id="{4B140818-0E8C-4E3D-BBB7-CA39CEC66195}"/>
              </a:ext>
            </a:extLst>
          </p:cNvPr>
          <p:cNvCxnSpPr>
            <a:cxnSpLocks/>
          </p:cNvCxnSpPr>
          <p:nvPr/>
        </p:nvCxnSpPr>
        <p:spPr>
          <a:xfrm flipH="1" flipV="1">
            <a:off x="3932092" y="3621626"/>
            <a:ext cx="438250" cy="4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4101F39B-FB63-442E-99F0-042DA8A8D30C}"/>
              </a:ext>
            </a:extLst>
          </p:cNvPr>
          <p:cNvCxnSpPr>
            <a:cxnSpLocks/>
          </p:cNvCxnSpPr>
          <p:nvPr/>
        </p:nvCxnSpPr>
        <p:spPr>
          <a:xfrm flipV="1">
            <a:off x="3758247" y="3637326"/>
            <a:ext cx="145584" cy="109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D2F3D58B-886F-42FA-9854-49516CA18823}"/>
              </a:ext>
            </a:extLst>
          </p:cNvPr>
          <p:cNvCxnSpPr>
            <a:cxnSpLocks/>
          </p:cNvCxnSpPr>
          <p:nvPr/>
        </p:nvCxnSpPr>
        <p:spPr>
          <a:xfrm flipH="1">
            <a:off x="8010986" y="2925820"/>
            <a:ext cx="1100529" cy="469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5F502625-F930-45E9-8104-87309E5B9781}"/>
              </a:ext>
            </a:extLst>
          </p:cNvPr>
          <p:cNvCxnSpPr>
            <a:cxnSpLocks/>
          </p:cNvCxnSpPr>
          <p:nvPr/>
        </p:nvCxnSpPr>
        <p:spPr>
          <a:xfrm flipH="1" flipV="1">
            <a:off x="7402815" y="3085018"/>
            <a:ext cx="562452" cy="3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627E3E3A-25FD-42F2-B480-D9C55B534E49}"/>
              </a:ext>
            </a:extLst>
          </p:cNvPr>
          <p:cNvCxnSpPr>
            <a:cxnSpLocks/>
          </p:cNvCxnSpPr>
          <p:nvPr/>
        </p:nvCxnSpPr>
        <p:spPr>
          <a:xfrm flipH="1">
            <a:off x="7410045" y="2247086"/>
            <a:ext cx="247119" cy="806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64161B62-6B27-4A54-91B6-B1F0C783BE73}"/>
              </a:ext>
            </a:extLst>
          </p:cNvPr>
          <p:cNvCxnSpPr>
            <a:cxnSpLocks/>
          </p:cNvCxnSpPr>
          <p:nvPr/>
        </p:nvCxnSpPr>
        <p:spPr>
          <a:xfrm flipH="1">
            <a:off x="9242927" y="1421293"/>
            <a:ext cx="458125" cy="105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05868571-2B92-4A11-8598-4AE8EC8738C1}"/>
              </a:ext>
            </a:extLst>
          </p:cNvPr>
          <p:cNvCxnSpPr>
            <a:cxnSpLocks/>
          </p:cNvCxnSpPr>
          <p:nvPr/>
        </p:nvCxnSpPr>
        <p:spPr>
          <a:xfrm flipH="1" flipV="1">
            <a:off x="9746771" y="1421293"/>
            <a:ext cx="797611" cy="466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AA6DF6E8-7868-4A61-A057-9DDC252B0B17}"/>
              </a:ext>
            </a:extLst>
          </p:cNvPr>
          <p:cNvCxnSpPr>
            <a:cxnSpLocks/>
          </p:cNvCxnSpPr>
          <p:nvPr/>
        </p:nvCxnSpPr>
        <p:spPr>
          <a:xfrm flipH="1" flipV="1">
            <a:off x="10544382" y="1933750"/>
            <a:ext cx="3657" cy="412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E5173B4E-301B-4B99-BD0B-DB88A8E7ABF8}"/>
              </a:ext>
            </a:extLst>
          </p:cNvPr>
          <p:cNvCxnSpPr>
            <a:cxnSpLocks/>
          </p:cNvCxnSpPr>
          <p:nvPr/>
        </p:nvCxnSpPr>
        <p:spPr>
          <a:xfrm flipV="1">
            <a:off x="10153194" y="2391751"/>
            <a:ext cx="394845" cy="529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0E96B3C7-ACCE-4DE5-BB19-D0A5B820EB32}"/>
              </a:ext>
            </a:extLst>
          </p:cNvPr>
          <p:cNvCxnSpPr>
            <a:cxnSpLocks/>
          </p:cNvCxnSpPr>
          <p:nvPr/>
        </p:nvCxnSpPr>
        <p:spPr>
          <a:xfrm flipH="1">
            <a:off x="9157234" y="2914268"/>
            <a:ext cx="605263" cy="11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6629AAA2-A266-4E18-AACC-51D685F38F98}"/>
              </a:ext>
            </a:extLst>
          </p:cNvPr>
          <p:cNvCxnSpPr>
            <a:cxnSpLocks/>
          </p:cNvCxnSpPr>
          <p:nvPr/>
        </p:nvCxnSpPr>
        <p:spPr>
          <a:xfrm flipH="1">
            <a:off x="9165152" y="3142525"/>
            <a:ext cx="604456" cy="15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691A9383-A7CB-4229-9642-04941A76C71E}"/>
              </a:ext>
            </a:extLst>
          </p:cNvPr>
          <p:cNvCxnSpPr>
            <a:cxnSpLocks/>
          </p:cNvCxnSpPr>
          <p:nvPr/>
        </p:nvCxnSpPr>
        <p:spPr>
          <a:xfrm flipH="1" flipV="1">
            <a:off x="10164308" y="3147665"/>
            <a:ext cx="430751" cy="356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4B55870F-3C1C-4988-BE5B-E7034CCAEE3E}"/>
              </a:ext>
            </a:extLst>
          </p:cNvPr>
          <p:cNvCxnSpPr>
            <a:cxnSpLocks/>
          </p:cNvCxnSpPr>
          <p:nvPr/>
        </p:nvCxnSpPr>
        <p:spPr>
          <a:xfrm flipV="1">
            <a:off x="10375808" y="3549770"/>
            <a:ext cx="219251" cy="416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7F73987-6CF0-4DB0-B7B5-9AFD30E23327}"/>
              </a:ext>
            </a:extLst>
          </p:cNvPr>
          <p:cNvCxnSpPr>
            <a:cxnSpLocks/>
          </p:cNvCxnSpPr>
          <p:nvPr/>
        </p:nvCxnSpPr>
        <p:spPr>
          <a:xfrm flipV="1">
            <a:off x="9568171" y="4003627"/>
            <a:ext cx="780691" cy="530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05F1084B-ADC5-4D9A-80CE-0B82BD3364F3}"/>
              </a:ext>
            </a:extLst>
          </p:cNvPr>
          <p:cNvCxnSpPr>
            <a:cxnSpLocks/>
          </p:cNvCxnSpPr>
          <p:nvPr/>
        </p:nvCxnSpPr>
        <p:spPr>
          <a:xfrm flipH="1">
            <a:off x="7698849" y="2067042"/>
            <a:ext cx="635570" cy="161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84E629C-CAA4-40C2-8549-16BC087B72A9}"/>
              </a:ext>
            </a:extLst>
          </p:cNvPr>
          <p:cNvCxnSpPr>
            <a:cxnSpLocks/>
          </p:cNvCxnSpPr>
          <p:nvPr/>
        </p:nvCxnSpPr>
        <p:spPr>
          <a:xfrm flipH="1">
            <a:off x="8339165" y="1545269"/>
            <a:ext cx="862077" cy="531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E7533E9-C5FA-4E3F-A3B6-2B3CDC8AE9CB}"/>
              </a:ext>
            </a:extLst>
          </p:cNvPr>
          <p:cNvCxnSpPr>
            <a:cxnSpLocks/>
            <a:stCxn id="268" idx="2"/>
            <a:endCxn id="237" idx="3"/>
          </p:cNvCxnSpPr>
          <p:nvPr/>
        </p:nvCxnSpPr>
        <p:spPr>
          <a:xfrm flipV="1">
            <a:off x="6136349" y="2283628"/>
            <a:ext cx="674039" cy="851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D36D05F8-3D4A-480F-9F95-1AF374F62797}"/>
              </a:ext>
            </a:extLst>
          </p:cNvPr>
          <p:cNvCxnSpPr>
            <a:cxnSpLocks/>
            <a:stCxn id="258" idx="3"/>
            <a:endCxn id="259" idx="1"/>
          </p:cNvCxnSpPr>
          <p:nvPr/>
        </p:nvCxnSpPr>
        <p:spPr>
          <a:xfrm flipH="1">
            <a:off x="4416061" y="3434299"/>
            <a:ext cx="779067" cy="231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910EAC26-45E7-4CEF-AC65-759454B15E53}"/>
              </a:ext>
            </a:extLst>
          </p:cNvPr>
          <p:cNvCxnSpPr>
            <a:cxnSpLocks/>
            <a:stCxn id="264" idx="1"/>
            <a:endCxn id="258" idx="1"/>
          </p:cNvCxnSpPr>
          <p:nvPr/>
        </p:nvCxnSpPr>
        <p:spPr>
          <a:xfrm flipH="1">
            <a:off x="5240847" y="3432416"/>
            <a:ext cx="1083913" cy="1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1C648391-35A4-4022-A913-361E2BCAF8CD}"/>
              </a:ext>
            </a:extLst>
          </p:cNvPr>
          <p:cNvCxnSpPr>
            <a:cxnSpLocks/>
            <a:stCxn id="314" idx="3"/>
            <a:endCxn id="266" idx="5"/>
          </p:cNvCxnSpPr>
          <p:nvPr/>
        </p:nvCxnSpPr>
        <p:spPr>
          <a:xfrm flipH="1">
            <a:off x="6444337" y="2477347"/>
            <a:ext cx="605299" cy="786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9A4FDDA2-421F-4725-B322-16250F9FDFA4}"/>
              </a:ext>
            </a:extLst>
          </p:cNvPr>
          <p:cNvCxnSpPr>
            <a:cxnSpLocks/>
            <a:stCxn id="316" idx="1"/>
          </p:cNvCxnSpPr>
          <p:nvPr/>
        </p:nvCxnSpPr>
        <p:spPr>
          <a:xfrm flipV="1">
            <a:off x="7094975" y="1962150"/>
            <a:ext cx="410198" cy="32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E4721026-FC94-4FA7-BFA5-EC970733D421}"/>
              </a:ext>
            </a:extLst>
          </p:cNvPr>
          <p:cNvCxnSpPr>
            <a:cxnSpLocks/>
            <a:endCxn id="321" idx="3"/>
          </p:cNvCxnSpPr>
          <p:nvPr/>
        </p:nvCxnSpPr>
        <p:spPr>
          <a:xfrm flipV="1">
            <a:off x="7505173" y="1875661"/>
            <a:ext cx="707427" cy="86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ADE94D40-92DB-488D-B1FC-590F850D8112}"/>
              </a:ext>
            </a:extLst>
          </p:cNvPr>
          <p:cNvCxnSpPr>
            <a:cxnSpLocks/>
            <a:stCxn id="271" idx="3"/>
            <a:endCxn id="284" idx="1"/>
          </p:cNvCxnSpPr>
          <p:nvPr/>
        </p:nvCxnSpPr>
        <p:spPr>
          <a:xfrm flipH="1">
            <a:off x="8010985" y="3157644"/>
            <a:ext cx="1108448" cy="460527"/>
          </a:xfrm>
          <a:prstGeom prst="line">
            <a:avLst/>
          </a:prstGeom>
        </p:spPr>
        <p:style>
          <a:lnRef idx="1">
            <a:schemeClr val="accent1"/>
          </a:lnRef>
          <a:fillRef idx="0">
            <a:schemeClr val="accent1"/>
          </a:fillRef>
          <a:effectRef idx="0">
            <a:schemeClr val="accent1"/>
          </a:effectRef>
          <a:fontRef idx="minor">
            <a:schemeClr val="tx1"/>
          </a:fontRef>
        </p:style>
      </p:cxnSp>
      <p:sp>
        <p:nvSpPr>
          <p:cNvPr id="452" name="TextBox 451">
            <a:extLst>
              <a:ext uri="{FF2B5EF4-FFF2-40B4-BE49-F238E27FC236}">
                <a16:creationId xmlns:a16="http://schemas.microsoft.com/office/drawing/2014/main" id="{5C0A0511-5040-4880-8585-64E98B71E015}"/>
              </a:ext>
            </a:extLst>
          </p:cNvPr>
          <p:cNvSpPr txBox="1"/>
          <p:nvPr/>
        </p:nvSpPr>
        <p:spPr>
          <a:xfrm>
            <a:off x="9952365" y="2850044"/>
            <a:ext cx="220732" cy="369332"/>
          </a:xfrm>
          <a:prstGeom prst="rect">
            <a:avLst/>
          </a:prstGeom>
          <a:noFill/>
        </p:spPr>
        <p:txBody>
          <a:bodyPr wrap="square" rtlCol="0">
            <a:spAutoFit/>
          </a:bodyPr>
          <a:lstStyle/>
          <a:p>
            <a:r>
              <a:rPr lang="en-US" dirty="0"/>
              <a:t>1</a:t>
            </a:r>
          </a:p>
        </p:txBody>
      </p:sp>
      <p:sp>
        <p:nvSpPr>
          <p:cNvPr id="453" name="TextBox 452">
            <a:extLst>
              <a:ext uri="{FF2B5EF4-FFF2-40B4-BE49-F238E27FC236}">
                <a16:creationId xmlns:a16="http://schemas.microsoft.com/office/drawing/2014/main" id="{1F129ADB-AAC5-472E-898C-F24B95B51108}"/>
              </a:ext>
            </a:extLst>
          </p:cNvPr>
          <p:cNvSpPr txBox="1"/>
          <p:nvPr/>
        </p:nvSpPr>
        <p:spPr>
          <a:xfrm>
            <a:off x="10552434" y="3165378"/>
            <a:ext cx="220732" cy="369332"/>
          </a:xfrm>
          <a:prstGeom prst="rect">
            <a:avLst/>
          </a:prstGeom>
          <a:noFill/>
        </p:spPr>
        <p:txBody>
          <a:bodyPr wrap="square" rtlCol="0">
            <a:spAutoFit/>
          </a:bodyPr>
          <a:lstStyle/>
          <a:p>
            <a:r>
              <a:rPr lang="en-US" dirty="0"/>
              <a:t>2</a:t>
            </a:r>
          </a:p>
        </p:txBody>
      </p:sp>
      <p:cxnSp>
        <p:nvCxnSpPr>
          <p:cNvPr id="455" name="Straight Connector 454">
            <a:extLst>
              <a:ext uri="{FF2B5EF4-FFF2-40B4-BE49-F238E27FC236}">
                <a16:creationId xmlns:a16="http://schemas.microsoft.com/office/drawing/2014/main" id="{0F44F80D-A004-4025-983D-B65472D9A5D0}"/>
              </a:ext>
            </a:extLst>
          </p:cNvPr>
          <p:cNvCxnSpPr>
            <a:cxnSpLocks/>
            <a:stCxn id="350" idx="0"/>
            <a:endCxn id="254" idx="2"/>
          </p:cNvCxnSpPr>
          <p:nvPr/>
        </p:nvCxnSpPr>
        <p:spPr>
          <a:xfrm flipH="1" flipV="1">
            <a:off x="5219060" y="4217781"/>
            <a:ext cx="1084371" cy="399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1556CA2E-DA93-455C-A6E8-487A3FD66D99}"/>
              </a:ext>
            </a:extLst>
          </p:cNvPr>
          <p:cNvCxnSpPr>
            <a:cxnSpLocks/>
            <a:stCxn id="348" idx="3"/>
            <a:endCxn id="350" idx="2"/>
          </p:cNvCxnSpPr>
          <p:nvPr/>
        </p:nvCxnSpPr>
        <p:spPr>
          <a:xfrm flipH="1">
            <a:off x="6347493" y="4532919"/>
            <a:ext cx="605175" cy="96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7F91B943-2DD9-4131-AC6C-D205FB4F236A}"/>
              </a:ext>
            </a:extLst>
          </p:cNvPr>
          <p:cNvCxnSpPr>
            <a:cxnSpLocks/>
            <a:stCxn id="244" idx="3"/>
            <a:endCxn id="249" idx="2"/>
          </p:cNvCxnSpPr>
          <p:nvPr/>
        </p:nvCxnSpPr>
        <p:spPr>
          <a:xfrm flipH="1">
            <a:off x="6518051" y="4613644"/>
            <a:ext cx="1105492" cy="310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C34E91D9-E0F4-48B6-9F3F-E401D6FFFFB3}"/>
              </a:ext>
            </a:extLst>
          </p:cNvPr>
          <p:cNvCxnSpPr>
            <a:cxnSpLocks/>
            <a:endCxn id="251" idx="0"/>
          </p:cNvCxnSpPr>
          <p:nvPr/>
        </p:nvCxnSpPr>
        <p:spPr>
          <a:xfrm>
            <a:off x="5055994" y="4490729"/>
            <a:ext cx="941802" cy="246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3D315F7B-2D62-4B16-A2B4-F6E15483D6EA}"/>
              </a:ext>
            </a:extLst>
          </p:cNvPr>
          <p:cNvCxnSpPr>
            <a:cxnSpLocks/>
            <a:endCxn id="366" idx="1"/>
          </p:cNvCxnSpPr>
          <p:nvPr/>
        </p:nvCxnSpPr>
        <p:spPr>
          <a:xfrm flipH="1">
            <a:off x="4372969" y="4498731"/>
            <a:ext cx="638012" cy="124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3F8BEBF8-D31A-46EA-B243-A2EA2ACE2984}"/>
              </a:ext>
            </a:extLst>
          </p:cNvPr>
          <p:cNvCxnSpPr>
            <a:cxnSpLocks/>
            <a:stCxn id="262" idx="0"/>
            <a:endCxn id="367" idx="1"/>
          </p:cNvCxnSpPr>
          <p:nvPr/>
        </p:nvCxnSpPr>
        <p:spPr>
          <a:xfrm flipH="1">
            <a:off x="4367956" y="4333529"/>
            <a:ext cx="354405" cy="67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BA0D4A0C-357E-4909-BB2C-85FD11DE2DA0}"/>
              </a:ext>
            </a:extLst>
          </p:cNvPr>
          <p:cNvCxnSpPr>
            <a:cxnSpLocks/>
          </p:cNvCxnSpPr>
          <p:nvPr/>
        </p:nvCxnSpPr>
        <p:spPr>
          <a:xfrm flipV="1">
            <a:off x="4198519" y="4645923"/>
            <a:ext cx="151590" cy="1011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BCE9E79A-E87F-45CB-820E-7FF724FBFAF2}"/>
              </a:ext>
            </a:extLst>
          </p:cNvPr>
          <p:cNvCxnSpPr>
            <a:cxnSpLocks/>
          </p:cNvCxnSpPr>
          <p:nvPr/>
        </p:nvCxnSpPr>
        <p:spPr>
          <a:xfrm>
            <a:off x="4198519" y="5702853"/>
            <a:ext cx="934651" cy="93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9D5DC695-F473-414C-953D-A6C1A871F37F}"/>
              </a:ext>
            </a:extLst>
          </p:cNvPr>
          <p:cNvCxnSpPr>
            <a:cxnSpLocks/>
            <a:stCxn id="358" idx="2"/>
            <a:endCxn id="379" idx="3"/>
          </p:cNvCxnSpPr>
          <p:nvPr/>
        </p:nvCxnSpPr>
        <p:spPr>
          <a:xfrm flipV="1">
            <a:off x="4460051" y="5994897"/>
            <a:ext cx="650260" cy="12395"/>
          </a:xfrm>
          <a:prstGeom prst="line">
            <a:avLst/>
          </a:prstGeom>
        </p:spPr>
        <p:style>
          <a:lnRef idx="1">
            <a:schemeClr val="accent1"/>
          </a:lnRef>
          <a:fillRef idx="0">
            <a:schemeClr val="accent1"/>
          </a:fillRef>
          <a:effectRef idx="0">
            <a:schemeClr val="accent1"/>
          </a:effectRef>
          <a:fontRef idx="minor">
            <a:schemeClr val="tx1"/>
          </a:fontRef>
        </p:style>
      </p:cxnSp>
      <p:sp>
        <p:nvSpPr>
          <p:cNvPr id="243" name="Rectangle 242">
            <a:extLst>
              <a:ext uri="{FF2B5EF4-FFF2-40B4-BE49-F238E27FC236}">
                <a16:creationId xmlns:a16="http://schemas.microsoft.com/office/drawing/2014/main" id="{38CEFA77-EED8-4EA5-9B8E-34E06AB1CA31}"/>
              </a:ext>
            </a:extLst>
          </p:cNvPr>
          <p:cNvSpPr/>
          <p:nvPr/>
        </p:nvSpPr>
        <p:spPr>
          <a:xfrm flipH="1" flipV="1">
            <a:off x="9522452" y="45116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34A2BBBF-B3AE-4D84-BC0D-F27086793C2A}"/>
              </a:ext>
            </a:extLst>
          </p:cNvPr>
          <p:cNvSpPr/>
          <p:nvPr/>
        </p:nvSpPr>
        <p:spPr>
          <a:xfrm flipH="1" flipV="1">
            <a:off x="8889499" y="45079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2" name="Isosceles Triangle 281">
            <a:extLst>
              <a:ext uri="{FF2B5EF4-FFF2-40B4-BE49-F238E27FC236}">
                <a16:creationId xmlns:a16="http://schemas.microsoft.com/office/drawing/2014/main" id="{DB4F730B-1FD2-4106-B6D5-650F91CE1716}"/>
              </a:ext>
            </a:extLst>
          </p:cNvPr>
          <p:cNvSpPr/>
          <p:nvPr/>
        </p:nvSpPr>
        <p:spPr>
          <a:xfrm>
            <a:off x="8888103" y="4560721"/>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7" name="Isosceles Triangle 286">
            <a:extLst>
              <a:ext uri="{FF2B5EF4-FFF2-40B4-BE49-F238E27FC236}">
                <a16:creationId xmlns:a16="http://schemas.microsoft.com/office/drawing/2014/main" id="{31DEB0DD-F2D1-4490-8358-7BEDF6A38797}"/>
              </a:ext>
            </a:extLst>
          </p:cNvPr>
          <p:cNvSpPr/>
          <p:nvPr/>
        </p:nvSpPr>
        <p:spPr>
          <a:xfrm rot="10800000">
            <a:off x="9522451" y="445574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C80E88B6-85E9-4768-A2DF-CB82E82F7766}"/>
              </a:ext>
            </a:extLst>
          </p:cNvPr>
          <p:cNvSpPr/>
          <p:nvPr/>
        </p:nvSpPr>
        <p:spPr>
          <a:xfrm flipH="1" flipV="1">
            <a:off x="9522450" y="474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7129F832-A6DE-4808-A0C7-15B29D3A112F}"/>
              </a:ext>
            </a:extLst>
          </p:cNvPr>
          <p:cNvSpPr/>
          <p:nvPr/>
        </p:nvSpPr>
        <p:spPr>
          <a:xfrm flipH="1" flipV="1">
            <a:off x="9632218" y="474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61A9A964-2C47-43D9-A818-EFC483B6131A}"/>
              </a:ext>
            </a:extLst>
          </p:cNvPr>
          <p:cNvSpPr/>
          <p:nvPr/>
        </p:nvSpPr>
        <p:spPr>
          <a:xfrm flipH="1" flipV="1">
            <a:off x="9751787" y="474295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3834E86B-AFB4-4464-87C0-9D234E95D703}"/>
              </a:ext>
            </a:extLst>
          </p:cNvPr>
          <p:cNvSpPr/>
          <p:nvPr/>
        </p:nvSpPr>
        <p:spPr>
          <a:xfrm flipH="1" flipV="1">
            <a:off x="9407782" y="474581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7FC4CCA4-5699-4B6B-B7FD-C43BBB1C2A34}"/>
              </a:ext>
            </a:extLst>
          </p:cNvPr>
          <p:cNvSpPr/>
          <p:nvPr/>
        </p:nvSpPr>
        <p:spPr>
          <a:xfrm flipH="1" flipV="1">
            <a:off x="9298014" y="474521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052FEE17-4F9D-4B26-AAF4-FB1003C828E9}"/>
              </a:ext>
            </a:extLst>
          </p:cNvPr>
          <p:cNvCxnSpPr>
            <a:cxnSpLocks/>
            <a:stCxn id="261" idx="1"/>
            <a:endCxn id="300" idx="3"/>
          </p:cNvCxnSpPr>
          <p:nvPr/>
        </p:nvCxnSpPr>
        <p:spPr>
          <a:xfrm>
            <a:off x="8935218" y="4530851"/>
            <a:ext cx="362796" cy="237226"/>
          </a:xfrm>
          <a:prstGeom prst="line">
            <a:avLst/>
          </a:prstGeom>
        </p:spPr>
        <p:style>
          <a:lnRef idx="1">
            <a:schemeClr val="accent1"/>
          </a:lnRef>
          <a:fillRef idx="0">
            <a:schemeClr val="accent1"/>
          </a:fillRef>
          <a:effectRef idx="0">
            <a:schemeClr val="accent1"/>
          </a:effectRef>
          <a:fontRef idx="minor">
            <a:schemeClr val="tx1"/>
          </a:fontRef>
        </p:style>
      </p:cxnSp>
      <p:sp>
        <p:nvSpPr>
          <p:cNvPr id="303" name="Isosceles Triangle 302">
            <a:extLst>
              <a:ext uri="{FF2B5EF4-FFF2-40B4-BE49-F238E27FC236}">
                <a16:creationId xmlns:a16="http://schemas.microsoft.com/office/drawing/2014/main" id="{32824B5F-047C-42F0-8697-60715C54097A}"/>
              </a:ext>
            </a:extLst>
          </p:cNvPr>
          <p:cNvSpPr/>
          <p:nvPr/>
        </p:nvSpPr>
        <p:spPr>
          <a:xfrm>
            <a:off x="8888103" y="4622994"/>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4AE640AD-49D9-4628-AD1A-C7733C9766BC}"/>
              </a:ext>
            </a:extLst>
          </p:cNvPr>
          <p:cNvSpPr/>
          <p:nvPr/>
        </p:nvSpPr>
        <p:spPr>
          <a:xfrm flipH="1" flipV="1">
            <a:off x="4370906" y="335720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E27170E4-90CC-4DB9-9942-4E084D426B35}"/>
              </a:ext>
            </a:extLst>
          </p:cNvPr>
          <p:cNvSpPr/>
          <p:nvPr/>
        </p:nvSpPr>
        <p:spPr>
          <a:xfrm flipH="1" flipV="1">
            <a:off x="4371541" y="341283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5F8D7A7B-5166-4690-A70F-AFC876DCA406}"/>
              </a:ext>
            </a:extLst>
          </p:cNvPr>
          <p:cNvSpPr/>
          <p:nvPr/>
        </p:nvSpPr>
        <p:spPr>
          <a:xfrm flipH="1" flipV="1">
            <a:off x="5195128" y="34114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5671AE2E-9F87-4835-B2EF-A25F3A6A83D4}"/>
              </a:ext>
            </a:extLst>
          </p:cNvPr>
          <p:cNvSpPr/>
          <p:nvPr/>
        </p:nvSpPr>
        <p:spPr>
          <a:xfrm flipH="1" flipV="1">
            <a:off x="4370342" y="364255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1353AD45-D5B2-4F50-8569-0259ED44EE18}"/>
              </a:ext>
            </a:extLst>
          </p:cNvPr>
          <p:cNvSpPr/>
          <p:nvPr/>
        </p:nvSpPr>
        <p:spPr>
          <a:xfrm flipH="1" flipV="1">
            <a:off x="4368552" y="37010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B35AD5AC-FE09-4E00-9ECB-A6FE0F95B908}"/>
              </a:ext>
            </a:extLst>
          </p:cNvPr>
          <p:cNvSpPr/>
          <p:nvPr/>
        </p:nvSpPr>
        <p:spPr>
          <a:xfrm flipH="1" flipV="1">
            <a:off x="5196952" y="3633687"/>
            <a:ext cx="45719" cy="4571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DD240BDF-6F3B-4F5F-AD00-10D1A76D9DA3}"/>
              </a:ext>
            </a:extLst>
          </p:cNvPr>
          <p:cNvSpPr/>
          <p:nvPr/>
        </p:nvSpPr>
        <p:spPr>
          <a:xfrm flipH="1" flipV="1">
            <a:off x="6113490" y="313478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E9EFEB8B-F7A8-46AA-82CE-E07E6D4797BF}"/>
              </a:ext>
            </a:extLst>
          </p:cNvPr>
          <p:cNvSpPr/>
          <p:nvPr/>
        </p:nvSpPr>
        <p:spPr>
          <a:xfrm flipH="1" flipV="1">
            <a:off x="7038606" y="318008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F4588E32-80F4-4B0C-9392-8D8F85F8904C}"/>
              </a:ext>
            </a:extLst>
          </p:cNvPr>
          <p:cNvSpPr/>
          <p:nvPr/>
        </p:nvSpPr>
        <p:spPr>
          <a:xfrm flipH="1" flipV="1">
            <a:off x="7965267" y="33727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3C8C9D08-7D1C-48C6-A534-185A4D014B8C}"/>
              </a:ext>
            </a:extLst>
          </p:cNvPr>
          <p:cNvSpPr/>
          <p:nvPr/>
        </p:nvSpPr>
        <p:spPr>
          <a:xfrm flipH="1" flipV="1">
            <a:off x="9119433" y="313478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DB00FFA5-4F2A-458E-B998-295C21A769BB}"/>
              </a:ext>
            </a:extLst>
          </p:cNvPr>
          <p:cNvSpPr/>
          <p:nvPr/>
        </p:nvSpPr>
        <p:spPr>
          <a:xfrm flipH="1" flipV="1">
            <a:off x="10525180" y="234603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2E6DCA22-3C80-4707-8A15-75D2FD4A61B2}"/>
              </a:ext>
            </a:extLst>
          </p:cNvPr>
          <p:cNvSpPr/>
          <p:nvPr/>
        </p:nvSpPr>
        <p:spPr>
          <a:xfrm flipH="1" flipV="1">
            <a:off x="9701052" y="13984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C13DDDE7-D76C-4DCB-921A-BD7D27D9E52B}"/>
              </a:ext>
            </a:extLst>
          </p:cNvPr>
          <p:cNvSpPr/>
          <p:nvPr/>
        </p:nvSpPr>
        <p:spPr>
          <a:xfrm rot="20144982" flipH="1" flipV="1">
            <a:off x="7655147" y="22148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65E7C112-CB1D-49C6-BE9C-2E92DA8E1E38}"/>
              </a:ext>
            </a:extLst>
          </p:cNvPr>
          <p:cNvSpPr/>
          <p:nvPr/>
        </p:nvSpPr>
        <p:spPr>
          <a:xfrm flipH="1" flipV="1">
            <a:off x="7038606" y="30888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3557B43E-2EDF-4363-811C-753D1C17439C}"/>
              </a:ext>
            </a:extLst>
          </p:cNvPr>
          <p:cNvSpPr/>
          <p:nvPr/>
        </p:nvSpPr>
        <p:spPr>
          <a:xfrm flipH="1" flipV="1">
            <a:off x="7044030" y="30043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BE607C1C-AAD9-4D56-9EE4-3C2D3B71F808}"/>
              </a:ext>
            </a:extLst>
          </p:cNvPr>
          <p:cNvSpPr/>
          <p:nvPr/>
        </p:nvSpPr>
        <p:spPr>
          <a:xfrm flipH="1" flipV="1">
            <a:off x="7044030" y="29022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956DD8B2-62B5-4418-87E6-E189AE795D3F}"/>
              </a:ext>
            </a:extLst>
          </p:cNvPr>
          <p:cNvSpPr/>
          <p:nvPr/>
        </p:nvSpPr>
        <p:spPr>
          <a:xfrm flipH="1" flipV="1">
            <a:off x="7038605" y="280013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7" name="Rectangle 426">
            <a:extLst>
              <a:ext uri="{FF2B5EF4-FFF2-40B4-BE49-F238E27FC236}">
                <a16:creationId xmlns:a16="http://schemas.microsoft.com/office/drawing/2014/main" id="{01EA103A-C975-42D0-B83E-8587A87F1228}"/>
              </a:ext>
            </a:extLst>
          </p:cNvPr>
          <p:cNvSpPr/>
          <p:nvPr/>
        </p:nvSpPr>
        <p:spPr>
          <a:xfrm flipH="1" flipV="1">
            <a:off x="7044030" y="271240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54E96AC0-99D3-4B31-AC21-CA494031D769}"/>
              </a:ext>
            </a:extLst>
          </p:cNvPr>
          <p:cNvSpPr/>
          <p:nvPr/>
        </p:nvSpPr>
        <p:spPr>
          <a:xfrm flipH="1" flipV="1">
            <a:off x="7044030" y="26271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78FD35DD-BFA1-4248-8CB5-96CA5BD3671A}"/>
              </a:ext>
            </a:extLst>
          </p:cNvPr>
          <p:cNvSpPr/>
          <p:nvPr/>
        </p:nvSpPr>
        <p:spPr>
          <a:xfrm flipH="1" flipV="1">
            <a:off x="10118589" y="312480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AF0B15EC-9819-4B1D-8DDE-C735DC55DA42}"/>
              </a:ext>
            </a:extLst>
          </p:cNvPr>
          <p:cNvSpPr/>
          <p:nvPr/>
        </p:nvSpPr>
        <p:spPr>
          <a:xfrm flipH="1" flipV="1">
            <a:off x="6116178" y="3363259"/>
            <a:ext cx="45719" cy="4571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50BDE50F-ED3B-4E14-A4CF-1B2AE29092A5}"/>
              </a:ext>
            </a:extLst>
          </p:cNvPr>
          <p:cNvSpPr/>
          <p:nvPr/>
        </p:nvSpPr>
        <p:spPr>
          <a:xfrm flipH="1" flipV="1">
            <a:off x="7040326" y="336247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ADD19176-CB44-40D8-AFA8-61332C2E3785}"/>
              </a:ext>
            </a:extLst>
          </p:cNvPr>
          <p:cNvSpPr/>
          <p:nvPr/>
        </p:nvSpPr>
        <p:spPr>
          <a:xfrm flipH="1" flipV="1">
            <a:off x="7965266" y="359531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5CAFF5B1-7B82-423D-AAB3-92E33BB1512C}"/>
              </a:ext>
            </a:extLst>
          </p:cNvPr>
          <p:cNvSpPr/>
          <p:nvPr/>
        </p:nvSpPr>
        <p:spPr>
          <a:xfrm flipH="1" flipV="1">
            <a:off x="9111515" y="290296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68800095-E8F4-453A-915A-D98DB4169441}"/>
              </a:ext>
            </a:extLst>
          </p:cNvPr>
          <p:cNvSpPr/>
          <p:nvPr/>
        </p:nvSpPr>
        <p:spPr>
          <a:xfrm flipH="1" flipV="1">
            <a:off x="7038605" y="326678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9EB91208-CC5F-487F-98A8-A6A8FB3B7DEF}"/>
              </a:ext>
            </a:extLst>
          </p:cNvPr>
          <p:cNvSpPr/>
          <p:nvPr/>
        </p:nvSpPr>
        <p:spPr>
          <a:xfrm flipH="1" flipV="1">
            <a:off x="7040325" y="35975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2" name="Isosceles Triangle 461">
            <a:extLst>
              <a:ext uri="{FF2B5EF4-FFF2-40B4-BE49-F238E27FC236}">
                <a16:creationId xmlns:a16="http://schemas.microsoft.com/office/drawing/2014/main" id="{C3DC8730-482F-4347-8BCF-94C2743AE5BC}"/>
              </a:ext>
            </a:extLst>
          </p:cNvPr>
          <p:cNvSpPr/>
          <p:nvPr/>
        </p:nvSpPr>
        <p:spPr>
          <a:xfrm rot="10800000">
            <a:off x="5201618" y="3349214"/>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4" name="Isosceles Triangle 463">
            <a:extLst>
              <a:ext uri="{FF2B5EF4-FFF2-40B4-BE49-F238E27FC236}">
                <a16:creationId xmlns:a16="http://schemas.microsoft.com/office/drawing/2014/main" id="{CFCCF66B-3BE2-424F-8E5C-952C5D436AA1}"/>
              </a:ext>
            </a:extLst>
          </p:cNvPr>
          <p:cNvSpPr/>
          <p:nvPr/>
        </p:nvSpPr>
        <p:spPr>
          <a:xfrm rot="154581">
            <a:off x="6123453" y="3430377"/>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9" name="Isosceles Triangle 468">
            <a:extLst>
              <a:ext uri="{FF2B5EF4-FFF2-40B4-BE49-F238E27FC236}">
                <a16:creationId xmlns:a16="http://schemas.microsoft.com/office/drawing/2014/main" id="{7C26DBAB-92F1-4182-818A-782DB0DDADC3}"/>
              </a:ext>
            </a:extLst>
          </p:cNvPr>
          <p:cNvSpPr/>
          <p:nvPr/>
        </p:nvSpPr>
        <p:spPr>
          <a:xfrm rot="10800000">
            <a:off x="7043160" y="3315144"/>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0" name="Isosceles Triangle 469">
            <a:extLst>
              <a:ext uri="{FF2B5EF4-FFF2-40B4-BE49-F238E27FC236}">
                <a16:creationId xmlns:a16="http://schemas.microsoft.com/office/drawing/2014/main" id="{9A55A2CD-E7AC-4242-B516-DB79D56771C0}"/>
              </a:ext>
            </a:extLst>
          </p:cNvPr>
          <p:cNvSpPr/>
          <p:nvPr/>
        </p:nvSpPr>
        <p:spPr>
          <a:xfrm rot="10800000">
            <a:off x="7960205" y="33101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1" name="Isosceles Triangle 470">
            <a:extLst>
              <a:ext uri="{FF2B5EF4-FFF2-40B4-BE49-F238E27FC236}">
                <a16:creationId xmlns:a16="http://schemas.microsoft.com/office/drawing/2014/main" id="{5BB400B4-8499-4BFC-B114-18AC540CD9DF}"/>
              </a:ext>
            </a:extLst>
          </p:cNvPr>
          <p:cNvSpPr/>
          <p:nvPr/>
        </p:nvSpPr>
        <p:spPr>
          <a:xfrm>
            <a:off x="9119432" y="318780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2" name="Isosceles Triangle 471">
            <a:extLst>
              <a:ext uri="{FF2B5EF4-FFF2-40B4-BE49-F238E27FC236}">
                <a16:creationId xmlns:a16="http://schemas.microsoft.com/office/drawing/2014/main" id="{0D965B0F-A944-40E7-9728-C84F71A4D22C}"/>
              </a:ext>
            </a:extLst>
          </p:cNvPr>
          <p:cNvSpPr/>
          <p:nvPr/>
        </p:nvSpPr>
        <p:spPr>
          <a:xfrm rot="154581">
            <a:off x="6123453" y="3485603"/>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3" name="Isosceles Triangle 472">
            <a:extLst>
              <a:ext uri="{FF2B5EF4-FFF2-40B4-BE49-F238E27FC236}">
                <a16:creationId xmlns:a16="http://schemas.microsoft.com/office/drawing/2014/main" id="{71234C70-E4C0-45EE-B883-99F67BE9C797}"/>
              </a:ext>
            </a:extLst>
          </p:cNvPr>
          <p:cNvSpPr/>
          <p:nvPr/>
        </p:nvSpPr>
        <p:spPr>
          <a:xfrm>
            <a:off x="9122236" y="325146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4" name="Isosceles Triangle 473">
            <a:extLst>
              <a:ext uri="{FF2B5EF4-FFF2-40B4-BE49-F238E27FC236}">
                <a16:creationId xmlns:a16="http://schemas.microsoft.com/office/drawing/2014/main" id="{8B42EA08-6F91-4A9C-901B-7305762E4561}"/>
              </a:ext>
            </a:extLst>
          </p:cNvPr>
          <p:cNvSpPr/>
          <p:nvPr/>
        </p:nvSpPr>
        <p:spPr>
          <a:xfrm>
            <a:off x="9122890" y="331675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5" name="Rectangle 474">
            <a:extLst>
              <a:ext uri="{FF2B5EF4-FFF2-40B4-BE49-F238E27FC236}">
                <a16:creationId xmlns:a16="http://schemas.microsoft.com/office/drawing/2014/main" id="{9E09B9F6-B57E-4398-BACE-5B20E32CE724}"/>
              </a:ext>
            </a:extLst>
          </p:cNvPr>
          <p:cNvSpPr/>
          <p:nvPr/>
        </p:nvSpPr>
        <p:spPr>
          <a:xfrm flipH="1" flipV="1">
            <a:off x="10107475" y="28983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6" name="Isosceles Triangle 475">
            <a:extLst>
              <a:ext uri="{FF2B5EF4-FFF2-40B4-BE49-F238E27FC236}">
                <a16:creationId xmlns:a16="http://schemas.microsoft.com/office/drawing/2014/main" id="{A8A6F1D6-9612-4D00-AE15-2217AC15FB2F}"/>
              </a:ext>
            </a:extLst>
          </p:cNvPr>
          <p:cNvSpPr/>
          <p:nvPr/>
        </p:nvSpPr>
        <p:spPr>
          <a:xfrm rot="20922632">
            <a:off x="10835160" y="2851881"/>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7" name="Isosceles Triangle 476">
            <a:extLst>
              <a:ext uri="{FF2B5EF4-FFF2-40B4-BE49-F238E27FC236}">
                <a16:creationId xmlns:a16="http://schemas.microsoft.com/office/drawing/2014/main" id="{A7B21F74-CB79-47EC-8BD8-A93BA0EAAFFA}"/>
              </a:ext>
            </a:extLst>
          </p:cNvPr>
          <p:cNvSpPr/>
          <p:nvPr/>
        </p:nvSpPr>
        <p:spPr>
          <a:xfrm rot="21079906">
            <a:off x="10795968" y="2945158"/>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8" name="Isosceles Triangle 477">
            <a:extLst>
              <a:ext uri="{FF2B5EF4-FFF2-40B4-BE49-F238E27FC236}">
                <a16:creationId xmlns:a16="http://schemas.microsoft.com/office/drawing/2014/main" id="{4563D562-E9D3-4AF1-8B3C-83FA13267066}"/>
              </a:ext>
            </a:extLst>
          </p:cNvPr>
          <p:cNvSpPr/>
          <p:nvPr/>
        </p:nvSpPr>
        <p:spPr>
          <a:xfrm rot="20878695">
            <a:off x="10932606" y="2669677"/>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9" name="Isosceles Triangle 478">
            <a:extLst>
              <a:ext uri="{FF2B5EF4-FFF2-40B4-BE49-F238E27FC236}">
                <a16:creationId xmlns:a16="http://schemas.microsoft.com/office/drawing/2014/main" id="{DBD6C1A4-BEE2-4B9E-A6C9-776397CF17FF}"/>
              </a:ext>
            </a:extLst>
          </p:cNvPr>
          <p:cNvSpPr/>
          <p:nvPr/>
        </p:nvSpPr>
        <p:spPr>
          <a:xfrm rot="21066515">
            <a:off x="10882819" y="2764838"/>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0" name="Isosceles Triangle 479">
            <a:extLst>
              <a:ext uri="{FF2B5EF4-FFF2-40B4-BE49-F238E27FC236}">
                <a16:creationId xmlns:a16="http://schemas.microsoft.com/office/drawing/2014/main" id="{E4D44B4A-F9F6-4306-A0D1-32142FE98D65}"/>
              </a:ext>
            </a:extLst>
          </p:cNvPr>
          <p:cNvSpPr/>
          <p:nvPr/>
        </p:nvSpPr>
        <p:spPr>
          <a:xfrm rot="11220133">
            <a:off x="10797003" y="3048823"/>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4CD03FEF-B6BC-4522-A676-632DDAACAD16}"/>
              </a:ext>
            </a:extLst>
          </p:cNvPr>
          <p:cNvSpPr/>
          <p:nvPr/>
        </p:nvSpPr>
        <p:spPr>
          <a:xfrm rot="20144982" flipH="1" flipV="1">
            <a:off x="8382703" y="175549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D66D0A85-E30B-4C7C-BDCF-3EA93C57BA3B}"/>
              </a:ext>
            </a:extLst>
          </p:cNvPr>
          <p:cNvSpPr/>
          <p:nvPr/>
        </p:nvSpPr>
        <p:spPr>
          <a:xfrm rot="20144982" flipH="1" flipV="1">
            <a:off x="8440316" y="172828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12CBAC07-9B24-4BB7-B0DE-BDB77D0A7D4E}"/>
              </a:ext>
            </a:extLst>
          </p:cNvPr>
          <p:cNvSpPr/>
          <p:nvPr/>
        </p:nvSpPr>
        <p:spPr>
          <a:xfrm flipH="1" flipV="1">
            <a:off x="10521523" y="188803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376471F2-0361-480E-9675-1BE1A3B0ED5C}"/>
              </a:ext>
            </a:extLst>
          </p:cNvPr>
          <p:cNvSpPr/>
          <p:nvPr/>
        </p:nvSpPr>
        <p:spPr>
          <a:xfrm rot="19675275" flipH="1" flipV="1">
            <a:off x="7367816" y="304278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F2BE262A-D2BC-4948-8573-8049D7A10840}"/>
              </a:ext>
            </a:extLst>
          </p:cNvPr>
          <p:cNvSpPr/>
          <p:nvPr/>
        </p:nvSpPr>
        <p:spPr>
          <a:xfrm flipH="1" flipV="1">
            <a:off x="7049636" y="25397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DE2A6B5B-A92D-4992-8C0E-450ED6803948}"/>
              </a:ext>
            </a:extLst>
          </p:cNvPr>
          <p:cNvSpPr/>
          <p:nvPr/>
        </p:nvSpPr>
        <p:spPr>
          <a:xfrm flipH="1" flipV="1">
            <a:off x="7049636" y="245448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7" name="Rectangle 486">
            <a:extLst>
              <a:ext uri="{FF2B5EF4-FFF2-40B4-BE49-F238E27FC236}">
                <a16:creationId xmlns:a16="http://schemas.microsoft.com/office/drawing/2014/main" id="{959F6C3F-F86C-45A6-8672-5E586AAB285D}"/>
              </a:ext>
            </a:extLst>
          </p:cNvPr>
          <p:cNvSpPr/>
          <p:nvPr/>
        </p:nvSpPr>
        <p:spPr>
          <a:xfrm flipH="1" flipV="1">
            <a:off x="7049256" y="2346033"/>
            <a:ext cx="45719" cy="4571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BDFEB48B-C4CF-4BBD-A244-E9E0C087569C}"/>
              </a:ext>
            </a:extLst>
          </p:cNvPr>
          <p:cNvSpPr/>
          <p:nvPr/>
        </p:nvSpPr>
        <p:spPr>
          <a:xfrm flipH="1" flipV="1">
            <a:off x="7049256" y="226077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9" name="Rectangle 488">
            <a:extLst>
              <a:ext uri="{FF2B5EF4-FFF2-40B4-BE49-F238E27FC236}">
                <a16:creationId xmlns:a16="http://schemas.microsoft.com/office/drawing/2014/main" id="{62B719B3-CAD9-4A4B-916C-6E8AB59BD907}"/>
              </a:ext>
            </a:extLst>
          </p:cNvPr>
          <p:cNvSpPr/>
          <p:nvPr/>
        </p:nvSpPr>
        <p:spPr>
          <a:xfrm flipH="1" flipV="1">
            <a:off x="7049256" y="2164682"/>
            <a:ext cx="45719" cy="4571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0" name="Rectangle 489">
            <a:extLst>
              <a:ext uri="{FF2B5EF4-FFF2-40B4-BE49-F238E27FC236}">
                <a16:creationId xmlns:a16="http://schemas.microsoft.com/office/drawing/2014/main" id="{BB791068-FA8E-4A12-B05E-4E62D313CB05}"/>
              </a:ext>
            </a:extLst>
          </p:cNvPr>
          <p:cNvSpPr/>
          <p:nvPr/>
        </p:nvSpPr>
        <p:spPr>
          <a:xfrm rot="20144982" flipH="1" flipV="1">
            <a:off x="8323666" y="178372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0C72E797-312E-4303-9CD2-867288A89A7C}"/>
              </a:ext>
            </a:extLst>
          </p:cNvPr>
          <p:cNvSpPr/>
          <p:nvPr/>
        </p:nvSpPr>
        <p:spPr>
          <a:xfrm rot="20144982" flipH="1" flipV="1">
            <a:off x="8264629" y="181395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FE59A259-29CA-4197-92B7-6B0ECE84509C}"/>
              </a:ext>
            </a:extLst>
          </p:cNvPr>
          <p:cNvSpPr/>
          <p:nvPr/>
        </p:nvSpPr>
        <p:spPr>
          <a:xfrm rot="20144982" flipH="1" flipV="1">
            <a:off x="8210583" y="184341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0B836B38-890F-4C47-BB17-B57A580F508E}"/>
              </a:ext>
            </a:extLst>
          </p:cNvPr>
          <p:cNvSpPr/>
          <p:nvPr/>
        </p:nvSpPr>
        <p:spPr>
          <a:xfrm rot="20144982" flipH="1" flipV="1">
            <a:off x="9199225" y="151302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C3214ED2-6606-4EAF-8FBE-E8DBE11C757B}"/>
              </a:ext>
            </a:extLst>
          </p:cNvPr>
          <p:cNvSpPr/>
          <p:nvPr/>
        </p:nvSpPr>
        <p:spPr>
          <a:xfrm flipH="1" flipV="1">
            <a:off x="7226784" y="35906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695AA6B0-67E2-4274-BD90-68D06B72CF36}"/>
              </a:ext>
            </a:extLst>
          </p:cNvPr>
          <p:cNvSpPr/>
          <p:nvPr/>
        </p:nvSpPr>
        <p:spPr>
          <a:xfrm flipH="1" flipV="1">
            <a:off x="7315381" y="359521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9EBBBEEF-590E-4BB1-8354-EE21620F4A8B}"/>
              </a:ext>
            </a:extLst>
          </p:cNvPr>
          <p:cNvSpPr/>
          <p:nvPr/>
        </p:nvSpPr>
        <p:spPr>
          <a:xfrm flipH="1" flipV="1">
            <a:off x="7136518" y="359314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504A35CF-CFDE-4776-BB3B-F6632393F6D5}"/>
              </a:ext>
            </a:extLst>
          </p:cNvPr>
          <p:cNvSpPr/>
          <p:nvPr/>
        </p:nvSpPr>
        <p:spPr>
          <a:xfrm flipH="1" flipV="1">
            <a:off x="7416967" y="358827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8B7C93F2-DDDD-4A70-9AA4-B52EE4B63553}"/>
              </a:ext>
            </a:extLst>
          </p:cNvPr>
          <p:cNvSpPr/>
          <p:nvPr/>
        </p:nvSpPr>
        <p:spPr>
          <a:xfrm flipH="1" flipV="1">
            <a:off x="7505173" y="35947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BDC918A2-66F9-415D-A8B9-72363E28DCB2}"/>
              </a:ext>
            </a:extLst>
          </p:cNvPr>
          <p:cNvSpPr/>
          <p:nvPr/>
        </p:nvSpPr>
        <p:spPr>
          <a:xfrm flipH="1" flipV="1">
            <a:off x="7602785" y="35947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A4C73781-0E42-4FC7-B7B1-D7055A57D87E}"/>
              </a:ext>
            </a:extLst>
          </p:cNvPr>
          <p:cNvSpPr/>
          <p:nvPr/>
        </p:nvSpPr>
        <p:spPr>
          <a:xfrm flipH="1" flipV="1">
            <a:off x="7692337" y="359035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A1BB5484-79D3-48A9-BBB8-FC11CD593709}"/>
              </a:ext>
            </a:extLst>
          </p:cNvPr>
          <p:cNvSpPr/>
          <p:nvPr/>
        </p:nvSpPr>
        <p:spPr>
          <a:xfrm flipH="1" flipV="1">
            <a:off x="7783626" y="359072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6BE99155-A954-4A2C-A52F-9FFAF9DA28D1}"/>
              </a:ext>
            </a:extLst>
          </p:cNvPr>
          <p:cNvSpPr/>
          <p:nvPr/>
        </p:nvSpPr>
        <p:spPr>
          <a:xfrm flipH="1" flipV="1">
            <a:off x="7868713" y="359035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3" name="Isosceles Triangle 502">
            <a:extLst>
              <a:ext uri="{FF2B5EF4-FFF2-40B4-BE49-F238E27FC236}">
                <a16:creationId xmlns:a16="http://schemas.microsoft.com/office/drawing/2014/main" id="{9079E9DB-FEE1-48B4-97D6-81E9E36FB688}"/>
              </a:ext>
            </a:extLst>
          </p:cNvPr>
          <p:cNvSpPr/>
          <p:nvPr/>
        </p:nvSpPr>
        <p:spPr>
          <a:xfrm rot="14535753">
            <a:off x="7416967" y="300434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4" name="Isosceles Triangle 503">
            <a:extLst>
              <a:ext uri="{FF2B5EF4-FFF2-40B4-BE49-F238E27FC236}">
                <a16:creationId xmlns:a16="http://schemas.microsoft.com/office/drawing/2014/main" id="{F82C468B-5C1F-4FEF-B2CD-5D5E7DC94B4D}"/>
              </a:ext>
            </a:extLst>
          </p:cNvPr>
          <p:cNvSpPr/>
          <p:nvPr/>
        </p:nvSpPr>
        <p:spPr>
          <a:xfrm rot="20463120">
            <a:off x="7683163" y="227543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5" name="Isosceles Triangle 504">
            <a:extLst>
              <a:ext uri="{FF2B5EF4-FFF2-40B4-BE49-F238E27FC236}">
                <a16:creationId xmlns:a16="http://schemas.microsoft.com/office/drawing/2014/main" id="{9D754A19-2C70-4E0A-9896-913ECF2C6E8A}"/>
              </a:ext>
            </a:extLst>
          </p:cNvPr>
          <p:cNvSpPr/>
          <p:nvPr/>
        </p:nvSpPr>
        <p:spPr>
          <a:xfrm rot="9374787">
            <a:off x="8407081" y="1659928"/>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6" name="Isosceles Triangle 505">
            <a:extLst>
              <a:ext uri="{FF2B5EF4-FFF2-40B4-BE49-F238E27FC236}">
                <a16:creationId xmlns:a16="http://schemas.microsoft.com/office/drawing/2014/main" id="{37F10448-AB2C-4AEB-AF8C-71FD13207DF7}"/>
              </a:ext>
            </a:extLst>
          </p:cNvPr>
          <p:cNvSpPr/>
          <p:nvPr/>
        </p:nvSpPr>
        <p:spPr>
          <a:xfrm rot="9374787">
            <a:off x="8376949" y="1593193"/>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7CE3DE52-8BF6-46DA-9298-DBEE9B622D74}"/>
              </a:ext>
            </a:extLst>
          </p:cNvPr>
          <p:cNvSpPr/>
          <p:nvPr/>
        </p:nvSpPr>
        <p:spPr>
          <a:xfrm flipH="1" flipV="1">
            <a:off x="10004034" y="31235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01A5C436-4E74-4AFC-ADD9-9E1FC0845FFE}"/>
              </a:ext>
            </a:extLst>
          </p:cNvPr>
          <p:cNvSpPr/>
          <p:nvPr/>
        </p:nvSpPr>
        <p:spPr>
          <a:xfrm flipH="1" flipV="1">
            <a:off x="9888400" y="31235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id="{93ADC7BC-2EB9-4495-BC7E-CCBADB2ABAB8}"/>
              </a:ext>
            </a:extLst>
          </p:cNvPr>
          <p:cNvSpPr/>
          <p:nvPr/>
        </p:nvSpPr>
        <p:spPr>
          <a:xfrm flipH="1" flipV="1">
            <a:off x="9769608" y="311966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6F5E07B8-F9EC-4C28-9833-F7A68F9D9294}"/>
              </a:ext>
            </a:extLst>
          </p:cNvPr>
          <p:cNvSpPr/>
          <p:nvPr/>
        </p:nvSpPr>
        <p:spPr>
          <a:xfrm flipH="1" flipV="1">
            <a:off x="9762497" y="289140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A53CEA66-1236-4A1A-B579-D6ABD1AF0CC9}"/>
              </a:ext>
            </a:extLst>
          </p:cNvPr>
          <p:cNvSpPr/>
          <p:nvPr/>
        </p:nvSpPr>
        <p:spPr>
          <a:xfrm flipH="1" flipV="1">
            <a:off x="9881484" y="289689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8B342DE0-CF1B-4592-86BA-D0D5237B0063}"/>
              </a:ext>
            </a:extLst>
          </p:cNvPr>
          <p:cNvSpPr/>
          <p:nvPr/>
        </p:nvSpPr>
        <p:spPr>
          <a:xfrm flipH="1" flipV="1">
            <a:off x="10000118" y="289865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2C2C25AC-AE73-45CA-945A-E8BB8CB3C2BD}"/>
              </a:ext>
            </a:extLst>
          </p:cNvPr>
          <p:cNvSpPr/>
          <p:nvPr/>
        </p:nvSpPr>
        <p:spPr>
          <a:xfrm flipH="1" flipV="1">
            <a:off x="10572200" y="35040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0C9F85CB-45E7-45B4-8515-0131B7B916B0}"/>
              </a:ext>
            </a:extLst>
          </p:cNvPr>
          <p:cNvSpPr/>
          <p:nvPr/>
        </p:nvSpPr>
        <p:spPr>
          <a:xfrm rot="18366775" flipH="1" flipV="1">
            <a:off x="10339476" y="396230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1EA43894-7810-4358-9FA4-C39F203BF84E}"/>
              </a:ext>
            </a:extLst>
          </p:cNvPr>
          <p:cNvSpPr/>
          <p:nvPr/>
        </p:nvSpPr>
        <p:spPr>
          <a:xfrm flipH="1" flipV="1">
            <a:off x="9522452" y="45116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23EF0A75-EEBA-4160-8B69-7B1F75CFFEBE}"/>
              </a:ext>
            </a:extLst>
          </p:cNvPr>
          <p:cNvSpPr/>
          <p:nvPr/>
        </p:nvSpPr>
        <p:spPr>
          <a:xfrm flipH="1" flipV="1">
            <a:off x="8889499" y="45079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CC0C0FAD-EF44-46FE-AD9C-A94D90A30AC6}"/>
              </a:ext>
            </a:extLst>
          </p:cNvPr>
          <p:cNvSpPr/>
          <p:nvPr/>
        </p:nvSpPr>
        <p:spPr>
          <a:xfrm flipH="1" flipV="1">
            <a:off x="8240814" y="450719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6A23DA83-581A-4AF3-8F4D-CF4F60030478}"/>
              </a:ext>
            </a:extLst>
          </p:cNvPr>
          <p:cNvSpPr/>
          <p:nvPr/>
        </p:nvSpPr>
        <p:spPr>
          <a:xfrm flipH="1" flipV="1">
            <a:off x="7594963" y="450957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59089971-A9C5-4F11-8B96-AC4B3574E9A9}"/>
              </a:ext>
            </a:extLst>
          </p:cNvPr>
          <p:cNvSpPr/>
          <p:nvPr/>
        </p:nvSpPr>
        <p:spPr>
          <a:xfrm flipH="1" flipV="1">
            <a:off x="6952668" y="451006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056F7D40-2BFF-45B2-BD20-0C1E38F4464C}"/>
              </a:ext>
            </a:extLst>
          </p:cNvPr>
          <p:cNvSpPr/>
          <p:nvPr/>
        </p:nvSpPr>
        <p:spPr>
          <a:xfrm rot="5400000" flipH="1" flipV="1">
            <a:off x="6302003" y="4471019"/>
            <a:ext cx="45719" cy="4571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6D895039-1348-498F-9DBC-E147FDBB9F53}"/>
              </a:ext>
            </a:extLst>
          </p:cNvPr>
          <p:cNvSpPr/>
          <p:nvPr/>
        </p:nvSpPr>
        <p:spPr>
          <a:xfrm flipH="1" flipV="1">
            <a:off x="4327250" y="460020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A03BB609-14A7-427B-92F3-B1CF42C9776D}"/>
              </a:ext>
            </a:extLst>
          </p:cNvPr>
          <p:cNvSpPr/>
          <p:nvPr/>
        </p:nvSpPr>
        <p:spPr>
          <a:xfrm flipH="1" flipV="1">
            <a:off x="4322237" y="437791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3" name="Isosceles Triangle 522">
            <a:extLst>
              <a:ext uri="{FF2B5EF4-FFF2-40B4-BE49-F238E27FC236}">
                <a16:creationId xmlns:a16="http://schemas.microsoft.com/office/drawing/2014/main" id="{2785D491-74B5-4B2C-AB7E-7161453738D3}"/>
              </a:ext>
            </a:extLst>
          </p:cNvPr>
          <p:cNvSpPr/>
          <p:nvPr/>
        </p:nvSpPr>
        <p:spPr>
          <a:xfrm rot="19070313">
            <a:off x="4362170" y="465617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4" name="Isosceles Triangle 523">
            <a:extLst>
              <a:ext uri="{FF2B5EF4-FFF2-40B4-BE49-F238E27FC236}">
                <a16:creationId xmlns:a16="http://schemas.microsoft.com/office/drawing/2014/main" id="{3286576F-01F2-4D5C-9E2F-A23CCC2710C0}"/>
              </a:ext>
            </a:extLst>
          </p:cNvPr>
          <p:cNvSpPr/>
          <p:nvPr/>
        </p:nvSpPr>
        <p:spPr>
          <a:xfrm>
            <a:off x="5009861" y="453588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5" name="Isosceles Triangle 524">
            <a:extLst>
              <a:ext uri="{FF2B5EF4-FFF2-40B4-BE49-F238E27FC236}">
                <a16:creationId xmlns:a16="http://schemas.microsoft.com/office/drawing/2014/main" id="{1DE5B51B-1221-413F-AA38-51E0CD40E62B}"/>
              </a:ext>
            </a:extLst>
          </p:cNvPr>
          <p:cNvSpPr/>
          <p:nvPr/>
        </p:nvSpPr>
        <p:spPr>
          <a:xfrm>
            <a:off x="6301213" y="4532257"/>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6" name="Isosceles Triangle 525">
            <a:extLst>
              <a:ext uri="{FF2B5EF4-FFF2-40B4-BE49-F238E27FC236}">
                <a16:creationId xmlns:a16="http://schemas.microsoft.com/office/drawing/2014/main" id="{8FF7B86F-B1AC-43E3-BE19-7B0738657B68}"/>
              </a:ext>
            </a:extLst>
          </p:cNvPr>
          <p:cNvSpPr/>
          <p:nvPr/>
        </p:nvSpPr>
        <p:spPr>
          <a:xfrm rot="10800000">
            <a:off x="5658240" y="4408368"/>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7" name="Rectangle 526">
            <a:extLst>
              <a:ext uri="{FF2B5EF4-FFF2-40B4-BE49-F238E27FC236}">
                <a16:creationId xmlns:a16="http://schemas.microsoft.com/office/drawing/2014/main" id="{22B012D5-10E6-4F1E-A430-66B884D3A9F8}"/>
              </a:ext>
            </a:extLst>
          </p:cNvPr>
          <p:cNvSpPr/>
          <p:nvPr/>
        </p:nvSpPr>
        <p:spPr>
          <a:xfrm rot="16200000" flipH="1" flipV="1">
            <a:off x="5658240" y="4464507"/>
            <a:ext cx="45719" cy="4571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8C9F4578-F756-4903-96C8-7CF49C906A29}"/>
              </a:ext>
            </a:extLst>
          </p:cNvPr>
          <p:cNvSpPr/>
          <p:nvPr/>
        </p:nvSpPr>
        <p:spPr>
          <a:xfrm rot="16200000" flipH="1" flipV="1">
            <a:off x="5010628" y="447187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9" name="Isosceles Triangle 528">
            <a:extLst>
              <a:ext uri="{FF2B5EF4-FFF2-40B4-BE49-F238E27FC236}">
                <a16:creationId xmlns:a16="http://schemas.microsoft.com/office/drawing/2014/main" id="{280934E8-1D5F-4192-83AF-73F605AE18A3}"/>
              </a:ext>
            </a:extLst>
          </p:cNvPr>
          <p:cNvSpPr/>
          <p:nvPr/>
        </p:nvSpPr>
        <p:spPr>
          <a:xfrm>
            <a:off x="6952668" y="4567970"/>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0" name="Isosceles Triangle 529">
            <a:extLst>
              <a:ext uri="{FF2B5EF4-FFF2-40B4-BE49-F238E27FC236}">
                <a16:creationId xmlns:a16="http://schemas.microsoft.com/office/drawing/2014/main" id="{C3E951C3-0D54-4936-8C78-43E479A5FD75}"/>
              </a:ext>
            </a:extLst>
          </p:cNvPr>
          <p:cNvSpPr/>
          <p:nvPr/>
        </p:nvSpPr>
        <p:spPr>
          <a:xfrm>
            <a:off x="8240814" y="4567970"/>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1" name="Isosceles Triangle 530">
            <a:extLst>
              <a:ext uri="{FF2B5EF4-FFF2-40B4-BE49-F238E27FC236}">
                <a16:creationId xmlns:a16="http://schemas.microsoft.com/office/drawing/2014/main" id="{55012133-BAA2-406B-AD28-E4C2701198B7}"/>
              </a:ext>
            </a:extLst>
          </p:cNvPr>
          <p:cNvSpPr/>
          <p:nvPr/>
        </p:nvSpPr>
        <p:spPr>
          <a:xfrm rot="10800000">
            <a:off x="8888104" y="4452039"/>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2" name="Isosceles Triangle 531">
            <a:extLst>
              <a:ext uri="{FF2B5EF4-FFF2-40B4-BE49-F238E27FC236}">
                <a16:creationId xmlns:a16="http://schemas.microsoft.com/office/drawing/2014/main" id="{A3D92C3A-22C1-45AE-B6A7-9E6601116F12}"/>
              </a:ext>
            </a:extLst>
          </p:cNvPr>
          <p:cNvSpPr/>
          <p:nvPr/>
        </p:nvSpPr>
        <p:spPr>
          <a:xfrm rot="10800000">
            <a:off x="7592799" y="4452039"/>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3" name="Isosceles Triangle 532">
            <a:extLst>
              <a:ext uri="{FF2B5EF4-FFF2-40B4-BE49-F238E27FC236}">
                <a16:creationId xmlns:a16="http://schemas.microsoft.com/office/drawing/2014/main" id="{BEE57B07-EB17-4AF6-83CD-2523CDE2F51C}"/>
              </a:ext>
            </a:extLst>
          </p:cNvPr>
          <p:cNvSpPr/>
          <p:nvPr/>
        </p:nvSpPr>
        <p:spPr>
          <a:xfrm rot="10800000">
            <a:off x="9522451" y="445574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4" name="Isosceles Triangle 533">
            <a:extLst>
              <a:ext uri="{FF2B5EF4-FFF2-40B4-BE49-F238E27FC236}">
                <a16:creationId xmlns:a16="http://schemas.microsoft.com/office/drawing/2014/main" id="{06C42997-43CD-4DA6-BDB6-F21300F59BAC}"/>
              </a:ext>
            </a:extLst>
          </p:cNvPr>
          <p:cNvSpPr/>
          <p:nvPr/>
        </p:nvSpPr>
        <p:spPr>
          <a:xfrm rot="7581167">
            <a:off x="10282154" y="391291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5" name="Isosceles Triangle 534">
            <a:extLst>
              <a:ext uri="{FF2B5EF4-FFF2-40B4-BE49-F238E27FC236}">
                <a16:creationId xmlns:a16="http://schemas.microsoft.com/office/drawing/2014/main" id="{C3E7FE42-F99A-4553-87B6-9DC273798CE4}"/>
              </a:ext>
            </a:extLst>
          </p:cNvPr>
          <p:cNvSpPr/>
          <p:nvPr/>
        </p:nvSpPr>
        <p:spPr>
          <a:xfrm rot="5222088">
            <a:off x="10505570" y="350910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6" name="Rectangle 535">
            <a:extLst>
              <a:ext uri="{FF2B5EF4-FFF2-40B4-BE49-F238E27FC236}">
                <a16:creationId xmlns:a16="http://schemas.microsoft.com/office/drawing/2014/main" id="{8BE5113F-D7E7-4559-A73D-A0CBB0465806}"/>
              </a:ext>
            </a:extLst>
          </p:cNvPr>
          <p:cNvSpPr/>
          <p:nvPr/>
        </p:nvSpPr>
        <p:spPr>
          <a:xfrm flipH="1" flipV="1">
            <a:off x="9522450" y="474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7" name="Rectangle 536">
            <a:extLst>
              <a:ext uri="{FF2B5EF4-FFF2-40B4-BE49-F238E27FC236}">
                <a16:creationId xmlns:a16="http://schemas.microsoft.com/office/drawing/2014/main" id="{92990B05-7870-4511-A8C0-5CE60A71D36A}"/>
              </a:ext>
            </a:extLst>
          </p:cNvPr>
          <p:cNvSpPr/>
          <p:nvPr/>
        </p:nvSpPr>
        <p:spPr>
          <a:xfrm flipH="1" flipV="1">
            <a:off x="9632218" y="474022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8" name="Rectangle 537">
            <a:extLst>
              <a:ext uri="{FF2B5EF4-FFF2-40B4-BE49-F238E27FC236}">
                <a16:creationId xmlns:a16="http://schemas.microsoft.com/office/drawing/2014/main" id="{C1276871-0ED4-485A-895A-25B7F2B0086D}"/>
              </a:ext>
            </a:extLst>
          </p:cNvPr>
          <p:cNvSpPr/>
          <p:nvPr/>
        </p:nvSpPr>
        <p:spPr>
          <a:xfrm flipH="1" flipV="1">
            <a:off x="9751787" y="474295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9" name="Rectangle 538">
            <a:extLst>
              <a:ext uri="{FF2B5EF4-FFF2-40B4-BE49-F238E27FC236}">
                <a16:creationId xmlns:a16="http://schemas.microsoft.com/office/drawing/2014/main" id="{93AB2998-143E-4B3B-BDAF-20D44962CA12}"/>
              </a:ext>
            </a:extLst>
          </p:cNvPr>
          <p:cNvSpPr/>
          <p:nvPr/>
        </p:nvSpPr>
        <p:spPr>
          <a:xfrm flipH="1" flipV="1">
            <a:off x="9407782" y="474581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0" name="Rectangle 539">
            <a:extLst>
              <a:ext uri="{FF2B5EF4-FFF2-40B4-BE49-F238E27FC236}">
                <a16:creationId xmlns:a16="http://schemas.microsoft.com/office/drawing/2014/main" id="{C86AF918-97D9-475B-9A97-8FD5937CA811}"/>
              </a:ext>
            </a:extLst>
          </p:cNvPr>
          <p:cNvSpPr/>
          <p:nvPr/>
        </p:nvSpPr>
        <p:spPr>
          <a:xfrm flipH="1" flipV="1">
            <a:off x="9298014" y="474521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1" name="Isosceles Triangle 540">
            <a:extLst>
              <a:ext uri="{FF2B5EF4-FFF2-40B4-BE49-F238E27FC236}">
                <a16:creationId xmlns:a16="http://schemas.microsoft.com/office/drawing/2014/main" id="{B6791D95-9B62-4581-93EB-1FD8074745D3}"/>
              </a:ext>
            </a:extLst>
          </p:cNvPr>
          <p:cNvSpPr/>
          <p:nvPr/>
        </p:nvSpPr>
        <p:spPr>
          <a:xfrm rot="20463120">
            <a:off x="9216709" y="156414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2" name="Isosceles Triangle 541">
            <a:extLst>
              <a:ext uri="{FF2B5EF4-FFF2-40B4-BE49-F238E27FC236}">
                <a16:creationId xmlns:a16="http://schemas.microsoft.com/office/drawing/2014/main" id="{748CC1AA-6490-4B03-B8D0-9530C7E18BCB}"/>
              </a:ext>
            </a:extLst>
          </p:cNvPr>
          <p:cNvSpPr/>
          <p:nvPr/>
        </p:nvSpPr>
        <p:spPr>
          <a:xfrm>
            <a:off x="9701052" y="145199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3" name="Isosceles Triangle 542">
            <a:extLst>
              <a:ext uri="{FF2B5EF4-FFF2-40B4-BE49-F238E27FC236}">
                <a16:creationId xmlns:a16="http://schemas.microsoft.com/office/drawing/2014/main" id="{8D92D702-4758-4A49-BBED-CA10DCAF436D}"/>
              </a:ext>
            </a:extLst>
          </p:cNvPr>
          <p:cNvSpPr/>
          <p:nvPr/>
        </p:nvSpPr>
        <p:spPr>
          <a:xfrm rot="20463120">
            <a:off x="9238885" y="162179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4" name="Isosceles Triangle 543">
            <a:extLst>
              <a:ext uri="{FF2B5EF4-FFF2-40B4-BE49-F238E27FC236}">
                <a16:creationId xmlns:a16="http://schemas.microsoft.com/office/drawing/2014/main" id="{F706C4BB-E027-4980-AFD0-827DD650E5A2}"/>
              </a:ext>
            </a:extLst>
          </p:cNvPr>
          <p:cNvSpPr/>
          <p:nvPr/>
        </p:nvSpPr>
        <p:spPr>
          <a:xfrm rot="5400000">
            <a:off x="10460329" y="188575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5" name="Isosceles Triangle 544">
            <a:extLst>
              <a:ext uri="{FF2B5EF4-FFF2-40B4-BE49-F238E27FC236}">
                <a16:creationId xmlns:a16="http://schemas.microsoft.com/office/drawing/2014/main" id="{330C1828-D3BB-4F88-A2C7-C719E9D21AD3}"/>
              </a:ext>
            </a:extLst>
          </p:cNvPr>
          <p:cNvSpPr/>
          <p:nvPr/>
        </p:nvSpPr>
        <p:spPr>
          <a:xfrm rot="5400000">
            <a:off x="10407439" y="188575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6" name="Isosceles Triangle 545">
            <a:extLst>
              <a:ext uri="{FF2B5EF4-FFF2-40B4-BE49-F238E27FC236}">
                <a16:creationId xmlns:a16="http://schemas.microsoft.com/office/drawing/2014/main" id="{AAB14E75-6D28-4FBD-95FA-ACD455172630}"/>
              </a:ext>
            </a:extLst>
          </p:cNvPr>
          <p:cNvSpPr/>
          <p:nvPr/>
        </p:nvSpPr>
        <p:spPr>
          <a:xfrm rot="7133529">
            <a:off x="10464853" y="232366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7" name="Isosceles Triangle 546">
            <a:extLst>
              <a:ext uri="{FF2B5EF4-FFF2-40B4-BE49-F238E27FC236}">
                <a16:creationId xmlns:a16="http://schemas.microsoft.com/office/drawing/2014/main" id="{4E5FA6F3-4EA1-4C70-96A3-61DC59D76AEC}"/>
              </a:ext>
            </a:extLst>
          </p:cNvPr>
          <p:cNvSpPr/>
          <p:nvPr/>
        </p:nvSpPr>
        <p:spPr>
          <a:xfrm rot="7133529">
            <a:off x="10402381" y="229403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8" name="Isosceles Triangle 547">
            <a:extLst>
              <a:ext uri="{FF2B5EF4-FFF2-40B4-BE49-F238E27FC236}">
                <a16:creationId xmlns:a16="http://schemas.microsoft.com/office/drawing/2014/main" id="{3C4C1010-E810-446D-B582-DB17E7B6FD34}"/>
              </a:ext>
            </a:extLst>
          </p:cNvPr>
          <p:cNvSpPr/>
          <p:nvPr/>
        </p:nvSpPr>
        <p:spPr>
          <a:xfrm rot="7133529">
            <a:off x="10342778" y="22689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9" name="Isosceles Triangle 548">
            <a:extLst>
              <a:ext uri="{FF2B5EF4-FFF2-40B4-BE49-F238E27FC236}">
                <a16:creationId xmlns:a16="http://schemas.microsoft.com/office/drawing/2014/main" id="{D36A59DF-F81E-45D8-8462-60989494181B}"/>
              </a:ext>
            </a:extLst>
          </p:cNvPr>
          <p:cNvSpPr/>
          <p:nvPr/>
        </p:nvSpPr>
        <p:spPr>
          <a:xfrm rot="11220133">
            <a:off x="10833744" y="3147791"/>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0" name="Isosceles Triangle 549">
            <a:extLst>
              <a:ext uri="{FF2B5EF4-FFF2-40B4-BE49-F238E27FC236}">
                <a16:creationId xmlns:a16="http://schemas.microsoft.com/office/drawing/2014/main" id="{FAC55810-3D1B-4CC6-93AB-ED4E33A61A2A}"/>
              </a:ext>
            </a:extLst>
          </p:cNvPr>
          <p:cNvSpPr/>
          <p:nvPr/>
        </p:nvSpPr>
        <p:spPr>
          <a:xfrm rot="11220133">
            <a:off x="10894656" y="3224513"/>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1" name="Isosceles Triangle 550">
            <a:extLst>
              <a:ext uri="{FF2B5EF4-FFF2-40B4-BE49-F238E27FC236}">
                <a16:creationId xmlns:a16="http://schemas.microsoft.com/office/drawing/2014/main" id="{15FFA940-642B-42E9-BB0D-A7A343F5FE97}"/>
              </a:ext>
            </a:extLst>
          </p:cNvPr>
          <p:cNvSpPr/>
          <p:nvPr/>
        </p:nvSpPr>
        <p:spPr>
          <a:xfrm rot="11220133">
            <a:off x="10941673" y="3317774"/>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2" name="Isosceles Triangle 551">
            <a:extLst>
              <a:ext uri="{FF2B5EF4-FFF2-40B4-BE49-F238E27FC236}">
                <a16:creationId xmlns:a16="http://schemas.microsoft.com/office/drawing/2014/main" id="{E9D6B1E2-B1BC-4A5C-9C2D-92377E71F034}"/>
              </a:ext>
            </a:extLst>
          </p:cNvPr>
          <p:cNvSpPr/>
          <p:nvPr/>
        </p:nvSpPr>
        <p:spPr>
          <a:xfrm rot="2535059">
            <a:off x="8311560" y="3732936"/>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3" name="Isosceles Triangle 552">
            <a:extLst>
              <a:ext uri="{FF2B5EF4-FFF2-40B4-BE49-F238E27FC236}">
                <a16:creationId xmlns:a16="http://schemas.microsoft.com/office/drawing/2014/main" id="{7E16A86A-6DA4-49AE-A039-4DADD692F94D}"/>
              </a:ext>
            </a:extLst>
          </p:cNvPr>
          <p:cNvSpPr/>
          <p:nvPr/>
        </p:nvSpPr>
        <p:spPr>
          <a:xfrm rot="2512946">
            <a:off x="8447764" y="3672004"/>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4" name="Isosceles Triangle 553">
            <a:extLst>
              <a:ext uri="{FF2B5EF4-FFF2-40B4-BE49-F238E27FC236}">
                <a16:creationId xmlns:a16="http://schemas.microsoft.com/office/drawing/2014/main" id="{7F884D83-D4A9-4067-B788-AF3CCDA9FCD7}"/>
              </a:ext>
            </a:extLst>
          </p:cNvPr>
          <p:cNvSpPr/>
          <p:nvPr/>
        </p:nvSpPr>
        <p:spPr>
          <a:xfrm rot="1737957">
            <a:off x="8562139" y="3604155"/>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5" name="Isosceles Triangle 554">
            <a:extLst>
              <a:ext uri="{FF2B5EF4-FFF2-40B4-BE49-F238E27FC236}">
                <a16:creationId xmlns:a16="http://schemas.microsoft.com/office/drawing/2014/main" id="{A694A6BE-2788-479B-BCDD-E97B7B680BA5}"/>
              </a:ext>
            </a:extLst>
          </p:cNvPr>
          <p:cNvSpPr/>
          <p:nvPr/>
        </p:nvSpPr>
        <p:spPr>
          <a:xfrm rot="10800000">
            <a:off x="7966250" y="325342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6" name="Isosceles Triangle 555">
            <a:extLst>
              <a:ext uri="{FF2B5EF4-FFF2-40B4-BE49-F238E27FC236}">
                <a16:creationId xmlns:a16="http://schemas.microsoft.com/office/drawing/2014/main" id="{374466F1-3BDF-41BD-B1D2-42A678155B64}"/>
              </a:ext>
            </a:extLst>
          </p:cNvPr>
          <p:cNvSpPr/>
          <p:nvPr/>
        </p:nvSpPr>
        <p:spPr>
          <a:xfrm rot="20463120">
            <a:off x="7703507" y="231797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7" name="Isosceles Triangle 556">
            <a:extLst>
              <a:ext uri="{FF2B5EF4-FFF2-40B4-BE49-F238E27FC236}">
                <a16:creationId xmlns:a16="http://schemas.microsoft.com/office/drawing/2014/main" id="{7D4A5E61-6761-44A5-8DB1-480ACE186768}"/>
              </a:ext>
            </a:extLst>
          </p:cNvPr>
          <p:cNvSpPr/>
          <p:nvPr/>
        </p:nvSpPr>
        <p:spPr>
          <a:xfrm rot="7947614">
            <a:off x="10217089" y="386890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8" name="Isosceles Triangle 557">
            <a:extLst>
              <a:ext uri="{FF2B5EF4-FFF2-40B4-BE49-F238E27FC236}">
                <a16:creationId xmlns:a16="http://schemas.microsoft.com/office/drawing/2014/main" id="{D58C7705-E715-4734-B678-81DAF126C090}"/>
              </a:ext>
            </a:extLst>
          </p:cNvPr>
          <p:cNvSpPr/>
          <p:nvPr/>
        </p:nvSpPr>
        <p:spPr>
          <a:xfrm rot="10800000">
            <a:off x="8888104" y="4384127"/>
            <a:ext cx="45719" cy="45719"/>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9" name="Isosceles Triangle 558">
            <a:extLst>
              <a:ext uri="{FF2B5EF4-FFF2-40B4-BE49-F238E27FC236}">
                <a16:creationId xmlns:a16="http://schemas.microsoft.com/office/drawing/2014/main" id="{51ECF372-DCAB-4CB1-AC71-E525E8E90ACF}"/>
              </a:ext>
            </a:extLst>
          </p:cNvPr>
          <p:cNvSpPr/>
          <p:nvPr/>
        </p:nvSpPr>
        <p:spPr>
          <a:xfrm>
            <a:off x="6301214" y="460000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60" name="Straight Connector 559">
            <a:extLst>
              <a:ext uri="{FF2B5EF4-FFF2-40B4-BE49-F238E27FC236}">
                <a16:creationId xmlns:a16="http://schemas.microsoft.com/office/drawing/2014/main" id="{8AC6417E-D9D5-45F6-BBD0-26FA92AB84FA}"/>
              </a:ext>
            </a:extLst>
          </p:cNvPr>
          <p:cNvCxnSpPr>
            <a:stCxn id="304" idx="1"/>
            <a:endCxn id="305" idx="3"/>
          </p:cNvCxnSpPr>
          <p:nvPr/>
        </p:nvCxnSpPr>
        <p:spPr>
          <a:xfrm flipV="1">
            <a:off x="4417260" y="3434299"/>
            <a:ext cx="777868"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AF6A6343-5B82-4C9C-8664-050C1F2C048C}"/>
              </a:ext>
            </a:extLst>
          </p:cNvPr>
          <p:cNvCxnSpPr>
            <a:stCxn id="305" idx="1"/>
            <a:endCxn id="315" idx="3"/>
          </p:cNvCxnSpPr>
          <p:nvPr/>
        </p:nvCxnSpPr>
        <p:spPr>
          <a:xfrm flipV="1">
            <a:off x="5240847" y="3157645"/>
            <a:ext cx="872643" cy="276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373117BD-A082-4DF8-9872-924EACBD3160}"/>
              </a:ext>
            </a:extLst>
          </p:cNvPr>
          <p:cNvCxnSpPr>
            <a:stCxn id="315" idx="1"/>
            <a:endCxn id="442" idx="3"/>
          </p:cNvCxnSpPr>
          <p:nvPr/>
        </p:nvCxnSpPr>
        <p:spPr>
          <a:xfrm>
            <a:off x="6159209" y="3157645"/>
            <a:ext cx="881117" cy="22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95A3B49D-0692-4E19-A330-73DBB77E5BB0}"/>
              </a:ext>
            </a:extLst>
          </p:cNvPr>
          <p:cNvCxnSpPr>
            <a:stCxn id="306" idx="1"/>
            <a:endCxn id="311" idx="3"/>
          </p:cNvCxnSpPr>
          <p:nvPr/>
        </p:nvCxnSpPr>
        <p:spPr>
          <a:xfrm flipV="1">
            <a:off x="4416061" y="3656546"/>
            <a:ext cx="780891" cy="8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B1213C8F-9625-4AD4-8FFA-F11937A46FC6}"/>
              </a:ext>
            </a:extLst>
          </p:cNvPr>
          <p:cNvCxnSpPr>
            <a:stCxn id="311" idx="1"/>
            <a:endCxn id="441" idx="3"/>
          </p:cNvCxnSpPr>
          <p:nvPr/>
        </p:nvCxnSpPr>
        <p:spPr>
          <a:xfrm flipV="1">
            <a:off x="5242671" y="3386118"/>
            <a:ext cx="873507" cy="27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D8224B1E-3AA3-4CCD-8CA1-6CD5F975EDEC}"/>
              </a:ext>
            </a:extLst>
          </p:cNvPr>
          <p:cNvCxnSpPr>
            <a:cxnSpLocks/>
            <a:stCxn id="441" idx="1"/>
            <a:endCxn id="461" idx="3"/>
          </p:cNvCxnSpPr>
          <p:nvPr/>
        </p:nvCxnSpPr>
        <p:spPr>
          <a:xfrm>
            <a:off x="6161897" y="3386118"/>
            <a:ext cx="878428" cy="234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9B802B6B-4ABB-4B68-B976-67F4791ABFE4}"/>
              </a:ext>
            </a:extLst>
          </p:cNvPr>
          <p:cNvCxnSpPr>
            <a:cxnSpLocks/>
            <a:stCxn id="344" idx="3"/>
            <a:endCxn id="554" idx="0"/>
          </p:cNvCxnSpPr>
          <p:nvPr/>
        </p:nvCxnSpPr>
        <p:spPr>
          <a:xfrm flipH="1">
            <a:off x="8596070" y="3157644"/>
            <a:ext cx="523363" cy="449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03BBF09B-8D6C-4636-B63E-ECDD15FC833F}"/>
              </a:ext>
            </a:extLst>
          </p:cNvPr>
          <p:cNvCxnSpPr>
            <a:cxnSpLocks/>
            <a:stCxn id="552" idx="2"/>
            <a:endCxn id="446" idx="1"/>
          </p:cNvCxnSpPr>
          <p:nvPr/>
        </p:nvCxnSpPr>
        <p:spPr>
          <a:xfrm flipH="1" flipV="1">
            <a:off x="8010985" y="3618171"/>
            <a:ext cx="291143" cy="139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2A778672-6C97-4149-9C19-FC46CAFD2612}"/>
              </a:ext>
            </a:extLst>
          </p:cNvPr>
          <p:cNvCxnSpPr>
            <a:cxnSpLocks/>
            <a:stCxn id="454" idx="3"/>
            <a:endCxn id="318" idx="1"/>
          </p:cNvCxnSpPr>
          <p:nvPr/>
        </p:nvCxnSpPr>
        <p:spPr>
          <a:xfrm flipH="1">
            <a:off x="8010986" y="2925820"/>
            <a:ext cx="1100529" cy="469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A4601551-C9EB-48C3-846C-27B8AD492995}"/>
              </a:ext>
            </a:extLst>
          </p:cNvPr>
          <p:cNvCxnSpPr>
            <a:cxnSpLocks/>
            <a:stCxn id="318" idx="3"/>
            <a:endCxn id="484" idx="0"/>
          </p:cNvCxnSpPr>
          <p:nvPr/>
        </p:nvCxnSpPr>
        <p:spPr>
          <a:xfrm flipH="1" flipV="1">
            <a:off x="7402815" y="3085018"/>
            <a:ext cx="562452" cy="31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42216CFB-FFDA-427E-9638-D42FA5C3F0FE}"/>
              </a:ext>
            </a:extLst>
          </p:cNvPr>
          <p:cNvCxnSpPr>
            <a:cxnSpLocks/>
            <a:stCxn id="418" idx="3"/>
            <a:endCxn id="484" idx="1"/>
          </p:cNvCxnSpPr>
          <p:nvPr/>
        </p:nvCxnSpPr>
        <p:spPr>
          <a:xfrm flipH="1">
            <a:off x="7410045" y="2247086"/>
            <a:ext cx="247119" cy="806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02302328-5431-44AB-8D34-6DBEC8A271E9}"/>
              </a:ext>
            </a:extLst>
          </p:cNvPr>
          <p:cNvCxnSpPr>
            <a:cxnSpLocks/>
            <a:endCxn id="418" idx="1"/>
          </p:cNvCxnSpPr>
          <p:nvPr/>
        </p:nvCxnSpPr>
        <p:spPr>
          <a:xfrm flipH="1">
            <a:off x="7698849" y="2067042"/>
            <a:ext cx="635570" cy="161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AB6946EC-E5DB-4639-B17C-E33E4B62F769}"/>
              </a:ext>
            </a:extLst>
          </p:cNvPr>
          <p:cNvCxnSpPr>
            <a:cxnSpLocks/>
            <a:stCxn id="492" idx="3"/>
          </p:cNvCxnSpPr>
          <p:nvPr/>
        </p:nvCxnSpPr>
        <p:spPr>
          <a:xfrm flipH="1">
            <a:off x="7546904" y="1875661"/>
            <a:ext cx="665696" cy="88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44D9ACE9-56DB-4A7A-9F10-634F4395D987}"/>
              </a:ext>
            </a:extLst>
          </p:cNvPr>
          <p:cNvCxnSpPr>
            <a:cxnSpLocks/>
            <a:endCxn id="489" idx="1"/>
          </p:cNvCxnSpPr>
          <p:nvPr/>
        </p:nvCxnSpPr>
        <p:spPr>
          <a:xfrm flipH="1">
            <a:off x="7094975" y="1969699"/>
            <a:ext cx="451930" cy="217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81F9592B-D0C9-49B9-97C9-F9A7F3116878}"/>
              </a:ext>
            </a:extLst>
          </p:cNvPr>
          <p:cNvCxnSpPr>
            <a:cxnSpLocks/>
            <a:stCxn id="493" idx="3"/>
          </p:cNvCxnSpPr>
          <p:nvPr/>
        </p:nvCxnSpPr>
        <p:spPr>
          <a:xfrm flipH="1">
            <a:off x="8339165" y="1545269"/>
            <a:ext cx="862077" cy="531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76267963-9AD7-45A7-A45C-6892181D4200}"/>
              </a:ext>
            </a:extLst>
          </p:cNvPr>
          <p:cNvCxnSpPr>
            <a:cxnSpLocks/>
            <a:stCxn id="349" idx="3"/>
            <a:endCxn id="493" idx="1"/>
          </p:cNvCxnSpPr>
          <p:nvPr/>
        </p:nvCxnSpPr>
        <p:spPr>
          <a:xfrm flipH="1">
            <a:off x="9242927" y="1421293"/>
            <a:ext cx="458125" cy="105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124BE019-4720-4043-91B5-E6D29F5A33B1}"/>
              </a:ext>
            </a:extLst>
          </p:cNvPr>
          <p:cNvCxnSpPr>
            <a:cxnSpLocks/>
            <a:stCxn id="483" idx="2"/>
            <a:endCxn id="349" idx="1"/>
          </p:cNvCxnSpPr>
          <p:nvPr/>
        </p:nvCxnSpPr>
        <p:spPr>
          <a:xfrm flipH="1" flipV="1">
            <a:off x="9746771" y="1421293"/>
            <a:ext cx="797611" cy="466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B8193346-B49C-4128-860F-934ABF788235}"/>
              </a:ext>
            </a:extLst>
          </p:cNvPr>
          <p:cNvCxnSpPr>
            <a:cxnSpLocks/>
            <a:stCxn id="345" idx="2"/>
            <a:endCxn id="483" idx="0"/>
          </p:cNvCxnSpPr>
          <p:nvPr/>
        </p:nvCxnSpPr>
        <p:spPr>
          <a:xfrm flipH="1" flipV="1">
            <a:off x="10544382" y="1933750"/>
            <a:ext cx="3657" cy="412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466D1D-1F84-42C1-B4A1-3F4B774EF877}"/>
              </a:ext>
            </a:extLst>
          </p:cNvPr>
          <p:cNvCxnSpPr>
            <a:cxnSpLocks/>
            <a:stCxn id="475" idx="1"/>
            <a:endCxn id="345" idx="0"/>
          </p:cNvCxnSpPr>
          <p:nvPr/>
        </p:nvCxnSpPr>
        <p:spPr>
          <a:xfrm flipV="1">
            <a:off x="10153194" y="2391751"/>
            <a:ext cx="394845" cy="529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39F3BF28-61FC-48FD-AE32-5EC3345ADC94}"/>
              </a:ext>
            </a:extLst>
          </p:cNvPr>
          <p:cNvCxnSpPr>
            <a:cxnSpLocks/>
            <a:stCxn id="510" idx="3"/>
            <a:endCxn id="454" idx="1"/>
          </p:cNvCxnSpPr>
          <p:nvPr/>
        </p:nvCxnSpPr>
        <p:spPr>
          <a:xfrm flipH="1">
            <a:off x="9157234" y="2914268"/>
            <a:ext cx="605263" cy="11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3FF3DD73-716B-4EBD-B86B-0096782D1539}"/>
              </a:ext>
            </a:extLst>
          </p:cNvPr>
          <p:cNvCxnSpPr>
            <a:cxnSpLocks/>
            <a:stCxn id="509" idx="3"/>
            <a:endCxn id="344" idx="1"/>
          </p:cNvCxnSpPr>
          <p:nvPr/>
        </p:nvCxnSpPr>
        <p:spPr>
          <a:xfrm flipH="1">
            <a:off x="9165152" y="3142525"/>
            <a:ext cx="604456" cy="15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3B8EB28D-7436-4922-ACEC-81DB72A30157}"/>
              </a:ext>
            </a:extLst>
          </p:cNvPr>
          <p:cNvCxnSpPr>
            <a:cxnSpLocks/>
            <a:stCxn id="513" idx="2"/>
            <a:endCxn id="440" idx="1"/>
          </p:cNvCxnSpPr>
          <p:nvPr/>
        </p:nvCxnSpPr>
        <p:spPr>
          <a:xfrm flipH="1" flipV="1">
            <a:off x="10164308" y="3147665"/>
            <a:ext cx="430751" cy="356386"/>
          </a:xfrm>
          <a:prstGeom prst="line">
            <a:avLst/>
          </a:prstGeom>
        </p:spPr>
        <p:style>
          <a:lnRef idx="1">
            <a:schemeClr val="accent1"/>
          </a:lnRef>
          <a:fillRef idx="0">
            <a:schemeClr val="accent1"/>
          </a:fillRef>
          <a:effectRef idx="0">
            <a:schemeClr val="accent1"/>
          </a:effectRef>
          <a:fontRef idx="minor">
            <a:schemeClr val="tx1"/>
          </a:fontRef>
        </p:style>
      </p:cxnSp>
      <p:sp>
        <p:nvSpPr>
          <p:cNvPr id="582" name="TextBox 581">
            <a:extLst>
              <a:ext uri="{FF2B5EF4-FFF2-40B4-BE49-F238E27FC236}">
                <a16:creationId xmlns:a16="http://schemas.microsoft.com/office/drawing/2014/main" id="{93DC4E69-EB82-4615-8B8D-E985B641763A}"/>
              </a:ext>
            </a:extLst>
          </p:cNvPr>
          <p:cNvSpPr txBox="1"/>
          <p:nvPr/>
        </p:nvSpPr>
        <p:spPr>
          <a:xfrm>
            <a:off x="10519063" y="2579348"/>
            <a:ext cx="220732" cy="369332"/>
          </a:xfrm>
          <a:prstGeom prst="rect">
            <a:avLst/>
          </a:prstGeom>
          <a:noFill/>
        </p:spPr>
        <p:txBody>
          <a:bodyPr wrap="square" rtlCol="0">
            <a:spAutoFit/>
          </a:bodyPr>
          <a:lstStyle/>
          <a:p>
            <a:r>
              <a:rPr lang="en-US" dirty="0"/>
              <a:t>1</a:t>
            </a:r>
          </a:p>
        </p:txBody>
      </p:sp>
      <p:sp>
        <p:nvSpPr>
          <p:cNvPr id="583" name="TextBox 582">
            <a:extLst>
              <a:ext uri="{FF2B5EF4-FFF2-40B4-BE49-F238E27FC236}">
                <a16:creationId xmlns:a16="http://schemas.microsoft.com/office/drawing/2014/main" id="{D6328BDB-C302-4C3D-A917-1D8434BF12EB}"/>
              </a:ext>
            </a:extLst>
          </p:cNvPr>
          <p:cNvSpPr txBox="1"/>
          <p:nvPr/>
        </p:nvSpPr>
        <p:spPr>
          <a:xfrm>
            <a:off x="10528429" y="3112517"/>
            <a:ext cx="220732" cy="369332"/>
          </a:xfrm>
          <a:prstGeom prst="rect">
            <a:avLst/>
          </a:prstGeom>
          <a:noFill/>
        </p:spPr>
        <p:txBody>
          <a:bodyPr wrap="square" rtlCol="0">
            <a:spAutoFit/>
          </a:bodyPr>
          <a:lstStyle/>
          <a:p>
            <a:r>
              <a:rPr lang="en-US" dirty="0"/>
              <a:t>2</a:t>
            </a:r>
          </a:p>
        </p:txBody>
      </p:sp>
      <p:cxnSp>
        <p:nvCxnSpPr>
          <p:cNvPr id="584" name="Straight Connector 583">
            <a:extLst>
              <a:ext uri="{FF2B5EF4-FFF2-40B4-BE49-F238E27FC236}">
                <a16:creationId xmlns:a16="http://schemas.microsoft.com/office/drawing/2014/main" id="{B710C38C-7132-4C0A-BC5F-CC1603838D92}"/>
              </a:ext>
            </a:extLst>
          </p:cNvPr>
          <p:cNvCxnSpPr>
            <a:cxnSpLocks/>
            <a:stCxn id="514" idx="1"/>
            <a:endCxn id="513" idx="0"/>
          </p:cNvCxnSpPr>
          <p:nvPr/>
        </p:nvCxnSpPr>
        <p:spPr>
          <a:xfrm flipV="1">
            <a:off x="10375808" y="3549770"/>
            <a:ext cx="219251" cy="416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EEE0BD10-0C12-4682-AF7C-4A275A667883}"/>
              </a:ext>
            </a:extLst>
          </p:cNvPr>
          <p:cNvCxnSpPr>
            <a:cxnSpLocks/>
            <a:stCxn id="515" idx="1"/>
            <a:endCxn id="514" idx="3"/>
          </p:cNvCxnSpPr>
          <p:nvPr/>
        </p:nvCxnSpPr>
        <p:spPr>
          <a:xfrm flipV="1">
            <a:off x="9568171" y="4003627"/>
            <a:ext cx="780691" cy="530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227E8B21-80E7-47F0-807F-2733091DC278}"/>
              </a:ext>
            </a:extLst>
          </p:cNvPr>
          <p:cNvCxnSpPr>
            <a:cxnSpLocks/>
            <a:stCxn id="516" idx="1"/>
            <a:endCxn id="515" idx="3"/>
          </p:cNvCxnSpPr>
          <p:nvPr/>
        </p:nvCxnSpPr>
        <p:spPr>
          <a:xfrm>
            <a:off x="8935218" y="4530851"/>
            <a:ext cx="587234" cy="3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EFB83DE5-DAAE-473A-83D1-BCC63BCF8E65}"/>
              </a:ext>
            </a:extLst>
          </p:cNvPr>
          <p:cNvCxnSpPr>
            <a:cxnSpLocks/>
            <a:stCxn id="520" idx="2"/>
            <a:endCxn id="519" idx="3"/>
          </p:cNvCxnSpPr>
          <p:nvPr/>
        </p:nvCxnSpPr>
        <p:spPr>
          <a:xfrm>
            <a:off x="6347722" y="4493878"/>
            <a:ext cx="604946" cy="39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D3F86C2E-766D-46F3-8AB9-B13996351E8D}"/>
              </a:ext>
            </a:extLst>
          </p:cNvPr>
          <p:cNvCxnSpPr>
            <a:cxnSpLocks/>
            <a:stCxn id="521" idx="1"/>
            <a:endCxn id="528" idx="2"/>
          </p:cNvCxnSpPr>
          <p:nvPr/>
        </p:nvCxnSpPr>
        <p:spPr>
          <a:xfrm flipV="1">
            <a:off x="4372969" y="4494731"/>
            <a:ext cx="637659" cy="128332"/>
          </a:xfrm>
          <a:prstGeom prst="line">
            <a:avLst/>
          </a:prstGeom>
        </p:spPr>
        <p:style>
          <a:lnRef idx="1">
            <a:schemeClr val="accent1"/>
          </a:lnRef>
          <a:fillRef idx="0">
            <a:schemeClr val="accent1"/>
          </a:fillRef>
          <a:effectRef idx="0">
            <a:schemeClr val="accent1"/>
          </a:effectRef>
          <a:fontRef idx="minor">
            <a:schemeClr val="tx1"/>
          </a:fontRef>
        </p:style>
      </p:cxnSp>
      <p:sp>
        <p:nvSpPr>
          <p:cNvPr id="589" name="Isosceles Triangle 588">
            <a:extLst>
              <a:ext uri="{FF2B5EF4-FFF2-40B4-BE49-F238E27FC236}">
                <a16:creationId xmlns:a16="http://schemas.microsoft.com/office/drawing/2014/main" id="{8F4DDB69-D55E-4366-BC1B-D25A7B54F8E1}"/>
              </a:ext>
            </a:extLst>
          </p:cNvPr>
          <p:cNvSpPr/>
          <p:nvPr/>
        </p:nvSpPr>
        <p:spPr>
          <a:xfrm rot="15958466">
            <a:off x="10804142" y="2916004"/>
            <a:ext cx="45719" cy="4571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5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768412" y="0"/>
            <a:ext cx="10655175" cy="6858000"/>
          </a:xfrm>
          <a:prstGeom prst="rect">
            <a:avLst/>
          </a:prstGeom>
        </p:spPr>
      </p:pic>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14" name="Freeform: Shape 13">
            <a:extLst>
              <a:ext uri="{FF2B5EF4-FFF2-40B4-BE49-F238E27FC236}">
                <a16:creationId xmlns:a16="http://schemas.microsoft.com/office/drawing/2014/main" id="{B9699AA6-A575-4CA9-B8DF-3BD95D5E470B}"/>
              </a:ext>
            </a:extLst>
          </p:cNvPr>
          <p:cNvSpPr/>
          <p:nvPr/>
        </p:nvSpPr>
        <p:spPr>
          <a:xfrm rot="20610740">
            <a:off x="6856511" y="4877589"/>
            <a:ext cx="179565" cy="1296643"/>
          </a:xfrm>
          <a:custGeom>
            <a:avLst/>
            <a:gdLst>
              <a:gd name="connsiteX0" fmla="*/ 179565 w 179565"/>
              <a:gd name="connsiteY0" fmla="*/ 14774 h 1296643"/>
              <a:gd name="connsiteX1" fmla="*/ 34286 w 179565"/>
              <a:gd name="connsiteY1" fmla="*/ 100232 h 1296643"/>
              <a:gd name="connsiteX2" fmla="*/ 103 w 179565"/>
              <a:gd name="connsiteY2" fmla="*/ 766804 h 1296643"/>
              <a:gd name="connsiteX3" fmla="*/ 25741 w 179565"/>
              <a:gd name="connsiteY3" fmla="*/ 1296643 h 1296643"/>
            </a:gdLst>
            <a:ahLst/>
            <a:cxnLst>
              <a:cxn ang="0">
                <a:pos x="connsiteX0" y="connsiteY0"/>
              </a:cxn>
              <a:cxn ang="0">
                <a:pos x="connsiteX1" y="connsiteY1"/>
              </a:cxn>
              <a:cxn ang="0">
                <a:pos x="connsiteX2" y="connsiteY2"/>
              </a:cxn>
              <a:cxn ang="0">
                <a:pos x="connsiteX3" y="connsiteY3"/>
              </a:cxn>
            </a:cxnLst>
            <a:rect l="l" t="t" r="r" b="b"/>
            <a:pathLst>
              <a:path w="179565" h="1296643">
                <a:moveTo>
                  <a:pt x="179565" y="14774"/>
                </a:moveTo>
                <a:cubicBezTo>
                  <a:pt x="121880" y="-5166"/>
                  <a:pt x="64196" y="-25106"/>
                  <a:pt x="34286" y="100232"/>
                </a:cubicBezTo>
                <a:cubicBezTo>
                  <a:pt x="4376" y="225570"/>
                  <a:pt x="1527" y="567402"/>
                  <a:pt x="103" y="766804"/>
                </a:cubicBezTo>
                <a:cubicBezTo>
                  <a:pt x="-1321" y="966206"/>
                  <a:pt x="12210" y="1131424"/>
                  <a:pt x="25741" y="1296643"/>
                </a:cubicBezTo>
              </a:path>
            </a:pathLst>
          </a:custGeom>
          <a:ln>
            <a:solidFill>
              <a:srgbClr val="C0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8" name="Rectangle 287">
            <a:extLst>
              <a:ext uri="{FF2B5EF4-FFF2-40B4-BE49-F238E27FC236}">
                <a16:creationId xmlns:a16="http://schemas.microsoft.com/office/drawing/2014/main" id="{55DD3B99-BC65-4227-9DB7-9BBBC1D4656E}"/>
              </a:ext>
            </a:extLst>
          </p:cNvPr>
          <p:cNvSpPr/>
          <p:nvPr/>
        </p:nvSpPr>
        <p:spPr>
          <a:xfrm>
            <a:off x="2938337" y="6113725"/>
            <a:ext cx="2468880" cy="548640"/>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Grid</a:t>
            </a:r>
          </a:p>
        </p:txBody>
      </p:sp>
      <p:sp>
        <p:nvSpPr>
          <p:cNvPr id="2" name="Rectangle 1">
            <a:extLst>
              <a:ext uri="{FF2B5EF4-FFF2-40B4-BE49-F238E27FC236}">
                <a16:creationId xmlns:a16="http://schemas.microsoft.com/office/drawing/2014/main" id="{FA02DB38-9310-4774-945D-2F8E9D085507}"/>
              </a:ext>
            </a:extLst>
          </p:cNvPr>
          <p:cNvSpPr/>
          <p:nvPr/>
        </p:nvSpPr>
        <p:spPr>
          <a:xfrm>
            <a:off x="7228812" y="236227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056BCDB-53BD-4E66-BC99-5B0CF7F01BC9}"/>
              </a:ext>
            </a:extLst>
          </p:cNvPr>
          <p:cNvSpPr/>
          <p:nvPr/>
        </p:nvSpPr>
        <p:spPr>
          <a:xfrm rot="19922772">
            <a:off x="7890799" y="212890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C6E480E-6DD3-45EF-A407-E11BE4F2EAA0}"/>
              </a:ext>
            </a:extLst>
          </p:cNvPr>
          <p:cNvSpPr/>
          <p:nvPr/>
        </p:nvSpPr>
        <p:spPr>
          <a:xfrm>
            <a:off x="8562313" y="187173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48ED60-6747-4C8F-8432-874EB676ACC5}"/>
              </a:ext>
            </a:extLst>
          </p:cNvPr>
          <p:cNvSpPr/>
          <p:nvPr/>
        </p:nvSpPr>
        <p:spPr>
          <a:xfrm>
            <a:off x="8569430" y="169392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BD290E-C094-4CD3-8966-2FE6D82FF137}"/>
              </a:ext>
            </a:extLst>
          </p:cNvPr>
          <p:cNvSpPr/>
          <p:nvPr/>
        </p:nvSpPr>
        <p:spPr>
          <a:xfrm>
            <a:off x="9443375" y="163998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2B2188B-B51C-47B7-A3F0-0828FF96B128}"/>
              </a:ext>
            </a:extLst>
          </p:cNvPr>
          <p:cNvSpPr/>
          <p:nvPr/>
        </p:nvSpPr>
        <p:spPr>
          <a:xfrm>
            <a:off x="9448138" y="142947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AEA75FD-7E32-4F8E-9920-2478F4C3AB40}"/>
              </a:ext>
            </a:extLst>
          </p:cNvPr>
          <p:cNvSpPr/>
          <p:nvPr/>
        </p:nvSpPr>
        <p:spPr>
          <a:xfrm>
            <a:off x="10191089" y="205812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9D499F-E63B-4358-ADC0-987DE01532D5}"/>
              </a:ext>
            </a:extLst>
          </p:cNvPr>
          <p:cNvSpPr/>
          <p:nvPr/>
        </p:nvSpPr>
        <p:spPr>
          <a:xfrm>
            <a:off x="10778184" y="363927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038143D-3FB6-4C42-B3E9-403FCE7C9987}"/>
              </a:ext>
            </a:extLst>
          </p:cNvPr>
          <p:cNvSpPr/>
          <p:nvPr/>
        </p:nvSpPr>
        <p:spPr>
          <a:xfrm>
            <a:off x="10559701" y="364555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3AE678-C924-4B35-B491-478266F62CEB}"/>
              </a:ext>
            </a:extLst>
          </p:cNvPr>
          <p:cNvSpPr/>
          <p:nvPr/>
        </p:nvSpPr>
        <p:spPr>
          <a:xfrm>
            <a:off x="10327871" y="430126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1CF3A73-22FE-4A93-AAA3-E13943ED74A8}"/>
              </a:ext>
            </a:extLst>
          </p:cNvPr>
          <p:cNvSpPr/>
          <p:nvPr/>
        </p:nvSpPr>
        <p:spPr>
          <a:xfrm>
            <a:off x="9231844" y="450018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D6E728D-74F1-420D-AA2E-3962F8845033}"/>
              </a:ext>
            </a:extLst>
          </p:cNvPr>
          <p:cNvSpPr/>
          <p:nvPr/>
        </p:nvSpPr>
        <p:spPr>
          <a:xfrm>
            <a:off x="9231844" y="4736029"/>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4132006A-3630-4900-A5A9-E2D45315A8AA}"/>
              </a:ext>
            </a:extLst>
          </p:cNvPr>
          <p:cNvSpPr/>
          <p:nvPr/>
        </p:nvSpPr>
        <p:spPr>
          <a:xfrm>
            <a:off x="7230181" y="2403371"/>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36437E55-BC42-43B6-B8B5-00702B8862C7}"/>
              </a:ext>
            </a:extLst>
          </p:cNvPr>
          <p:cNvSpPr/>
          <p:nvPr/>
        </p:nvSpPr>
        <p:spPr>
          <a:xfrm>
            <a:off x="8566573" y="1932522"/>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4FCD222-A1D4-4937-89D1-89A897DE08C6}"/>
              </a:ext>
            </a:extLst>
          </p:cNvPr>
          <p:cNvSpPr/>
          <p:nvPr/>
        </p:nvSpPr>
        <p:spPr>
          <a:xfrm>
            <a:off x="9442920" y="1681130"/>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D3A611F1-5F73-4689-8921-BEEEC8FB8408}"/>
              </a:ext>
            </a:extLst>
          </p:cNvPr>
          <p:cNvSpPr/>
          <p:nvPr/>
        </p:nvSpPr>
        <p:spPr>
          <a:xfrm rot="2063944">
            <a:off x="10157951" y="2100978"/>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A2DC56B-5817-4C77-84A1-772ACA4125A6}"/>
              </a:ext>
            </a:extLst>
          </p:cNvPr>
          <p:cNvSpPr/>
          <p:nvPr/>
        </p:nvSpPr>
        <p:spPr>
          <a:xfrm rot="8942791">
            <a:off x="7865493" y="2087763"/>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BC054EDC-7C22-44B2-BF4B-157619D6DD63}"/>
              </a:ext>
            </a:extLst>
          </p:cNvPr>
          <p:cNvSpPr/>
          <p:nvPr/>
        </p:nvSpPr>
        <p:spPr>
          <a:xfrm rot="10800000">
            <a:off x="9231844" y="4449824"/>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AF45C58B-C650-4624-93CC-6384AA758FF8}"/>
              </a:ext>
            </a:extLst>
          </p:cNvPr>
          <p:cNvSpPr/>
          <p:nvPr/>
        </p:nvSpPr>
        <p:spPr>
          <a:xfrm rot="10800000">
            <a:off x="9233024" y="4401249"/>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0EB81658-7699-4EA3-AC04-359FB6E48972}"/>
              </a:ext>
            </a:extLst>
          </p:cNvPr>
          <p:cNvSpPr/>
          <p:nvPr/>
        </p:nvSpPr>
        <p:spPr>
          <a:xfrm rot="8208947">
            <a:off x="10288292" y="4268160"/>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1308A838-BC99-457A-B44C-1D1F2AEF9D47}"/>
              </a:ext>
            </a:extLst>
          </p:cNvPr>
          <p:cNvSpPr/>
          <p:nvPr/>
        </p:nvSpPr>
        <p:spPr>
          <a:xfrm rot="5400000">
            <a:off x="10508132" y="3639276"/>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4CF1FC2-E6B4-4BF3-BAC4-E002F5B9075B}"/>
              </a:ext>
            </a:extLst>
          </p:cNvPr>
          <p:cNvSpPr/>
          <p:nvPr/>
        </p:nvSpPr>
        <p:spPr>
          <a:xfrm>
            <a:off x="9306765" y="473816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4CEF45C-68BE-4760-BA08-3E8D00B69963}"/>
              </a:ext>
            </a:extLst>
          </p:cNvPr>
          <p:cNvSpPr/>
          <p:nvPr/>
        </p:nvSpPr>
        <p:spPr>
          <a:xfrm>
            <a:off x="9381686" y="474444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383E26D-F3FF-49CA-ADAD-71B315703F57}"/>
              </a:ext>
            </a:extLst>
          </p:cNvPr>
          <p:cNvSpPr/>
          <p:nvPr/>
        </p:nvSpPr>
        <p:spPr>
          <a:xfrm>
            <a:off x="9453895" y="4741329"/>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EF95E55-87F1-42B9-A95A-EF0B24714375}"/>
              </a:ext>
            </a:extLst>
          </p:cNvPr>
          <p:cNvSpPr/>
          <p:nvPr/>
        </p:nvSpPr>
        <p:spPr>
          <a:xfrm>
            <a:off x="9528816" y="474346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6A6860F-1DF6-4160-B56A-5768D8344C38}"/>
              </a:ext>
            </a:extLst>
          </p:cNvPr>
          <p:cNvSpPr/>
          <p:nvPr/>
        </p:nvSpPr>
        <p:spPr>
          <a:xfrm>
            <a:off x="9603737" y="474974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3636CF2-9C13-4164-98AB-D99C52FCE62F}"/>
              </a:ext>
            </a:extLst>
          </p:cNvPr>
          <p:cNvSpPr/>
          <p:nvPr/>
        </p:nvSpPr>
        <p:spPr>
          <a:xfrm>
            <a:off x="9668364" y="473608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2CD6976-8B32-4633-8BEC-064A331F33F8}"/>
              </a:ext>
            </a:extLst>
          </p:cNvPr>
          <p:cNvSpPr/>
          <p:nvPr/>
        </p:nvSpPr>
        <p:spPr>
          <a:xfrm>
            <a:off x="9743285" y="473821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BB998AD-78DE-475A-9D01-7B536AD3E58D}"/>
              </a:ext>
            </a:extLst>
          </p:cNvPr>
          <p:cNvSpPr/>
          <p:nvPr/>
        </p:nvSpPr>
        <p:spPr>
          <a:xfrm>
            <a:off x="9818206" y="474449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DD9E38F-DADC-4A4F-9F84-89D83B29203E}"/>
              </a:ext>
            </a:extLst>
          </p:cNvPr>
          <p:cNvSpPr/>
          <p:nvPr/>
        </p:nvSpPr>
        <p:spPr>
          <a:xfrm>
            <a:off x="9887959" y="473925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350728A-53DC-4CD6-A577-9C526FCE69A6}"/>
              </a:ext>
            </a:extLst>
          </p:cNvPr>
          <p:cNvSpPr/>
          <p:nvPr/>
        </p:nvSpPr>
        <p:spPr>
          <a:xfrm>
            <a:off x="9962880" y="474139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11970EE-3910-4D08-9FBA-DB3550F3BD6E}"/>
              </a:ext>
            </a:extLst>
          </p:cNvPr>
          <p:cNvSpPr/>
          <p:nvPr/>
        </p:nvSpPr>
        <p:spPr>
          <a:xfrm>
            <a:off x="10037801" y="474767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5F94F41-9D1A-47F2-AEBC-5F016CFA4ACD}"/>
              </a:ext>
            </a:extLst>
          </p:cNvPr>
          <p:cNvSpPr/>
          <p:nvPr/>
        </p:nvSpPr>
        <p:spPr>
          <a:xfrm>
            <a:off x="10119062" y="473608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C934D-E512-4BC5-8765-C096F896A2C2}"/>
              </a:ext>
            </a:extLst>
          </p:cNvPr>
          <p:cNvSpPr/>
          <p:nvPr/>
        </p:nvSpPr>
        <p:spPr>
          <a:xfrm>
            <a:off x="10193983" y="473821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E7CFBA1-85A3-4418-9A77-52C13142F249}"/>
              </a:ext>
            </a:extLst>
          </p:cNvPr>
          <p:cNvSpPr/>
          <p:nvPr/>
        </p:nvSpPr>
        <p:spPr>
          <a:xfrm>
            <a:off x="10268904" y="474449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906B4C2-C2FE-44BD-BA27-125E7C351995}"/>
              </a:ext>
            </a:extLst>
          </p:cNvPr>
          <p:cNvSpPr/>
          <p:nvPr/>
        </p:nvSpPr>
        <p:spPr>
          <a:xfrm>
            <a:off x="10330858" y="4741329"/>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82F8142-AB61-48CC-86B6-22E8B463E1C5}"/>
              </a:ext>
            </a:extLst>
          </p:cNvPr>
          <p:cNvSpPr/>
          <p:nvPr/>
        </p:nvSpPr>
        <p:spPr>
          <a:xfrm>
            <a:off x="10405779" y="474346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F5FEB6A-0A10-4401-AA0D-82EF22D42484}"/>
              </a:ext>
            </a:extLst>
          </p:cNvPr>
          <p:cNvSpPr/>
          <p:nvPr/>
        </p:nvSpPr>
        <p:spPr>
          <a:xfrm>
            <a:off x="10480700" y="474974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45DE749-1A5B-4ADF-BB7E-E7692128B057}"/>
              </a:ext>
            </a:extLst>
          </p:cNvPr>
          <p:cNvSpPr/>
          <p:nvPr/>
        </p:nvSpPr>
        <p:spPr>
          <a:xfrm>
            <a:off x="10623915" y="473910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9CE1F73-A831-41C6-B020-3B4B60CDF679}"/>
              </a:ext>
            </a:extLst>
          </p:cNvPr>
          <p:cNvSpPr/>
          <p:nvPr/>
        </p:nvSpPr>
        <p:spPr>
          <a:xfrm>
            <a:off x="10698836" y="474124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D10E5C3-1242-437E-965A-C9FF0EA55622}"/>
              </a:ext>
            </a:extLst>
          </p:cNvPr>
          <p:cNvSpPr/>
          <p:nvPr/>
        </p:nvSpPr>
        <p:spPr>
          <a:xfrm>
            <a:off x="10773757" y="474752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5058E6D-6410-4D97-AF69-6F653795D63F}"/>
              </a:ext>
            </a:extLst>
          </p:cNvPr>
          <p:cNvSpPr/>
          <p:nvPr/>
        </p:nvSpPr>
        <p:spPr>
          <a:xfrm>
            <a:off x="10548245" y="474346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9441F75-F9DD-491E-AF6B-EA8BD5B70438}"/>
              </a:ext>
            </a:extLst>
          </p:cNvPr>
          <p:cNvSpPr/>
          <p:nvPr/>
        </p:nvSpPr>
        <p:spPr>
          <a:xfrm rot="6743730">
            <a:off x="6421600" y="295910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BFCF892-9E1C-42FD-9A0A-DE0A9A2CF2B6}"/>
              </a:ext>
            </a:extLst>
          </p:cNvPr>
          <p:cNvSpPr/>
          <p:nvPr/>
        </p:nvSpPr>
        <p:spPr>
          <a:xfrm rot="20178256">
            <a:off x="5922463" y="523621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BC53A5F-CD1E-4792-9B73-ECA35B7EB024}"/>
              </a:ext>
            </a:extLst>
          </p:cNvPr>
          <p:cNvSpPr/>
          <p:nvPr/>
        </p:nvSpPr>
        <p:spPr>
          <a:xfrm rot="20390709">
            <a:off x="6167719" y="409465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5FD93E3-FB0D-4BBF-AB78-D2B5E29EC33F}"/>
              </a:ext>
            </a:extLst>
          </p:cNvPr>
          <p:cNvSpPr/>
          <p:nvPr/>
        </p:nvSpPr>
        <p:spPr>
          <a:xfrm rot="4326035">
            <a:off x="6276683" y="385328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10B875B-FE87-4013-AF13-374160B1AE50}"/>
              </a:ext>
            </a:extLst>
          </p:cNvPr>
          <p:cNvSpPr/>
          <p:nvPr/>
        </p:nvSpPr>
        <p:spPr>
          <a:xfrm rot="17857039">
            <a:off x="5905083" y="4458109"/>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AD31126-8621-464E-A22F-6AEBFD8153E1}"/>
              </a:ext>
            </a:extLst>
          </p:cNvPr>
          <p:cNvSpPr/>
          <p:nvPr/>
        </p:nvSpPr>
        <p:spPr>
          <a:xfrm rot="20390709">
            <a:off x="5752946" y="531416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4392AC5B-0346-4906-9F1F-842F4F512089}"/>
              </a:ext>
            </a:extLst>
          </p:cNvPr>
          <p:cNvSpPr/>
          <p:nvPr/>
        </p:nvSpPr>
        <p:spPr>
          <a:xfrm rot="18063470">
            <a:off x="5939141" y="4455924"/>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08F730CC-EB56-44B8-96A3-DA60BE3FD547}"/>
              </a:ext>
            </a:extLst>
          </p:cNvPr>
          <p:cNvSpPr/>
          <p:nvPr/>
        </p:nvSpPr>
        <p:spPr>
          <a:xfrm rot="20655433">
            <a:off x="6190572" y="4134448"/>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FB27560-04BC-494A-82BE-E8FB2B19CAB3}"/>
              </a:ext>
            </a:extLst>
          </p:cNvPr>
          <p:cNvSpPr/>
          <p:nvPr/>
        </p:nvSpPr>
        <p:spPr>
          <a:xfrm rot="20390709">
            <a:off x="6882260" y="375481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6" name="Isosceles Triangle 85">
            <a:extLst>
              <a:ext uri="{FF2B5EF4-FFF2-40B4-BE49-F238E27FC236}">
                <a16:creationId xmlns:a16="http://schemas.microsoft.com/office/drawing/2014/main" id="{13986139-A98C-485C-B7A4-FDBF2AB4400C}"/>
              </a:ext>
            </a:extLst>
          </p:cNvPr>
          <p:cNvSpPr/>
          <p:nvPr/>
        </p:nvSpPr>
        <p:spPr>
          <a:xfrm rot="9094727">
            <a:off x="6865640" y="3713174"/>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0D085C19-F47A-4A31-B114-A71E5CE8ED96}"/>
              </a:ext>
            </a:extLst>
          </p:cNvPr>
          <p:cNvSpPr/>
          <p:nvPr/>
        </p:nvSpPr>
        <p:spPr>
          <a:xfrm rot="21178363">
            <a:off x="7666561" y="3782043"/>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4D3DF30-5DC1-4C0B-9FB1-C8ACB4E46E6F}"/>
              </a:ext>
            </a:extLst>
          </p:cNvPr>
          <p:cNvSpPr/>
          <p:nvPr/>
        </p:nvSpPr>
        <p:spPr>
          <a:xfrm rot="162684">
            <a:off x="7660237" y="374229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0827CBE-671A-45D5-835F-E63AC9BC4D66}"/>
              </a:ext>
            </a:extLst>
          </p:cNvPr>
          <p:cNvSpPr/>
          <p:nvPr/>
        </p:nvSpPr>
        <p:spPr>
          <a:xfrm rot="162684">
            <a:off x="7652652" y="352034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96DCAB8-687E-4120-A0FA-0133C0F1F8DC}"/>
              </a:ext>
            </a:extLst>
          </p:cNvPr>
          <p:cNvSpPr/>
          <p:nvPr/>
        </p:nvSpPr>
        <p:spPr>
          <a:xfrm rot="162684">
            <a:off x="7739050" y="352034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BD570400-C0A4-4980-8F1F-017E57C40E4D}"/>
              </a:ext>
            </a:extLst>
          </p:cNvPr>
          <p:cNvSpPr/>
          <p:nvPr/>
        </p:nvSpPr>
        <p:spPr>
          <a:xfrm rot="162684">
            <a:off x="7832863" y="352508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1F7703A-269B-4DD7-A62C-067B1602C8D6}"/>
              </a:ext>
            </a:extLst>
          </p:cNvPr>
          <p:cNvSpPr/>
          <p:nvPr/>
        </p:nvSpPr>
        <p:spPr>
          <a:xfrm rot="162684">
            <a:off x="7925807" y="352034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65AE104-7569-4F3D-99C7-0DDE1E5737A8}"/>
              </a:ext>
            </a:extLst>
          </p:cNvPr>
          <p:cNvSpPr/>
          <p:nvPr/>
        </p:nvSpPr>
        <p:spPr>
          <a:xfrm rot="162684">
            <a:off x="8020853" y="352034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E90BED3-F8D6-4B4D-B538-602FB189C986}"/>
              </a:ext>
            </a:extLst>
          </p:cNvPr>
          <p:cNvSpPr/>
          <p:nvPr/>
        </p:nvSpPr>
        <p:spPr>
          <a:xfrm rot="162684">
            <a:off x="7843067" y="326273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8" name="Isosceles Triangle 97">
            <a:extLst>
              <a:ext uri="{FF2B5EF4-FFF2-40B4-BE49-F238E27FC236}">
                <a16:creationId xmlns:a16="http://schemas.microsoft.com/office/drawing/2014/main" id="{5857CA1F-307B-48D2-9B9A-E28C6A8F9BB6}"/>
              </a:ext>
            </a:extLst>
          </p:cNvPr>
          <p:cNvSpPr/>
          <p:nvPr/>
        </p:nvSpPr>
        <p:spPr>
          <a:xfrm rot="8592900">
            <a:off x="7813759" y="3222921"/>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CB83704E-29EA-4AA6-B719-B871BA1D80B7}"/>
              </a:ext>
            </a:extLst>
          </p:cNvPr>
          <p:cNvSpPr/>
          <p:nvPr/>
        </p:nvSpPr>
        <p:spPr>
          <a:xfrm rot="162684">
            <a:off x="8480289" y="374083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148C6907-F320-4AE9-9BB9-966075810E5F}"/>
              </a:ext>
            </a:extLst>
          </p:cNvPr>
          <p:cNvSpPr/>
          <p:nvPr/>
        </p:nvSpPr>
        <p:spPr>
          <a:xfrm rot="21385025">
            <a:off x="8480289" y="3782168"/>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56D6BAD7-1C7A-4C63-9C5E-5DF1C6774B78}"/>
              </a:ext>
            </a:extLst>
          </p:cNvPr>
          <p:cNvSpPr/>
          <p:nvPr/>
        </p:nvSpPr>
        <p:spPr>
          <a:xfrm rot="162684">
            <a:off x="9349033" y="397023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8FF66C00-5724-45F9-94D3-07124F279D0B}"/>
              </a:ext>
            </a:extLst>
          </p:cNvPr>
          <p:cNvSpPr/>
          <p:nvPr/>
        </p:nvSpPr>
        <p:spPr>
          <a:xfrm rot="162684">
            <a:off x="9439288" y="397023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B88C1CB5-F68B-476F-97EF-2F3CB92332EA}"/>
              </a:ext>
            </a:extLst>
          </p:cNvPr>
          <p:cNvSpPr/>
          <p:nvPr/>
        </p:nvSpPr>
        <p:spPr>
          <a:xfrm rot="162684">
            <a:off x="9530032" y="397023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E90CBD22-1B3A-46F9-8A6D-B18F9E0AFA40}"/>
              </a:ext>
            </a:extLst>
          </p:cNvPr>
          <p:cNvSpPr/>
          <p:nvPr/>
        </p:nvSpPr>
        <p:spPr>
          <a:xfrm rot="162684">
            <a:off x="9620354" y="387924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02F9D7BE-108B-4129-867D-0228F6093116}"/>
              </a:ext>
            </a:extLst>
          </p:cNvPr>
          <p:cNvSpPr/>
          <p:nvPr/>
        </p:nvSpPr>
        <p:spPr>
          <a:xfrm rot="162684">
            <a:off x="9624784" y="379434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8E0A3619-995A-452A-ABA6-029BFA1FDB78}"/>
              </a:ext>
            </a:extLst>
          </p:cNvPr>
          <p:cNvSpPr/>
          <p:nvPr/>
        </p:nvSpPr>
        <p:spPr>
          <a:xfrm rot="162684">
            <a:off x="9623079" y="369948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9F56EF7-B012-4850-80E1-60B409163F16}"/>
              </a:ext>
            </a:extLst>
          </p:cNvPr>
          <p:cNvSpPr/>
          <p:nvPr/>
        </p:nvSpPr>
        <p:spPr>
          <a:xfrm rot="162684">
            <a:off x="9391974" y="373537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6" name="Isosceles Triangle 115">
            <a:extLst>
              <a:ext uri="{FF2B5EF4-FFF2-40B4-BE49-F238E27FC236}">
                <a16:creationId xmlns:a16="http://schemas.microsoft.com/office/drawing/2014/main" id="{76FF83C9-59B7-456E-85FA-51588ECC3B26}"/>
              </a:ext>
            </a:extLst>
          </p:cNvPr>
          <p:cNvSpPr/>
          <p:nvPr/>
        </p:nvSpPr>
        <p:spPr>
          <a:xfrm rot="8518688">
            <a:off x="9358371" y="3694583"/>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8956C37-09D0-45EE-AFD5-C822F348C3F4}"/>
              </a:ext>
            </a:extLst>
          </p:cNvPr>
          <p:cNvSpPr/>
          <p:nvPr/>
        </p:nvSpPr>
        <p:spPr>
          <a:xfrm rot="162684">
            <a:off x="9548640" y="257441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0DD25BDF-B360-465B-9F86-5F83C0247DFE}"/>
              </a:ext>
            </a:extLst>
          </p:cNvPr>
          <p:cNvSpPr/>
          <p:nvPr/>
        </p:nvSpPr>
        <p:spPr>
          <a:xfrm rot="162684">
            <a:off x="9638895" y="257441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CE52BD7-0333-4202-8783-1A0161ACECAF}"/>
              </a:ext>
            </a:extLst>
          </p:cNvPr>
          <p:cNvSpPr/>
          <p:nvPr/>
        </p:nvSpPr>
        <p:spPr>
          <a:xfrm rot="162684">
            <a:off x="9729639" y="257441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BE04A2B-82BC-4F25-8633-B5B89514266F}"/>
              </a:ext>
            </a:extLst>
          </p:cNvPr>
          <p:cNvSpPr/>
          <p:nvPr/>
        </p:nvSpPr>
        <p:spPr>
          <a:xfrm rot="162684">
            <a:off x="9824973" y="284834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2004B09B-D430-437D-A76E-6F91B328930F}"/>
              </a:ext>
            </a:extLst>
          </p:cNvPr>
          <p:cNvSpPr/>
          <p:nvPr/>
        </p:nvSpPr>
        <p:spPr>
          <a:xfrm rot="162684">
            <a:off x="9829403" y="276344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17FC425B-1B4E-40C7-A07D-7AEF7A966CC8}"/>
              </a:ext>
            </a:extLst>
          </p:cNvPr>
          <p:cNvSpPr/>
          <p:nvPr/>
        </p:nvSpPr>
        <p:spPr>
          <a:xfrm rot="162684">
            <a:off x="9827698" y="266858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C95950CD-4DFC-407F-A48F-EB512E059F8D}"/>
              </a:ext>
            </a:extLst>
          </p:cNvPr>
          <p:cNvSpPr/>
          <p:nvPr/>
        </p:nvSpPr>
        <p:spPr>
          <a:xfrm rot="162684">
            <a:off x="9593067" y="2800709"/>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Isosceles Triangle 123">
            <a:extLst>
              <a:ext uri="{FF2B5EF4-FFF2-40B4-BE49-F238E27FC236}">
                <a16:creationId xmlns:a16="http://schemas.microsoft.com/office/drawing/2014/main" id="{31BECFB2-7F9E-4D35-9CCB-080614DE2BD4}"/>
              </a:ext>
            </a:extLst>
          </p:cNvPr>
          <p:cNvSpPr/>
          <p:nvPr/>
        </p:nvSpPr>
        <p:spPr>
          <a:xfrm rot="2012265">
            <a:off x="9554548" y="2849816"/>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0D11293-090E-472D-BB7E-E5CE9F48E057}"/>
              </a:ext>
            </a:extLst>
          </p:cNvPr>
          <p:cNvSpPr/>
          <p:nvPr/>
        </p:nvSpPr>
        <p:spPr>
          <a:xfrm rot="19777085">
            <a:off x="8875266" y="239475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0546EAB-807C-4580-9042-C31BCC8A4A07}"/>
              </a:ext>
            </a:extLst>
          </p:cNvPr>
          <p:cNvSpPr/>
          <p:nvPr/>
        </p:nvSpPr>
        <p:spPr>
          <a:xfrm rot="19777085">
            <a:off x="8812488" y="243229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4C2DC01-B39B-4671-B99A-128BA4FCD496}"/>
              </a:ext>
            </a:extLst>
          </p:cNvPr>
          <p:cNvSpPr/>
          <p:nvPr/>
        </p:nvSpPr>
        <p:spPr>
          <a:xfrm rot="19777085">
            <a:off x="8747698" y="246676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2D6267E-5DB7-44AC-B991-602FD50A350F}"/>
              </a:ext>
            </a:extLst>
          </p:cNvPr>
          <p:cNvSpPr/>
          <p:nvPr/>
        </p:nvSpPr>
        <p:spPr>
          <a:xfrm rot="19777085">
            <a:off x="8686860" y="250715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E6DDE6A-AF48-418B-B4FC-9F8C074970AB}"/>
              </a:ext>
            </a:extLst>
          </p:cNvPr>
          <p:cNvSpPr/>
          <p:nvPr/>
        </p:nvSpPr>
        <p:spPr>
          <a:xfrm rot="19777085">
            <a:off x="8609352" y="255561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3E35C7C2-29E9-4484-A6A9-B02D32F51235}"/>
              </a:ext>
            </a:extLst>
          </p:cNvPr>
          <p:cNvSpPr/>
          <p:nvPr/>
        </p:nvSpPr>
        <p:spPr>
          <a:xfrm rot="19777085">
            <a:off x="8934805" y="262567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1" name="Isosceles Triangle 130">
            <a:extLst>
              <a:ext uri="{FF2B5EF4-FFF2-40B4-BE49-F238E27FC236}">
                <a16:creationId xmlns:a16="http://schemas.microsoft.com/office/drawing/2014/main" id="{402272C4-6344-4468-B233-F4DB665DBAE9}"/>
              </a:ext>
            </a:extLst>
          </p:cNvPr>
          <p:cNvSpPr/>
          <p:nvPr/>
        </p:nvSpPr>
        <p:spPr>
          <a:xfrm rot="19274071">
            <a:off x="8962869" y="2669762"/>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8754F31C-CB3F-4845-9982-1EC2EA2FBA3C}"/>
              </a:ext>
            </a:extLst>
          </p:cNvPr>
          <p:cNvSpPr/>
          <p:nvPr/>
        </p:nvSpPr>
        <p:spPr>
          <a:xfrm rot="162684">
            <a:off x="7557054" y="352034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5529EB5-F91E-4C04-9893-FBFA88AF1F83}"/>
              </a:ext>
            </a:extLst>
          </p:cNvPr>
          <p:cNvSpPr/>
          <p:nvPr/>
        </p:nvSpPr>
        <p:spPr>
          <a:xfrm rot="20541703">
            <a:off x="3971197" y="407046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C4BD6866-BD4D-4A87-B885-25FDE2F10339}"/>
              </a:ext>
            </a:extLst>
          </p:cNvPr>
          <p:cNvSpPr/>
          <p:nvPr/>
        </p:nvSpPr>
        <p:spPr>
          <a:xfrm rot="20629304">
            <a:off x="4778108" y="368072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C80BEDE-A585-48F7-A469-22555815D2AD}"/>
              </a:ext>
            </a:extLst>
          </p:cNvPr>
          <p:cNvSpPr/>
          <p:nvPr/>
        </p:nvSpPr>
        <p:spPr>
          <a:xfrm rot="21395639">
            <a:off x="3916871" y="527839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8D827E8-D323-45B7-BCE1-3936B43395D4}"/>
              </a:ext>
            </a:extLst>
          </p:cNvPr>
          <p:cNvSpPr/>
          <p:nvPr/>
        </p:nvSpPr>
        <p:spPr>
          <a:xfrm rot="21395639">
            <a:off x="4599980" y="532546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EE901487-44C1-4572-BFC6-5B407DD33F8B}"/>
              </a:ext>
            </a:extLst>
          </p:cNvPr>
          <p:cNvSpPr/>
          <p:nvPr/>
        </p:nvSpPr>
        <p:spPr>
          <a:xfrm rot="9094727">
            <a:off x="6845037" y="3670550"/>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2" name="Isosceles Triangle 141">
            <a:extLst>
              <a:ext uri="{FF2B5EF4-FFF2-40B4-BE49-F238E27FC236}">
                <a16:creationId xmlns:a16="http://schemas.microsoft.com/office/drawing/2014/main" id="{93B980D5-99E9-4481-A2B4-ECF5D33CD710}"/>
              </a:ext>
            </a:extLst>
          </p:cNvPr>
          <p:cNvSpPr/>
          <p:nvPr/>
        </p:nvSpPr>
        <p:spPr>
          <a:xfrm rot="9094727">
            <a:off x="6820443" y="3624846"/>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C6C42C95-C069-41C3-B33E-C2E51CDAA7BC}"/>
              </a:ext>
            </a:extLst>
          </p:cNvPr>
          <p:cNvSpPr/>
          <p:nvPr/>
        </p:nvSpPr>
        <p:spPr>
          <a:xfrm rot="21178363">
            <a:off x="7677582" y="3829364"/>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A805BF1-F993-43BC-9C26-6D95D4BF0A44}"/>
              </a:ext>
            </a:extLst>
          </p:cNvPr>
          <p:cNvSpPr/>
          <p:nvPr/>
        </p:nvSpPr>
        <p:spPr>
          <a:xfrm rot="14510492">
            <a:off x="5415050" y="487203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B18D6184-568F-4658-9CA0-82620EC016E2}"/>
              </a:ext>
            </a:extLst>
          </p:cNvPr>
          <p:cNvSpPr/>
          <p:nvPr/>
        </p:nvSpPr>
        <p:spPr>
          <a:xfrm rot="20336872">
            <a:off x="3659174" y="462049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18502F0D-A219-4963-838D-0DEA754FD65D}"/>
              </a:ext>
            </a:extLst>
          </p:cNvPr>
          <p:cNvSpPr/>
          <p:nvPr/>
        </p:nvSpPr>
        <p:spPr>
          <a:xfrm rot="20629304">
            <a:off x="5409440" y="336781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EB89389E-D690-4BC2-A6CB-93B5A1E185A8}"/>
              </a:ext>
            </a:extLst>
          </p:cNvPr>
          <p:cNvSpPr/>
          <p:nvPr/>
        </p:nvSpPr>
        <p:spPr>
          <a:xfrm rot="20629304">
            <a:off x="5560315" y="331536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0" name="Isosceles Triangle 159">
            <a:extLst>
              <a:ext uri="{FF2B5EF4-FFF2-40B4-BE49-F238E27FC236}">
                <a16:creationId xmlns:a16="http://schemas.microsoft.com/office/drawing/2014/main" id="{0863C3A9-5838-4716-AAD8-432F6062A9D7}"/>
              </a:ext>
            </a:extLst>
          </p:cNvPr>
          <p:cNvSpPr/>
          <p:nvPr/>
        </p:nvSpPr>
        <p:spPr>
          <a:xfrm rot="9670050">
            <a:off x="4614486" y="3689914"/>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D3ED1C75-7B07-4735-B6C8-069E7CB97940}"/>
              </a:ext>
            </a:extLst>
          </p:cNvPr>
          <p:cNvSpPr/>
          <p:nvPr/>
        </p:nvSpPr>
        <p:spPr>
          <a:xfrm rot="20629304">
            <a:off x="4627132" y="373176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2" name="Isosceles Triangle 161">
            <a:extLst>
              <a:ext uri="{FF2B5EF4-FFF2-40B4-BE49-F238E27FC236}">
                <a16:creationId xmlns:a16="http://schemas.microsoft.com/office/drawing/2014/main" id="{9007D5CE-A656-463A-A584-C2EF3DB85188}"/>
              </a:ext>
            </a:extLst>
          </p:cNvPr>
          <p:cNvSpPr/>
          <p:nvPr/>
        </p:nvSpPr>
        <p:spPr>
          <a:xfrm rot="9670050">
            <a:off x="4758187" y="3625269"/>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3" name="Isosceles Triangle 162">
            <a:extLst>
              <a:ext uri="{FF2B5EF4-FFF2-40B4-BE49-F238E27FC236}">
                <a16:creationId xmlns:a16="http://schemas.microsoft.com/office/drawing/2014/main" id="{41EA0DCE-8ADE-4CC9-9EB9-9289F6E70F61}"/>
              </a:ext>
            </a:extLst>
          </p:cNvPr>
          <p:cNvSpPr/>
          <p:nvPr/>
        </p:nvSpPr>
        <p:spPr>
          <a:xfrm rot="20048031">
            <a:off x="5428771" y="3409870"/>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4" name="Isosceles Triangle 163">
            <a:extLst>
              <a:ext uri="{FF2B5EF4-FFF2-40B4-BE49-F238E27FC236}">
                <a16:creationId xmlns:a16="http://schemas.microsoft.com/office/drawing/2014/main" id="{64CFA569-017C-47C5-9A1B-DCF74C49A89B}"/>
              </a:ext>
            </a:extLst>
          </p:cNvPr>
          <p:cNvSpPr/>
          <p:nvPr/>
        </p:nvSpPr>
        <p:spPr>
          <a:xfrm rot="20048031">
            <a:off x="5580753" y="3355358"/>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6" name="Isosceles Triangle 165">
            <a:extLst>
              <a:ext uri="{FF2B5EF4-FFF2-40B4-BE49-F238E27FC236}">
                <a16:creationId xmlns:a16="http://schemas.microsoft.com/office/drawing/2014/main" id="{B4A6D4DD-99AA-4902-B950-1128263C9481}"/>
              </a:ext>
            </a:extLst>
          </p:cNvPr>
          <p:cNvSpPr/>
          <p:nvPr/>
        </p:nvSpPr>
        <p:spPr>
          <a:xfrm rot="8362002">
            <a:off x="6377177" y="2927607"/>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96A6E036-11F1-4B03-B98E-81E826657D23}"/>
              </a:ext>
            </a:extLst>
          </p:cNvPr>
          <p:cNvSpPr/>
          <p:nvPr/>
        </p:nvSpPr>
        <p:spPr>
          <a:xfrm rot="17759424">
            <a:off x="6609108" y="306069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4BDEDD84-F4B1-4EA2-9A99-8BF3B47E6C86}"/>
              </a:ext>
            </a:extLst>
          </p:cNvPr>
          <p:cNvSpPr/>
          <p:nvPr/>
        </p:nvSpPr>
        <p:spPr>
          <a:xfrm rot="17759424">
            <a:off x="6669655" y="295633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9CBE3F0F-3DB1-4734-9486-079F125C9057}"/>
              </a:ext>
            </a:extLst>
          </p:cNvPr>
          <p:cNvSpPr/>
          <p:nvPr/>
        </p:nvSpPr>
        <p:spPr>
          <a:xfrm rot="17759424">
            <a:off x="6713622" y="285609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1ED9EB05-9CD9-4178-BF36-9B4ADD799B25}"/>
              </a:ext>
            </a:extLst>
          </p:cNvPr>
          <p:cNvSpPr/>
          <p:nvPr/>
        </p:nvSpPr>
        <p:spPr>
          <a:xfrm rot="17759424">
            <a:off x="6567132" y="316047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1CC25072-D291-4591-AB11-8E1DADC2ED35}"/>
              </a:ext>
            </a:extLst>
          </p:cNvPr>
          <p:cNvSpPr/>
          <p:nvPr/>
        </p:nvSpPr>
        <p:spPr>
          <a:xfrm rot="17759424">
            <a:off x="6523878" y="323609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0" name="Isosceles Triangle 189">
            <a:extLst>
              <a:ext uri="{FF2B5EF4-FFF2-40B4-BE49-F238E27FC236}">
                <a16:creationId xmlns:a16="http://schemas.microsoft.com/office/drawing/2014/main" id="{66564F92-C465-4258-B152-9BBFC4136030}"/>
              </a:ext>
            </a:extLst>
          </p:cNvPr>
          <p:cNvSpPr/>
          <p:nvPr/>
        </p:nvSpPr>
        <p:spPr>
          <a:xfrm rot="8411987">
            <a:off x="7787150" y="3188855"/>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1" name="Isosceles Triangle 190">
            <a:extLst>
              <a:ext uri="{FF2B5EF4-FFF2-40B4-BE49-F238E27FC236}">
                <a16:creationId xmlns:a16="http://schemas.microsoft.com/office/drawing/2014/main" id="{00A77E2E-A5C8-4EF9-9BE1-92E93C5ACFA7}"/>
              </a:ext>
            </a:extLst>
          </p:cNvPr>
          <p:cNvSpPr/>
          <p:nvPr/>
        </p:nvSpPr>
        <p:spPr>
          <a:xfrm rot="8362002">
            <a:off x="6343728" y="2889553"/>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2" name="Isosceles Triangle 191">
            <a:extLst>
              <a:ext uri="{FF2B5EF4-FFF2-40B4-BE49-F238E27FC236}">
                <a16:creationId xmlns:a16="http://schemas.microsoft.com/office/drawing/2014/main" id="{99B8CAA4-BA9C-4DC5-BAE6-B6631A043FC7}"/>
              </a:ext>
            </a:extLst>
          </p:cNvPr>
          <p:cNvSpPr/>
          <p:nvPr/>
        </p:nvSpPr>
        <p:spPr>
          <a:xfrm rot="7867740">
            <a:off x="5380452" y="4826672"/>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3" name="Isosceles Triangle 192">
            <a:extLst>
              <a:ext uri="{FF2B5EF4-FFF2-40B4-BE49-F238E27FC236}">
                <a16:creationId xmlns:a16="http://schemas.microsoft.com/office/drawing/2014/main" id="{F76CD074-74CE-4411-9152-F14757BC8326}"/>
              </a:ext>
            </a:extLst>
          </p:cNvPr>
          <p:cNvSpPr/>
          <p:nvPr/>
        </p:nvSpPr>
        <p:spPr>
          <a:xfrm rot="7867740">
            <a:off x="5338933" y="4784522"/>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4" name="Isosceles Triangle 193">
            <a:extLst>
              <a:ext uri="{FF2B5EF4-FFF2-40B4-BE49-F238E27FC236}">
                <a16:creationId xmlns:a16="http://schemas.microsoft.com/office/drawing/2014/main" id="{1D524246-E29F-4A75-900D-03ACBE79C2E8}"/>
              </a:ext>
            </a:extLst>
          </p:cNvPr>
          <p:cNvSpPr/>
          <p:nvPr/>
        </p:nvSpPr>
        <p:spPr>
          <a:xfrm rot="7867740">
            <a:off x="5299830" y="4730903"/>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5" name="Isosceles Triangle 194">
            <a:extLst>
              <a:ext uri="{FF2B5EF4-FFF2-40B4-BE49-F238E27FC236}">
                <a16:creationId xmlns:a16="http://schemas.microsoft.com/office/drawing/2014/main" id="{7BD29C4F-E8EC-4021-8E47-AAB3440AF880}"/>
              </a:ext>
            </a:extLst>
          </p:cNvPr>
          <p:cNvSpPr/>
          <p:nvPr/>
        </p:nvSpPr>
        <p:spPr>
          <a:xfrm rot="7867740">
            <a:off x="5261122" y="4677285"/>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6" name="Isosceles Triangle 195">
            <a:extLst>
              <a:ext uri="{FF2B5EF4-FFF2-40B4-BE49-F238E27FC236}">
                <a16:creationId xmlns:a16="http://schemas.microsoft.com/office/drawing/2014/main" id="{18FCD5FF-A5DA-4F73-8B2F-E3548AE338FF}"/>
              </a:ext>
            </a:extLst>
          </p:cNvPr>
          <p:cNvSpPr/>
          <p:nvPr/>
        </p:nvSpPr>
        <p:spPr>
          <a:xfrm rot="9805328">
            <a:off x="4593871" y="5283597"/>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7" name="Isosceles Triangle 196">
            <a:extLst>
              <a:ext uri="{FF2B5EF4-FFF2-40B4-BE49-F238E27FC236}">
                <a16:creationId xmlns:a16="http://schemas.microsoft.com/office/drawing/2014/main" id="{8A503664-AB8E-4937-867E-CF35AE9C639E}"/>
              </a:ext>
            </a:extLst>
          </p:cNvPr>
          <p:cNvSpPr/>
          <p:nvPr/>
        </p:nvSpPr>
        <p:spPr>
          <a:xfrm rot="11202790">
            <a:off x="3923613" y="5225337"/>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8" name="Isosceles Triangle 197">
            <a:extLst>
              <a:ext uri="{FF2B5EF4-FFF2-40B4-BE49-F238E27FC236}">
                <a16:creationId xmlns:a16="http://schemas.microsoft.com/office/drawing/2014/main" id="{BE5255E1-D1F5-4AA0-8459-A111FF93A2F1}"/>
              </a:ext>
            </a:extLst>
          </p:cNvPr>
          <p:cNvSpPr/>
          <p:nvPr/>
        </p:nvSpPr>
        <p:spPr>
          <a:xfrm rot="17922248">
            <a:off x="3703505" y="4650981"/>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9" name="Isosceles Triangle 198">
            <a:extLst>
              <a:ext uri="{FF2B5EF4-FFF2-40B4-BE49-F238E27FC236}">
                <a16:creationId xmlns:a16="http://schemas.microsoft.com/office/drawing/2014/main" id="{53BCFBF6-BE4B-44BC-9D9D-BD6430BA6AFA}"/>
              </a:ext>
            </a:extLst>
          </p:cNvPr>
          <p:cNvSpPr/>
          <p:nvPr/>
        </p:nvSpPr>
        <p:spPr>
          <a:xfrm rot="20484581">
            <a:off x="3983063" y="4112031"/>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F6810590-08C3-4A22-83D8-184E9BF6A045}"/>
              </a:ext>
            </a:extLst>
          </p:cNvPr>
          <p:cNvSpPr/>
          <p:nvPr/>
        </p:nvSpPr>
        <p:spPr>
          <a:xfrm rot="21395639">
            <a:off x="3672570" y="571015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64B4E33D-9D75-45D2-8414-42567490D66D}"/>
              </a:ext>
            </a:extLst>
          </p:cNvPr>
          <p:cNvSpPr/>
          <p:nvPr/>
        </p:nvSpPr>
        <p:spPr>
          <a:xfrm rot="21395639">
            <a:off x="3766829" y="571615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6685D881-E505-4AFC-99E9-E62312AFEA8D}"/>
              </a:ext>
            </a:extLst>
          </p:cNvPr>
          <p:cNvSpPr/>
          <p:nvPr/>
        </p:nvSpPr>
        <p:spPr>
          <a:xfrm rot="21395639">
            <a:off x="3861574" y="571659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D5B800A9-D7E2-461C-A0D8-61AFE19207AD}"/>
              </a:ext>
            </a:extLst>
          </p:cNvPr>
          <p:cNvSpPr/>
          <p:nvPr/>
        </p:nvSpPr>
        <p:spPr>
          <a:xfrm rot="21395639">
            <a:off x="3950655" y="5710159"/>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BCA82FA8-7248-4C6F-84F2-12481A1C4521}"/>
              </a:ext>
            </a:extLst>
          </p:cNvPr>
          <p:cNvSpPr/>
          <p:nvPr/>
        </p:nvSpPr>
        <p:spPr>
          <a:xfrm rot="21395639">
            <a:off x="4046960" y="571015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CACDF1B5-5ACD-442C-B625-4728CA46A9EF}"/>
              </a:ext>
            </a:extLst>
          </p:cNvPr>
          <p:cNvSpPr/>
          <p:nvPr/>
        </p:nvSpPr>
        <p:spPr>
          <a:xfrm rot="21395639">
            <a:off x="4144554" y="570489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EA45C6D7-CE72-4010-8606-760B001AD059}"/>
              </a:ext>
            </a:extLst>
          </p:cNvPr>
          <p:cNvSpPr/>
          <p:nvPr/>
        </p:nvSpPr>
        <p:spPr>
          <a:xfrm rot="21395639">
            <a:off x="4238813" y="571089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147494D2-B5EB-49A3-8D35-11A7DAC49B4C}"/>
              </a:ext>
            </a:extLst>
          </p:cNvPr>
          <p:cNvSpPr/>
          <p:nvPr/>
        </p:nvSpPr>
        <p:spPr>
          <a:xfrm rot="21395639">
            <a:off x="4333558" y="571133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E259B1DB-93C1-4F41-BD05-8195F1E1B529}"/>
              </a:ext>
            </a:extLst>
          </p:cNvPr>
          <p:cNvSpPr/>
          <p:nvPr/>
        </p:nvSpPr>
        <p:spPr>
          <a:xfrm rot="21395639">
            <a:off x="4422639" y="570489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EFADB427-EC52-41D9-9A08-127EF916FDCD}"/>
              </a:ext>
            </a:extLst>
          </p:cNvPr>
          <p:cNvSpPr/>
          <p:nvPr/>
        </p:nvSpPr>
        <p:spPr>
          <a:xfrm rot="21395639">
            <a:off x="4518944" y="570489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B23DF894-127D-4F36-A156-63AEFB311997}"/>
              </a:ext>
            </a:extLst>
          </p:cNvPr>
          <p:cNvSpPr/>
          <p:nvPr/>
        </p:nvSpPr>
        <p:spPr>
          <a:xfrm rot="21395639">
            <a:off x="4615777" y="571089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758E0CD1-DA9A-4E41-8310-0EBB0B80428F}"/>
              </a:ext>
            </a:extLst>
          </p:cNvPr>
          <p:cNvSpPr/>
          <p:nvPr/>
        </p:nvSpPr>
        <p:spPr>
          <a:xfrm rot="21395639">
            <a:off x="4710036" y="571689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F426AEF8-448F-456E-8882-6749D855916B}"/>
              </a:ext>
            </a:extLst>
          </p:cNvPr>
          <p:cNvSpPr/>
          <p:nvPr/>
        </p:nvSpPr>
        <p:spPr>
          <a:xfrm rot="19848357">
            <a:off x="5541652" y="505833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154FBC0F-E281-43EC-8571-8760FAEF650F}"/>
              </a:ext>
            </a:extLst>
          </p:cNvPr>
          <p:cNvSpPr/>
          <p:nvPr/>
        </p:nvSpPr>
        <p:spPr>
          <a:xfrm rot="20178256">
            <a:off x="6651584" y="509506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A10081AC-E087-41B6-803F-68CFDF9F053B}"/>
              </a:ext>
            </a:extLst>
          </p:cNvPr>
          <p:cNvSpPr/>
          <p:nvPr/>
        </p:nvSpPr>
        <p:spPr>
          <a:xfrm rot="20178256">
            <a:off x="6677211" y="516835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F554CACE-EBC8-431B-B577-3B5030E442B9}"/>
              </a:ext>
            </a:extLst>
          </p:cNvPr>
          <p:cNvSpPr/>
          <p:nvPr/>
        </p:nvSpPr>
        <p:spPr>
          <a:xfrm rot="20178256">
            <a:off x="6705943" y="524511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8538D96E-9891-4E72-8D74-E147F13D390C}"/>
              </a:ext>
            </a:extLst>
          </p:cNvPr>
          <p:cNvSpPr/>
          <p:nvPr/>
        </p:nvSpPr>
        <p:spPr>
          <a:xfrm rot="20178256">
            <a:off x="6735305" y="532074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3B72536E-A845-44AA-A118-B498E3A598EC}"/>
              </a:ext>
            </a:extLst>
          </p:cNvPr>
          <p:cNvSpPr/>
          <p:nvPr/>
        </p:nvSpPr>
        <p:spPr>
          <a:xfrm rot="20178256">
            <a:off x="6791647" y="548298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A50B9A92-1FE1-4C1B-9C57-239B6B8187B4}"/>
              </a:ext>
            </a:extLst>
          </p:cNvPr>
          <p:cNvSpPr/>
          <p:nvPr/>
        </p:nvSpPr>
        <p:spPr>
          <a:xfrm rot="20178256">
            <a:off x="6862815" y="566801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6AAE94A3-9B29-424C-93E9-EA88193260D9}"/>
              </a:ext>
            </a:extLst>
          </p:cNvPr>
          <p:cNvSpPr/>
          <p:nvPr/>
        </p:nvSpPr>
        <p:spPr>
          <a:xfrm rot="20178256">
            <a:off x="6917934" y="585356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8E172977-EB95-45E4-9401-F8879B9DB1E5}"/>
              </a:ext>
            </a:extLst>
          </p:cNvPr>
          <p:cNvSpPr/>
          <p:nvPr/>
        </p:nvSpPr>
        <p:spPr>
          <a:xfrm rot="20178256">
            <a:off x="6984609" y="603385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2E63D674-6939-47C7-9413-DE6482CBEC8E}"/>
              </a:ext>
            </a:extLst>
          </p:cNvPr>
          <p:cNvSpPr/>
          <p:nvPr/>
        </p:nvSpPr>
        <p:spPr>
          <a:xfrm>
            <a:off x="7008106" y="621772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BE400BD8-D158-4D84-B114-FF6A144CF452}"/>
              </a:ext>
            </a:extLst>
          </p:cNvPr>
          <p:cNvSpPr/>
          <p:nvPr/>
        </p:nvSpPr>
        <p:spPr>
          <a:xfrm>
            <a:off x="7016397" y="640177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68A50062-D836-4CDF-BF8B-B7E1F41BE0E1}"/>
              </a:ext>
            </a:extLst>
          </p:cNvPr>
          <p:cNvSpPr/>
          <p:nvPr/>
        </p:nvSpPr>
        <p:spPr>
          <a:xfrm>
            <a:off x="6904218" y="654069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2A0AC5FD-0088-4491-825B-BFDCC3E959A7}"/>
              </a:ext>
            </a:extLst>
          </p:cNvPr>
          <p:cNvSpPr/>
          <p:nvPr/>
        </p:nvSpPr>
        <p:spPr>
          <a:xfrm>
            <a:off x="6718246" y="654069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5AD9868-A362-43FF-BCEE-7A00190BF507}"/>
              </a:ext>
            </a:extLst>
          </p:cNvPr>
          <p:cNvSpPr/>
          <p:nvPr/>
        </p:nvSpPr>
        <p:spPr>
          <a:xfrm>
            <a:off x="6535076" y="653617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DF74D756-FAFF-4B7B-85B2-712FBEFDA26E}"/>
              </a:ext>
            </a:extLst>
          </p:cNvPr>
          <p:cNvSpPr/>
          <p:nvPr/>
        </p:nvSpPr>
        <p:spPr>
          <a:xfrm>
            <a:off x="6358313" y="653617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5B690DD8-6389-43FF-9536-E797370CD014}"/>
              </a:ext>
            </a:extLst>
          </p:cNvPr>
          <p:cNvSpPr/>
          <p:nvPr/>
        </p:nvSpPr>
        <p:spPr>
          <a:xfrm>
            <a:off x="6168849" y="653650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B8EC08B-BED4-4CB2-9840-5D29AE9A3A56}"/>
              </a:ext>
            </a:extLst>
          </p:cNvPr>
          <p:cNvSpPr/>
          <p:nvPr/>
        </p:nvSpPr>
        <p:spPr>
          <a:xfrm>
            <a:off x="5976560" y="653617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C8B7D42A-F010-495D-A146-1EB8ADF49AEA}"/>
              </a:ext>
            </a:extLst>
          </p:cNvPr>
          <p:cNvSpPr/>
          <p:nvPr/>
        </p:nvSpPr>
        <p:spPr>
          <a:xfrm>
            <a:off x="5790588" y="653617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8BB41D02-7EBB-434A-B9D5-9CCA4AF80DEA}"/>
              </a:ext>
            </a:extLst>
          </p:cNvPr>
          <p:cNvSpPr/>
          <p:nvPr/>
        </p:nvSpPr>
        <p:spPr>
          <a:xfrm>
            <a:off x="5607418" y="653165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C33F8A30-E576-4768-806B-C424FE1D81C7}"/>
              </a:ext>
            </a:extLst>
          </p:cNvPr>
          <p:cNvSpPr/>
          <p:nvPr/>
        </p:nvSpPr>
        <p:spPr>
          <a:xfrm>
            <a:off x="5430655" y="653165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27706E4C-E135-4DF3-A588-7046BB843173}"/>
              </a:ext>
            </a:extLst>
          </p:cNvPr>
          <p:cNvSpPr/>
          <p:nvPr/>
        </p:nvSpPr>
        <p:spPr>
          <a:xfrm rot="20199599">
            <a:off x="5718462" y="532552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EDD8164A-D00A-406B-8390-9BF6678CDBCA}"/>
              </a:ext>
            </a:extLst>
          </p:cNvPr>
          <p:cNvSpPr/>
          <p:nvPr/>
        </p:nvSpPr>
        <p:spPr>
          <a:xfrm rot="20199599">
            <a:off x="5951479" y="522698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C1776E14-2869-4DBF-AB31-30B6230C8B9B}"/>
              </a:ext>
            </a:extLst>
          </p:cNvPr>
          <p:cNvSpPr/>
          <p:nvPr/>
        </p:nvSpPr>
        <p:spPr>
          <a:xfrm rot="20199599">
            <a:off x="6091358" y="562819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0FD443D1-D2DC-45F3-829B-21C2333467CF}"/>
              </a:ext>
            </a:extLst>
          </p:cNvPr>
          <p:cNvSpPr/>
          <p:nvPr/>
        </p:nvSpPr>
        <p:spPr>
          <a:xfrm rot="20199599">
            <a:off x="5686602" y="579628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61DAB1E8-4FF8-4EEA-BFE6-BA992881346B}"/>
              </a:ext>
            </a:extLst>
          </p:cNvPr>
          <p:cNvSpPr/>
          <p:nvPr/>
        </p:nvSpPr>
        <p:spPr>
          <a:xfrm rot="20199599">
            <a:off x="5758843" y="596330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9EFCCCD9-6F81-4E8C-9B10-F79A00AE09A9}"/>
              </a:ext>
            </a:extLst>
          </p:cNvPr>
          <p:cNvSpPr/>
          <p:nvPr/>
        </p:nvSpPr>
        <p:spPr>
          <a:xfrm rot="20199599">
            <a:off x="6167719" y="579418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13DF1E51-D9F7-4F2F-94F5-8EE9AB51EF3B}"/>
              </a:ext>
            </a:extLst>
          </p:cNvPr>
          <p:cNvSpPr/>
          <p:nvPr/>
        </p:nvSpPr>
        <p:spPr>
          <a:xfrm rot="20199599">
            <a:off x="6027190" y="549636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A3F32426-C3B4-4C67-B4E1-2868C99034E5}"/>
              </a:ext>
            </a:extLst>
          </p:cNvPr>
          <p:cNvSpPr/>
          <p:nvPr/>
        </p:nvSpPr>
        <p:spPr>
          <a:xfrm rot="20199599">
            <a:off x="5839246" y="556940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8" name="Isosceles Triangle 267">
            <a:extLst>
              <a:ext uri="{FF2B5EF4-FFF2-40B4-BE49-F238E27FC236}">
                <a16:creationId xmlns:a16="http://schemas.microsoft.com/office/drawing/2014/main" id="{4521BE2D-4606-4023-809B-6D19E6B9710C}"/>
              </a:ext>
            </a:extLst>
          </p:cNvPr>
          <p:cNvSpPr/>
          <p:nvPr/>
        </p:nvSpPr>
        <p:spPr>
          <a:xfrm rot="6319570">
            <a:off x="5779915" y="5569400"/>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82B3F5BA-D40D-4A21-8688-70CAD36408CE}"/>
              </a:ext>
            </a:extLst>
          </p:cNvPr>
          <p:cNvSpPr/>
          <p:nvPr/>
        </p:nvSpPr>
        <p:spPr>
          <a:xfrm rot="20199599">
            <a:off x="5721112" y="597871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1D6088C0-0B22-43BE-ADCC-B0366C46556A}"/>
              </a:ext>
            </a:extLst>
          </p:cNvPr>
          <p:cNvSpPr/>
          <p:nvPr/>
        </p:nvSpPr>
        <p:spPr>
          <a:xfrm rot="20199599">
            <a:off x="5677199" y="6000359"/>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E9683BE-9435-4BE0-8E87-B4BE5D71FAF6}"/>
              </a:ext>
            </a:extLst>
          </p:cNvPr>
          <p:cNvCxnSpPr>
            <a:cxnSpLocks/>
          </p:cNvCxnSpPr>
          <p:nvPr/>
        </p:nvCxnSpPr>
        <p:spPr>
          <a:xfrm>
            <a:off x="5684304" y="5761394"/>
            <a:ext cx="112258" cy="268104"/>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DEA6A542-E6D0-422C-8D6C-BF53D78FDB37}"/>
              </a:ext>
            </a:extLst>
          </p:cNvPr>
          <p:cNvSpPr txBox="1"/>
          <p:nvPr/>
        </p:nvSpPr>
        <p:spPr>
          <a:xfrm>
            <a:off x="5543874" y="5964221"/>
            <a:ext cx="546778" cy="215444"/>
          </a:xfrm>
          <a:prstGeom prst="rect">
            <a:avLst/>
          </a:prstGeom>
          <a:noFill/>
        </p:spPr>
        <p:txBody>
          <a:bodyPr wrap="square" rtlCol="0">
            <a:spAutoFit/>
          </a:bodyPr>
          <a:lstStyle/>
          <a:p>
            <a:pPr algn="ctr"/>
            <a:r>
              <a:rPr lang="en-US" sz="800" dirty="0"/>
              <a:t>Staging</a:t>
            </a:r>
          </a:p>
        </p:txBody>
      </p:sp>
      <p:sp>
        <p:nvSpPr>
          <p:cNvPr id="15" name="Freeform: Shape 14">
            <a:extLst>
              <a:ext uri="{FF2B5EF4-FFF2-40B4-BE49-F238E27FC236}">
                <a16:creationId xmlns:a16="http://schemas.microsoft.com/office/drawing/2014/main" id="{8C79E924-DD50-4568-8D3F-96CBEA0436FD}"/>
              </a:ext>
            </a:extLst>
          </p:cNvPr>
          <p:cNvSpPr/>
          <p:nvPr/>
        </p:nvSpPr>
        <p:spPr>
          <a:xfrm>
            <a:off x="2978150" y="5949950"/>
            <a:ext cx="2708275" cy="242359"/>
          </a:xfrm>
          <a:custGeom>
            <a:avLst/>
            <a:gdLst>
              <a:gd name="connsiteX0" fmla="*/ 0 w 2708275"/>
              <a:gd name="connsiteY0" fmla="*/ 228600 h 242359"/>
              <a:gd name="connsiteX1" fmla="*/ 393700 w 2708275"/>
              <a:gd name="connsiteY1" fmla="*/ 228600 h 242359"/>
              <a:gd name="connsiteX2" fmla="*/ 771525 w 2708275"/>
              <a:gd name="connsiteY2" fmla="*/ 234950 h 242359"/>
              <a:gd name="connsiteX3" fmla="*/ 1139825 w 2708275"/>
              <a:gd name="connsiteY3" fmla="*/ 231775 h 242359"/>
              <a:gd name="connsiteX4" fmla="*/ 1412875 w 2708275"/>
              <a:gd name="connsiteY4" fmla="*/ 238125 h 242359"/>
              <a:gd name="connsiteX5" fmla="*/ 1689100 w 2708275"/>
              <a:gd name="connsiteY5" fmla="*/ 234950 h 242359"/>
              <a:gd name="connsiteX6" fmla="*/ 1971675 w 2708275"/>
              <a:gd name="connsiteY6" fmla="*/ 234950 h 242359"/>
              <a:gd name="connsiteX7" fmla="*/ 2355850 w 2708275"/>
              <a:gd name="connsiteY7" fmla="*/ 133350 h 242359"/>
              <a:gd name="connsiteX8" fmla="*/ 2708275 w 2708275"/>
              <a:gd name="connsiteY8" fmla="*/ 0 h 24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275" h="242359">
                <a:moveTo>
                  <a:pt x="0" y="228600"/>
                </a:moveTo>
                <a:lnTo>
                  <a:pt x="393700" y="228600"/>
                </a:lnTo>
                <a:lnTo>
                  <a:pt x="771525" y="234950"/>
                </a:lnTo>
                <a:lnTo>
                  <a:pt x="1139825" y="231775"/>
                </a:lnTo>
                <a:cubicBezTo>
                  <a:pt x="1246717" y="232304"/>
                  <a:pt x="1412875" y="238125"/>
                  <a:pt x="1412875" y="238125"/>
                </a:cubicBezTo>
                <a:lnTo>
                  <a:pt x="1689100" y="234950"/>
                </a:lnTo>
                <a:cubicBezTo>
                  <a:pt x="1782233" y="234421"/>
                  <a:pt x="1860550" y="251883"/>
                  <a:pt x="1971675" y="234950"/>
                </a:cubicBezTo>
                <a:cubicBezTo>
                  <a:pt x="2082800" y="218017"/>
                  <a:pt x="2233083" y="172508"/>
                  <a:pt x="2355850" y="133350"/>
                </a:cubicBezTo>
                <a:cubicBezTo>
                  <a:pt x="2478617" y="94192"/>
                  <a:pt x="2593446" y="47096"/>
                  <a:pt x="2708275" y="0"/>
                </a:cubicBezTo>
              </a:path>
            </a:pathLst>
          </a:custGeom>
          <a:ln>
            <a:headEnd type="none" w="med" len="med"/>
            <a:tailEnd type="arrow"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6" name="Freeform: Shape 15">
            <a:extLst>
              <a:ext uri="{FF2B5EF4-FFF2-40B4-BE49-F238E27FC236}">
                <a16:creationId xmlns:a16="http://schemas.microsoft.com/office/drawing/2014/main" id="{C62C581E-8742-4905-8D43-06FE2EB21196}"/>
              </a:ext>
            </a:extLst>
          </p:cNvPr>
          <p:cNvSpPr/>
          <p:nvPr/>
        </p:nvSpPr>
        <p:spPr>
          <a:xfrm>
            <a:off x="2990850" y="6210300"/>
            <a:ext cx="4131175" cy="437967"/>
          </a:xfrm>
          <a:custGeom>
            <a:avLst/>
            <a:gdLst>
              <a:gd name="connsiteX0" fmla="*/ 4095750 w 4131175"/>
              <a:gd name="connsiteY0" fmla="*/ 0 h 437967"/>
              <a:gd name="connsiteX1" fmla="*/ 4117975 w 4131175"/>
              <a:gd name="connsiteY1" fmla="*/ 263525 h 437967"/>
              <a:gd name="connsiteX2" fmla="*/ 3917950 w 4131175"/>
              <a:gd name="connsiteY2" fmla="*/ 422275 h 437967"/>
              <a:gd name="connsiteX3" fmla="*/ 3209925 w 4131175"/>
              <a:gd name="connsiteY3" fmla="*/ 431800 h 437967"/>
              <a:gd name="connsiteX4" fmla="*/ 2393950 w 4131175"/>
              <a:gd name="connsiteY4" fmla="*/ 419100 h 437967"/>
              <a:gd name="connsiteX5" fmla="*/ 0 w 4131175"/>
              <a:gd name="connsiteY5" fmla="*/ 403225 h 43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1175" h="437967">
                <a:moveTo>
                  <a:pt x="4095750" y="0"/>
                </a:moveTo>
                <a:cubicBezTo>
                  <a:pt x="4121679" y="96573"/>
                  <a:pt x="4147608" y="193146"/>
                  <a:pt x="4117975" y="263525"/>
                </a:cubicBezTo>
                <a:cubicBezTo>
                  <a:pt x="4088342" y="333904"/>
                  <a:pt x="4069292" y="394229"/>
                  <a:pt x="3917950" y="422275"/>
                </a:cubicBezTo>
                <a:cubicBezTo>
                  <a:pt x="3766608" y="450321"/>
                  <a:pt x="3463925" y="432329"/>
                  <a:pt x="3209925" y="431800"/>
                </a:cubicBezTo>
                <a:cubicBezTo>
                  <a:pt x="2955925" y="431271"/>
                  <a:pt x="2393950" y="419100"/>
                  <a:pt x="2393950" y="419100"/>
                </a:cubicBezTo>
                <a:lnTo>
                  <a:pt x="0" y="403225"/>
                </a:lnTo>
              </a:path>
            </a:pathLst>
          </a:custGeom>
          <a:noFill/>
          <a:ln w="952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2" name="Straight Connector 291">
            <a:extLst>
              <a:ext uri="{FF2B5EF4-FFF2-40B4-BE49-F238E27FC236}">
                <a16:creationId xmlns:a16="http://schemas.microsoft.com/office/drawing/2014/main" id="{E254A499-8712-4C87-90D3-AFC3DE905906}"/>
              </a:ext>
            </a:extLst>
          </p:cNvPr>
          <p:cNvCxnSpPr>
            <a:cxnSpLocks/>
          </p:cNvCxnSpPr>
          <p:nvPr/>
        </p:nvCxnSpPr>
        <p:spPr>
          <a:xfrm flipV="1">
            <a:off x="5682290" y="5230146"/>
            <a:ext cx="326317" cy="131678"/>
          </a:xfrm>
          <a:prstGeom prst="line">
            <a:avLst/>
          </a:prstGeom>
        </p:spPr>
        <p:style>
          <a:lnRef idx="1">
            <a:schemeClr val="accent6"/>
          </a:lnRef>
          <a:fillRef idx="0">
            <a:schemeClr val="accent6"/>
          </a:fillRef>
          <a:effectRef idx="0">
            <a:schemeClr val="accent6"/>
          </a:effectRef>
          <a:fontRef idx="minor">
            <a:schemeClr val="tx1"/>
          </a:fontRef>
        </p:style>
      </p:cxnSp>
      <p:sp>
        <p:nvSpPr>
          <p:cNvPr id="293" name="TextBox 292">
            <a:extLst>
              <a:ext uri="{FF2B5EF4-FFF2-40B4-BE49-F238E27FC236}">
                <a16:creationId xmlns:a16="http://schemas.microsoft.com/office/drawing/2014/main" id="{926253E3-E5A3-473E-A791-7CE04D4CC6A6}"/>
              </a:ext>
            </a:extLst>
          </p:cNvPr>
          <p:cNvSpPr txBox="1"/>
          <p:nvPr/>
        </p:nvSpPr>
        <p:spPr>
          <a:xfrm>
            <a:off x="5858210" y="5167519"/>
            <a:ext cx="546778" cy="215444"/>
          </a:xfrm>
          <a:prstGeom prst="rect">
            <a:avLst/>
          </a:prstGeom>
          <a:noFill/>
        </p:spPr>
        <p:txBody>
          <a:bodyPr wrap="square" rtlCol="0">
            <a:spAutoFit/>
          </a:bodyPr>
          <a:lstStyle/>
          <a:p>
            <a:pPr algn="ctr"/>
            <a:r>
              <a:rPr lang="en-US" sz="800" dirty="0"/>
              <a:t>Start</a:t>
            </a:r>
          </a:p>
        </p:txBody>
      </p:sp>
      <p:sp>
        <p:nvSpPr>
          <p:cNvPr id="294" name="Rectangle 293">
            <a:extLst>
              <a:ext uri="{FF2B5EF4-FFF2-40B4-BE49-F238E27FC236}">
                <a16:creationId xmlns:a16="http://schemas.microsoft.com/office/drawing/2014/main" id="{0E9D1EB3-11B4-4E7F-8500-B1B614FE148B}"/>
              </a:ext>
            </a:extLst>
          </p:cNvPr>
          <p:cNvSpPr/>
          <p:nvPr/>
        </p:nvSpPr>
        <p:spPr>
          <a:xfrm>
            <a:off x="8598809" y="437683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008E8391-A7C3-490C-9CCD-9BAEF163BD76}"/>
              </a:ext>
            </a:extLst>
          </p:cNvPr>
          <p:cNvSpPr/>
          <p:nvPr/>
        </p:nvSpPr>
        <p:spPr>
          <a:xfrm>
            <a:off x="8598809" y="461268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3A1AD48D-F647-4AB8-9F45-4D637CF6FE81}"/>
              </a:ext>
            </a:extLst>
          </p:cNvPr>
          <p:cNvSpPr/>
          <p:nvPr/>
        </p:nvSpPr>
        <p:spPr>
          <a:xfrm>
            <a:off x="8598809" y="434185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FA96906B-B10E-4572-A9AD-4D7683D5C89E}"/>
              </a:ext>
            </a:extLst>
          </p:cNvPr>
          <p:cNvSpPr/>
          <p:nvPr/>
        </p:nvSpPr>
        <p:spPr>
          <a:xfrm>
            <a:off x="8598859" y="467728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34194562-7E73-4DA0-AE1A-4EB421282F9A}"/>
              </a:ext>
            </a:extLst>
          </p:cNvPr>
          <p:cNvSpPr/>
          <p:nvPr/>
        </p:nvSpPr>
        <p:spPr>
          <a:xfrm>
            <a:off x="8599226" y="4310649"/>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668D803D-9CE6-48EA-AB22-7EAF69F84B49}"/>
              </a:ext>
            </a:extLst>
          </p:cNvPr>
          <p:cNvSpPr/>
          <p:nvPr/>
        </p:nvSpPr>
        <p:spPr>
          <a:xfrm>
            <a:off x="8598809" y="464238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A60E76B1-5232-4098-B151-79D62DD4EA16}"/>
              </a:ext>
            </a:extLst>
          </p:cNvPr>
          <p:cNvSpPr/>
          <p:nvPr/>
        </p:nvSpPr>
        <p:spPr>
          <a:xfrm>
            <a:off x="8346685" y="437683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5DD0ADB7-98A2-4739-80DE-044A541A0FDC}"/>
              </a:ext>
            </a:extLst>
          </p:cNvPr>
          <p:cNvSpPr/>
          <p:nvPr/>
        </p:nvSpPr>
        <p:spPr>
          <a:xfrm>
            <a:off x="8346685" y="461268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8AEBF715-4A33-42BB-A843-30F3A4624313}"/>
              </a:ext>
            </a:extLst>
          </p:cNvPr>
          <p:cNvSpPr/>
          <p:nvPr/>
        </p:nvSpPr>
        <p:spPr>
          <a:xfrm>
            <a:off x="8063582" y="441024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4B372EC0-E641-47EC-B8B9-866E4094B302}"/>
              </a:ext>
            </a:extLst>
          </p:cNvPr>
          <p:cNvSpPr/>
          <p:nvPr/>
        </p:nvSpPr>
        <p:spPr>
          <a:xfrm>
            <a:off x="8063582" y="464608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DCEE8E7D-3F3E-4BE1-9438-D9E14E045D43}"/>
              </a:ext>
            </a:extLst>
          </p:cNvPr>
          <p:cNvSpPr/>
          <p:nvPr/>
        </p:nvSpPr>
        <p:spPr>
          <a:xfrm>
            <a:off x="7777179" y="443375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865C125F-F0CC-4BEB-86AF-CCEE285B22F9}"/>
              </a:ext>
            </a:extLst>
          </p:cNvPr>
          <p:cNvSpPr/>
          <p:nvPr/>
        </p:nvSpPr>
        <p:spPr>
          <a:xfrm>
            <a:off x="7777179" y="466960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638934FA-7F35-4960-986A-F137A48F3433}"/>
              </a:ext>
            </a:extLst>
          </p:cNvPr>
          <p:cNvSpPr/>
          <p:nvPr/>
        </p:nvSpPr>
        <p:spPr>
          <a:xfrm>
            <a:off x="7508207" y="447451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4584C112-7286-429D-A15F-E6270148D547}"/>
              </a:ext>
            </a:extLst>
          </p:cNvPr>
          <p:cNvSpPr/>
          <p:nvPr/>
        </p:nvSpPr>
        <p:spPr>
          <a:xfrm>
            <a:off x="7508207" y="471035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3A0D377E-AB85-4653-96DE-9BB73DEBD1C3}"/>
              </a:ext>
            </a:extLst>
          </p:cNvPr>
          <p:cNvSpPr/>
          <p:nvPr/>
        </p:nvSpPr>
        <p:spPr>
          <a:xfrm>
            <a:off x="7255088" y="451920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AAC92319-D82D-4F13-B3A1-DE67E7721D04}"/>
              </a:ext>
            </a:extLst>
          </p:cNvPr>
          <p:cNvSpPr/>
          <p:nvPr/>
        </p:nvSpPr>
        <p:spPr>
          <a:xfrm>
            <a:off x="7255088" y="475504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32436708-5D6F-4AEF-A90D-4F88E8E00B3E}"/>
              </a:ext>
            </a:extLst>
          </p:cNvPr>
          <p:cNvSpPr/>
          <p:nvPr/>
        </p:nvSpPr>
        <p:spPr>
          <a:xfrm>
            <a:off x="6983508" y="461762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87F937EF-89A2-4FDA-A0A2-9BBC48269ADE}"/>
              </a:ext>
            </a:extLst>
          </p:cNvPr>
          <p:cNvSpPr/>
          <p:nvPr/>
        </p:nvSpPr>
        <p:spPr>
          <a:xfrm>
            <a:off x="6983508" y="485346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6CD09AEE-B8D3-404A-9817-43ACC0CBFC4F}"/>
              </a:ext>
            </a:extLst>
          </p:cNvPr>
          <p:cNvSpPr/>
          <p:nvPr/>
        </p:nvSpPr>
        <p:spPr>
          <a:xfrm>
            <a:off x="6718246" y="473084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870688B4-9D21-406C-A18C-4904CD46A3DE}"/>
              </a:ext>
            </a:extLst>
          </p:cNvPr>
          <p:cNvSpPr/>
          <p:nvPr/>
        </p:nvSpPr>
        <p:spPr>
          <a:xfrm rot="20178256">
            <a:off x="6584953" y="492518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D171D312-7340-46EA-97FC-878315BA13DC}"/>
              </a:ext>
            </a:extLst>
          </p:cNvPr>
          <p:cNvSpPr/>
          <p:nvPr/>
        </p:nvSpPr>
        <p:spPr>
          <a:xfrm rot="20178256">
            <a:off x="6610580" y="499847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F51DD4C4-1A60-407D-A714-DD557ABA45BB}"/>
              </a:ext>
            </a:extLst>
          </p:cNvPr>
          <p:cNvSpPr/>
          <p:nvPr/>
        </p:nvSpPr>
        <p:spPr>
          <a:xfrm rot="20178256">
            <a:off x="6802743" y="498817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8D547652-5DF2-4AA7-B830-53BCFDBF2561}"/>
              </a:ext>
            </a:extLst>
          </p:cNvPr>
          <p:cNvSpPr/>
          <p:nvPr/>
        </p:nvSpPr>
        <p:spPr>
          <a:xfrm rot="20178256">
            <a:off x="6560704" y="481570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26B23350-329B-4E89-9872-CB206AE73FE2}"/>
              </a:ext>
            </a:extLst>
          </p:cNvPr>
          <p:cNvSpPr/>
          <p:nvPr/>
        </p:nvSpPr>
        <p:spPr>
          <a:xfrm rot="9793144">
            <a:off x="10370706" y="141576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9D43C5A2-57B1-40C5-9D43-364B62330C6B}"/>
              </a:ext>
            </a:extLst>
          </p:cNvPr>
          <p:cNvSpPr/>
          <p:nvPr/>
        </p:nvSpPr>
        <p:spPr>
          <a:xfrm rot="9793144">
            <a:off x="10399253" y="148878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7E9590A9-46A6-481F-9C8B-4D8874A3E1D7}"/>
              </a:ext>
            </a:extLst>
          </p:cNvPr>
          <p:cNvSpPr/>
          <p:nvPr/>
        </p:nvSpPr>
        <p:spPr>
          <a:xfrm rot="9793144">
            <a:off x="10420737" y="158418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7F091185-F5CD-401B-879B-F8C51EB6A9C6}"/>
              </a:ext>
            </a:extLst>
          </p:cNvPr>
          <p:cNvSpPr/>
          <p:nvPr/>
        </p:nvSpPr>
        <p:spPr>
          <a:xfrm rot="9793144">
            <a:off x="10449892" y="167019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A89E1105-52F2-4F17-95AB-E7E48283AC37}"/>
              </a:ext>
            </a:extLst>
          </p:cNvPr>
          <p:cNvSpPr/>
          <p:nvPr/>
        </p:nvSpPr>
        <p:spPr>
          <a:xfrm rot="9793144">
            <a:off x="10477324" y="176111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2F6D065A-8177-4630-9733-98733852F2F5}"/>
              </a:ext>
            </a:extLst>
          </p:cNvPr>
          <p:cNvSpPr/>
          <p:nvPr/>
        </p:nvSpPr>
        <p:spPr>
          <a:xfrm rot="9793144">
            <a:off x="10511508" y="185801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FA813AA6-AC0F-4143-8240-0B1FAA962B8E}"/>
              </a:ext>
            </a:extLst>
          </p:cNvPr>
          <p:cNvSpPr/>
          <p:nvPr/>
        </p:nvSpPr>
        <p:spPr>
          <a:xfrm rot="9793144">
            <a:off x="10533919" y="1958722"/>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79E1386A-0D48-49E9-B7F8-BBECE5F22A10}"/>
              </a:ext>
            </a:extLst>
          </p:cNvPr>
          <p:cNvSpPr/>
          <p:nvPr/>
        </p:nvSpPr>
        <p:spPr>
          <a:xfrm rot="9793144">
            <a:off x="10559701" y="204103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DDE9B1ED-E6EC-40EB-ABA7-613C87EC3D27}"/>
              </a:ext>
            </a:extLst>
          </p:cNvPr>
          <p:cNvSpPr/>
          <p:nvPr/>
        </p:nvSpPr>
        <p:spPr>
          <a:xfrm rot="9793144">
            <a:off x="10593107" y="214037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E86BE61E-50CA-4F8D-97AD-1E0B8F7621F5}"/>
              </a:ext>
            </a:extLst>
          </p:cNvPr>
          <p:cNvSpPr/>
          <p:nvPr/>
        </p:nvSpPr>
        <p:spPr>
          <a:xfrm rot="9793144">
            <a:off x="10619213" y="222262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2F86BD41-6981-43F2-A455-59AB7AE789F1}"/>
              </a:ext>
            </a:extLst>
          </p:cNvPr>
          <p:cNvSpPr/>
          <p:nvPr/>
        </p:nvSpPr>
        <p:spPr>
          <a:xfrm rot="9793144">
            <a:off x="10636304" y="2310810"/>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2B2A0966-E977-4F0A-B644-EF06C4FBC649}"/>
              </a:ext>
            </a:extLst>
          </p:cNvPr>
          <p:cNvSpPr/>
          <p:nvPr/>
        </p:nvSpPr>
        <p:spPr>
          <a:xfrm rot="9793144">
            <a:off x="10668152" y="2409579"/>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729DCE83-2F9D-4AA8-B690-0AF41FCD3C0A}"/>
              </a:ext>
            </a:extLst>
          </p:cNvPr>
          <p:cNvSpPr/>
          <p:nvPr/>
        </p:nvSpPr>
        <p:spPr>
          <a:xfrm rot="9793144">
            <a:off x="10697517" y="250262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B00920B7-B147-4A4A-801B-D077CDB80259}"/>
              </a:ext>
            </a:extLst>
          </p:cNvPr>
          <p:cNvSpPr/>
          <p:nvPr/>
        </p:nvSpPr>
        <p:spPr>
          <a:xfrm rot="9793144">
            <a:off x="10731161" y="258980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024AB134-332C-4BAD-9A4D-E1791BF45F51}"/>
              </a:ext>
            </a:extLst>
          </p:cNvPr>
          <p:cNvSpPr/>
          <p:nvPr/>
        </p:nvSpPr>
        <p:spPr>
          <a:xfrm rot="9793144">
            <a:off x="10754330" y="268293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BCA635E-9715-4093-A194-F2B4E65B1D59}"/>
              </a:ext>
            </a:extLst>
          </p:cNvPr>
          <p:cNvCxnSpPr>
            <a:stCxn id="319" idx="2"/>
            <a:endCxn id="27" idx="3"/>
          </p:cNvCxnSpPr>
          <p:nvPr/>
        </p:nvCxnSpPr>
        <p:spPr>
          <a:xfrm flipH="1">
            <a:off x="9475570" y="1416345"/>
            <a:ext cx="904892" cy="26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73FDD8F-7626-41B4-A270-CD34BEC140F2}"/>
              </a:ext>
            </a:extLst>
          </p:cNvPr>
          <p:cNvCxnSpPr>
            <a:cxnSpLocks/>
            <a:stCxn id="28" idx="1"/>
            <a:endCxn id="26" idx="3"/>
          </p:cNvCxnSpPr>
          <p:nvPr/>
        </p:nvCxnSpPr>
        <p:spPr>
          <a:xfrm flipH="1" flipV="1">
            <a:off x="9470807" y="1653698"/>
            <a:ext cx="720282" cy="418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B11D7651-DE3B-4D32-9C66-C13035FAD444}"/>
              </a:ext>
            </a:extLst>
          </p:cNvPr>
          <p:cNvCxnSpPr>
            <a:cxnSpLocks/>
            <a:stCxn id="26" idx="1"/>
            <a:endCxn id="24" idx="3"/>
          </p:cNvCxnSpPr>
          <p:nvPr/>
        </p:nvCxnSpPr>
        <p:spPr>
          <a:xfrm flipH="1">
            <a:off x="8589745" y="1653698"/>
            <a:ext cx="853630" cy="231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DCC2084-83D2-4D12-AE4E-D04077CC30AB}"/>
              </a:ext>
            </a:extLst>
          </p:cNvPr>
          <p:cNvCxnSpPr>
            <a:cxnSpLocks/>
            <a:stCxn id="27" idx="1"/>
            <a:endCxn id="25" idx="3"/>
          </p:cNvCxnSpPr>
          <p:nvPr/>
        </p:nvCxnSpPr>
        <p:spPr>
          <a:xfrm flipH="1">
            <a:off x="8596862" y="1443193"/>
            <a:ext cx="851276" cy="26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5E242812-CB6D-4315-A941-B0CE55933DD2}"/>
              </a:ext>
            </a:extLst>
          </p:cNvPr>
          <p:cNvCxnSpPr>
            <a:cxnSpLocks/>
            <a:stCxn id="23" idx="3"/>
            <a:endCxn id="25" idx="1"/>
          </p:cNvCxnSpPr>
          <p:nvPr/>
        </p:nvCxnSpPr>
        <p:spPr>
          <a:xfrm flipV="1">
            <a:off x="7916631" y="1707637"/>
            <a:ext cx="652799" cy="428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55D9A938-E073-4311-B3E5-B89FF0D26C41}"/>
              </a:ext>
            </a:extLst>
          </p:cNvPr>
          <p:cNvCxnSpPr>
            <a:cxnSpLocks/>
            <a:stCxn id="125" idx="0"/>
            <a:endCxn id="117" idx="1"/>
          </p:cNvCxnSpPr>
          <p:nvPr/>
        </p:nvCxnSpPr>
        <p:spPr>
          <a:xfrm>
            <a:off x="8882045" y="2396639"/>
            <a:ext cx="666610" cy="190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03CBD36-2B9F-4FE9-833A-DA058C8A0E64}"/>
              </a:ext>
            </a:extLst>
          </p:cNvPr>
          <p:cNvCxnSpPr>
            <a:cxnSpLocks/>
            <a:stCxn id="130" idx="3"/>
            <a:endCxn id="123" idx="1"/>
          </p:cNvCxnSpPr>
          <p:nvPr/>
        </p:nvCxnSpPr>
        <p:spPr>
          <a:xfrm>
            <a:off x="8960353" y="2632449"/>
            <a:ext cx="632729" cy="181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6828389E-7A43-4EBB-9AC5-35C280D96573}"/>
              </a:ext>
            </a:extLst>
          </p:cNvPr>
          <p:cNvCxnSpPr>
            <a:cxnSpLocks/>
            <a:stCxn id="97" idx="3"/>
            <a:endCxn id="129" idx="1"/>
          </p:cNvCxnSpPr>
          <p:nvPr/>
        </p:nvCxnSpPr>
        <p:spPr>
          <a:xfrm flipV="1">
            <a:off x="7870484" y="2576267"/>
            <a:ext cx="740752" cy="700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14780A7-98F5-455D-80D7-5AEE0797CDA7}"/>
              </a:ext>
            </a:extLst>
          </p:cNvPr>
          <p:cNvCxnSpPr>
            <a:cxnSpLocks/>
            <a:stCxn id="95" idx="3"/>
            <a:endCxn id="130" idx="1"/>
          </p:cNvCxnSpPr>
          <p:nvPr/>
        </p:nvCxnSpPr>
        <p:spPr>
          <a:xfrm flipV="1">
            <a:off x="8048270" y="2646323"/>
            <a:ext cx="888419" cy="888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5C927F5-B7A6-47B1-BA85-8988E0A8592D}"/>
              </a:ext>
            </a:extLst>
          </p:cNvPr>
          <p:cNvCxnSpPr>
            <a:cxnSpLocks/>
            <a:stCxn id="190" idx="5"/>
            <a:endCxn id="142" idx="1"/>
          </p:cNvCxnSpPr>
          <p:nvPr/>
        </p:nvCxnSpPr>
        <p:spPr>
          <a:xfrm flipH="1">
            <a:off x="6840190" y="3206961"/>
            <a:ext cx="955407" cy="428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6D7BF67-8213-49E6-AC43-CB482E9A9403}"/>
              </a:ext>
            </a:extLst>
          </p:cNvPr>
          <p:cNvCxnSpPr>
            <a:cxnSpLocks/>
            <a:stCxn id="107" idx="1"/>
            <a:endCxn id="90" idx="3"/>
          </p:cNvCxnSpPr>
          <p:nvPr/>
        </p:nvCxnSpPr>
        <p:spPr>
          <a:xfrm flipH="1">
            <a:off x="7687654" y="3753900"/>
            <a:ext cx="792650" cy="2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362D6297-E675-47AB-BEEA-2891D5AFEB97}"/>
              </a:ext>
            </a:extLst>
          </p:cNvPr>
          <p:cNvCxnSpPr>
            <a:cxnSpLocks/>
            <a:stCxn id="109" idx="1"/>
            <a:endCxn id="107" idx="3"/>
          </p:cNvCxnSpPr>
          <p:nvPr/>
        </p:nvCxnSpPr>
        <p:spPr>
          <a:xfrm flipH="1" flipV="1">
            <a:off x="8507706" y="3755198"/>
            <a:ext cx="841342" cy="228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46649601-97C0-4741-8BCC-3A8AB60BC82B}"/>
              </a:ext>
            </a:extLst>
          </p:cNvPr>
          <p:cNvCxnSpPr>
            <a:cxnSpLocks/>
            <a:stCxn id="123" idx="2"/>
            <a:endCxn id="115" idx="0"/>
          </p:cNvCxnSpPr>
          <p:nvPr/>
        </p:nvCxnSpPr>
        <p:spPr>
          <a:xfrm flipH="1">
            <a:off x="9406339" y="2828126"/>
            <a:ext cx="199795" cy="907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5644E62D-32B1-42E7-BF72-011098980AB4}"/>
              </a:ext>
            </a:extLst>
          </p:cNvPr>
          <p:cNvCxnSpPr>
            <a:cxnSpLocks/>
            <a:stCxn id="120" idx="2"/>
            <a:endCxn id="508" idx="4"/>
          </p:cNvCxnSpPr>
          <p:nvPr/>
        </p:nvCxnSpPr>
        <p:spPr>
          <a:xfrm>
            <a:off x="9838040" y="2875765"/>
            <a:ext cx="74503" cy="336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084ECEF1-820B-4605-A4EA-FC7F501B91FD}"/>
              </a:ext>
            </a:extLst>
          </p:cNvPr>
          <p:cNvCxnSpPr>
            <a:cxnSpLocks/>
            <a:stCxn id="28" idx="2"/>
            <a:endCxn id="30" idx="0"/>
          </p:cNvCxnSpPr>
          <p:nvPr/>
        </p:nvCxnSpPr>
        <p:spPr>
          <a:xfrm>
            <a:off x="10204805" y="2085558"/>
            <a:ext cx="368612" cy="155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9773B876-D0B9-4AF4-B24E-196F64E26546}"/>
              </a:ext>
            </a:extLst>
          </p:cNvPr>
          <p:cNvCxnSpPr>
            <a:cxnSpLocks/>
            <a:stCxn id="333" idx="0"/>
            <a:endCxn id="29" idx="0"/>
          </p:cNvCxnSpPr>
          <p:nvPr/>
        </p:nvCxnSpPr>
        <p:spPr>
          <a:xfrm>
            <a:off x="10772006" y="2709785"/>
            <a:ext cx="19894" cy="929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147436E2-D79F-4192-B6F0-332E69B825CF}"/>
              </a:ext>
            </a:extLst>
          </p:cNvPr>
          <p:cNvCxnSpPr>
            <a:cxnSpLocks/>
            <a:stCxn id="29" idx="2"/>
            <a:endCxn id="63" idx="0"/>
          </p:cNvCxnSpPr>
          <p:nvPr/>
        </p:nvCxnSpPr>
        <p:spPr>
          <a:xfrm flipH="1">
            <a:off x="10787473" y="3666708"/>
            <a:ext cx="4427" cy="1080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EC4C8864-5A53-41FC-B2AD-05584D751478}"/>
              </a:ext>
            </a:extLst>
          </p:cNvPr>
          <p:cNvCxnSpPr>
            <a:cxnSpLocks/>
            <a:stCxn id="30" idx="2"/>
            <a:endCxn id="31" idx="0"/>
          </p:cNvCxnSpPr>
          <p:nvPr/>
        </p:nvCxnSpPr>
        <p:spPr>
          <a:xfrm flipH="1">
            <a:off x="10341587" y="3672988"/>
            <a:ext cx="231830" cy="628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59F2034-B027-4641-B6C7-626FDEFBBBFB}"/>
              </a:ext>
            </a:extLst>
          </p:cNvPr>
          <p:cNvCxnSpPr>
            <a:cxnSpLocks/>
            <a:stCxn id="31" idx="1"/>
            <a:endCxn id="32" idx="3"/>
          </p:cNvCxnSpPr>
          <p:nvPr/>
        </p:nvCxnSpPr>
        <p:spPr>
          <a:xfrm flipH="1">
            <a:off x="9259276" y="4314980"/>
            <a:ext cx="1068595" cy="198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D4D70F57-E166-4425-B70B-863096CF50A1}"/>
              </a:ext>
            </a:extLst>
          </p:cNvPr>
          <p:cNvCxnSpPr>
            <a:cxnSpLocks/>
            <a:stCxn id="32" idx="1"/>
            <a:endCxn id="294" idx="3"/>
          </p:cNvCxnSpPr>
          <p:nvPr/>
        </p:nvCxnSpPr>
        <p:spPr>
          <a:xfrm flipH="1" flipV="1">
            <a:off x="8626241" y="4390552"/>
            <a:ext cx="605603" cy="123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4A24C865-CF30-41A7-9E3B-D6DC440BF533}"/>
              </a:ext>
            </a:extLst>
          </p:cNvPr>
          <p:cNvCxnSpPr>
            <a:cxnSpLocks/>
            <a:stCxn id="33" idx="1"/>
            <a:endCxn id="295" idx="3"/>
          </p:cNvCxnSpPr>
          <p:nvPr/>
        </p:nvCxnSpPr>
        <p:spPr>
          <a:xfrm flipH="1" flipV="1">
            <a:off x="8626241" y="4626396"/>
            <a:ext cx="605603" cy="123349"/>
          </a:xfrm>
          <a:prstGeom prst="line">
            <a:avLst/>
          </a:prstGeom>
        </p:spPr>
        <p:style>
          <a:lnRef idx="1">
            <a:schemeClr val="accent1"/>
          </a:lnRef>
          <a:fillRef idx="0">
            <a:schemeClr val="accent1"/>
          </a:fillRef>
          <a:effectRef idx="0">
            <a:schemeClr val="accent1"/>
          </a:effectRef>
          <a:fontRef idx="minor">
            <a:schemeClr val="tx1"/>
          </a:fontRef>
        </p:style>
      </p:cxnSp>
      <p:sp>
        <p:nvSpPr>
          <p:cNvPr id="400" name="Rectangle 399">
            <a:extLst>
              <a:ext uri="{FF2B5EF4-FFF2-40B4-BE49-F238E27FC236}">
                <a16:creationId xmlns:a16="http://schemas.microsoft.com/office/drawing/2014/main" id="{255FADAA-8485-43F5-8415-635D67AEBB66}"/>
              </a:ext>
            </a:extLst>
          </p:cNvPr>
          <p:cNvSpPr/>
          <p:nvPr/>
        </p:nvSpPr>
        <p:spPr>
          <a:xfrm rot="162684">
            <a:off x="8482302" y="3522945"/>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E92DCD1E-5C27-4498-AFA2-DB3F5F37245C}"/>
              </a:ext>
            </a:extLst>
          </p:cNvPr>
          <p:cNvSpPr/>
          <p:nvPr/>
        </p:nvSpPr>
        <p:spPr>
          <a:xfrm rot="20390709">
            <a:off x="6985078" y="3960108"/>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03" name="Straight Connector 402">
            <a:extLst>
              <a:ext uri="{FF2B5EF4-FFF2-40B4-BE49-F238E27FC236}">
                <a16:creationId xmlns:a16="http://schemas.microsoft.com/office/drawing/2014/main" id="{43DEF9CA-5819-403B-8EAD-2A2C93667B80}"/>
              </a:ext>
            </a:extLst>
          </p:cNvPr>
          <p:cNvCxnSpPr>
            <a:cxnSpLocks/>
            <a:stCxn id="90" idx="1"/>
            <a:endCxn id="402" idx="3"/>
          </p:cNvCxnSpPr>
          <p:nvPr/>
        </p:nvCxnSpPr>
        <p:spPr>
          <a:xfrm flipH="1">
            <a:off x="7011670" y="3755360"/>
            <a:ext cx="648582" cy="21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0A1D48B-59AD-4822-B4CB-82B2A4682AD2}"/>
              </a:ext>
            </a:extLst>
          </p:cNvPr>
          <p:cNvCxnSpPr>
            <a:cxnSpLocks/>
            <a:stCxn id="71" idx="3"/>
            <a:endCxn id="402" idx="1"/>
          </p:cNvCxnSpPr>
          <p:nvPr/>
        </p:nvCxnSpPr>
        <p:spPr>
          <a:xfrm flipV="1">
            <a:off x="6194311" y="3978550"/>
            <a:ext cx="791607" cy="125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C095070A-823F-4FAB-95AC-E151F7A08D6F}"/>
              </a:ext>
            </a:extLst>
          </p:cNvPr>
          <p:cNvCxnSpPr>
            <a:cxnSpLocks/>
            <a:stCxn id="72" idx="0"/>
            <a:endCxn id="85" idx="1"/>
          </p:cNvCxnSpPr>
          <p:nvPr/>
        </p:nvCxnSpPr>
        <p:spPr>
          <a:xfrm flipV="1">
            <a:off x="6303451" y="3773252"/>
            <a:ext cx="579649" cy="89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DDFE5A52-51DA-42DB-A201-7C791A002F3C}"/>
              </a:ext>
            </a:extLst>
          </p:cNvPr>
          <p:cNvCxnSpPr>
            <a:cxnSpLocks/>
            <a:stCxn id="75" idx="3"/>
            <a:endCxn id="71" idx="1"/>
          </p:cNvCxnSpPr>
          <p:nvPr/>
        </p:nvCxnSpPr>
        <p:spPr>
          <a:xfrm flipV="1">
            <a:off x="5925157" y="4113100"/>
            <a:ext cx="243402" cy="346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3F39EE15-B11F-4CFF-B74B-8CC552DA8F4F}"/>
              </a:ext>
            </a:extLst>
          </p:cNvPr>
          <p:cNvCxnSpPr>
            <a:cxnSpLocks/>
            <a:endCxn id="75" idx="1"/>
          </p:cNvCxnSpPr>
          <p:nvPr/>
        </p:nvCxnSpPr>
        <p:spPr>
          <a:xfrm flipH="1" flipV="1">
            <a:off x="5912441" y="4483978"/>
            <a:ext cx="67016" cy="767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CC2A7C45-56A8-4DCB-A017-50E984EF257B}"/>
              </a:ext>
            </a:extLst>
          </p:cNvPr>
          <p:cNvCxnSpPr>
            <a:cxnSpLocks/>
            <a:stCxn id="256" idx="0"/>
            <a:endCxn id="229" idx="2"/>
          </p:cNvCxnSpPr>
          <p:nvPr/>
        </p:nvCxnSpPr>
        <p:spPr>
          <a:xfrm flipH="1" flipV="1">
            <a:off x="5562058" y="5084020"/>
            <a:ext cx="164686" cy="242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7ED302E8-A4BC-40A4-9E9D-D42E9CEC771E}"/>
              </a:ext>
            </a:extLst>
          </p:cNvPr>
          <p:cNvCxnSpPr>
            <a:cxnSpLocks/>
            <a:stCxn id="150" idx="2"/>
            <a:endCxn id="467" idx="2"/>
          </p:cNvCxnSpPr>
          <p:nvPr/>
        </p:nvCxnSpPr>
        <p:spPr>
          <a:xfrm flipV="1">
            <a:off x="5440859" y="4503223"/>
            <a:ext cx="102056" cy="376054"/>
          </a:xfrm>
          <a:prstGeom prst="line">
            <a:avLst/>
          </a:prstGeom>
        </p:spPr>
        <p:style>
          <a:lnRef idx="1">
            <a:schemeClr val="accent1"/>
          </a:lnRef>
          <a:fillRef idx="0">
            <a:schemeClr val="accent1"/>
          </a:fillRef>
          <a:effectRef idx="0">
            <a:schemeClr val="accent1"/>
          </a:effectRef>
          <a:fontRef idx="minor">
            <a:schemeClr val="tx1"/>
          </a:fontRef>
        </p:style>
      </p:cxnSp>
      <p:sp>
        <p:nvSpPr>
          <p:cNvPr id="426" name="Rectangle 425">
            <a:extLst>
              <a:ext uri="{FF2B5EF4-FFF2-40B4-BE49-F238E27FC236}">
                <a16:creationId xmlns:a16="http://schemas.microsoft.com/office/drawing/2014/main" id="{1ECAC527-AC8B-4DB6-BC63-754C5604FB3D}"/>
              </a:ext>
            </a:extLst>
          </p:cNvPr>
          <p:cNvSpPr/>
          <p:nvPr/>
        </p:nvSpPr>
        <p:spPr>
          <a:xfrm rot="4734688">
            <a:off x="6194665" y="387055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1E4E1BF1-0C36-47A0-806D-B3DD080F8EBA}"/>
              </a:ext>
            </a:extLst>
          </p:cNvPr>
          <p:cNvSpPr/>
          <p:nvPr/>
        </p:nvSpPr>
        <p:spPr>
          <a:xfrm rot="4734688">
            <a:off x="6105287" y="388665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1" name="Rectangle 430">
            <a:extLst>
              <a:ext uri="{FF2B5EF4-FFF2-40B4-BE49-F238E27FC236}">
                <a16:creationId xmlns:a16="http://schemas.microsoft.com/office/drawing/2014/main" id="{4CD9D755-9AFC-4374-A90F-C86AE0C5C5B3}"/>
              </a:ext>
            </a:extLst>
          </p:cNvPr>
          <p:cNvSpPr/>
          <p:nvPr/>
        </p:nvSpPr>
        <p:spPr>
          <a:xfrm rot="4734688">
            <a:off x="5998259" y="391245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8FFD20F2-A225-42EF-9630-F6BF91D5C63F}"/>
              </a:ext>
            </a:extLst>
          </p:cNvPr>
          <p:cNvSpPr/>
          <p:nvPr/>
        </p:nvSpPr>
        <p:spPr>
          <a:xfrm rot="1202317">
            <a:off x="5609495" y="4306576"/>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id="{D19C8068-2828-4F6B-8120-BA85D27E3D1F}"/>
              </a:ext>
            </a:extLst>
          </p:cNvPr>
          <p:cNvCxnSpPr>
            <a:cxnSpLocks/>
            <a:stCxn id="267" idx="0"/>
            <a:endCxn id="256" idx="2"/>
          </p:cNvCxnSpPr>
          <p:nvPr/>
        </p:nvCxnSpPr>
        <p:spPr>
          <a:xfrm flipH="1" flipV="1">
            <a:off x="5737612" y="5351830"/>
            <a:ext cx="109916" cy="218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E70F4CBA-9D07-41C4-AD83-12BFAF955F92}"/>
              </a:ext>
            </a:extLst>
          </p:cNvPr>
          <p:cNvCxnSpPr>
            <a:cxnSpLocks/>
            <a:stCxn id="266" idx="0"/>
          </p:cNvCxnSpPr>
          <p:nvPr/>
        </p:nvCxnSpPr>
        <p:spPr>
          <a:xfrm flipH="1" flipV="1">
            <a:off x="5976544" y="5256385"/>
            <a:ext cx="58928" cy="241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4B127081-15C5-40A9-96C0-D9C13FA506FD}"/>
              </a:ext>
            </a:extLst>
          </p:cNvPr>
          <p:cNvCxnSpPr>
            <a:cxnSpLocks/>
            <a:stCxn id="260" idx="3"/>
            <a:endCxn id="267" idx="1"/>
          </p:cNvCxnSpPr>
          <p:nvPr/>
        </p:nvCxnSpPr>
        <p:spPr>
          <a:xfrm flipV="1">
            <a:off x="5712912" y="5588550"/>
            <a:ext cx="127456" cy="216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1B188EA9-0FE1-4DA4-947D-E819A9233F24}"/>
              </a:ext>
            </a:extLst>
          </p:cNvPr>
          <p:cNvCxnSpPr>
            <a:cxnSpLocks/>
            <a:stCxn id="13" idx="0"/>
            <a:endCxn id="265" idx="1"/>
          </p:cNvCxnSpPr>
          <p:nvPr/>
        </p:nvCxnSpPr>
        <p:spPr>
          <a:xfrm flipV="1">
            <a:off x="5817263" y="5813338"/>
            <a:ext cx="351578" cy="150883"/>
          </a:xfrm>
          <a:prstGeom prst="line">
            <a:avLst/>
          </a:prstGeom>
        </p:spPr>
        <p:style>
          <a:lnRef idx="1">
            <a:schemeClr val="accent1"/>
          </a:lnRef>
          <a:fillRef idx="0">
            <a:schemeClr val="accent1"/>
          </a:fillRef>
          <a:effectRef idx="0">
            <a:schemeClr val="accent1"/>
          </a:effectRef>
          <a:fontRef idx="minor">
            <a:schemeClr val="tx1"/>
          </a:fontRef>
        </p:style>
      </p:cxnSp>
      <p:sp>
        <p:nvSpPr>
          <p:cNvPr id="463" name="Rectangle 462">
            <a:extLst>
              <a:ext uri="{FF2B5EF4-FFF2-40B4-BE49-F238E27FC236}">
                <a16:creationId xmlns:a16="http://schemas.microsoft.com/office/drawing/2014/main" id="{ACA5377A-E4B5-4FD4-B0CE-07CD43EB1E43}"/>
              </a:ext>
            </a:extLst>
          </p:cNvPr>
          <p:cNvSpPr/>
          <p:nvPr/>
        </p:nvSpPr>
        <p:spPr>
          <a:xfrm rot="4734688">
            <a:off x="5902112" y="393928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FFB4237D-E8C1-4FD4-B909-65B61F9529BF}"/>
              </a:ext>
            </a:extLst>
          </p:cNvPr>
          <p:cNvSpPr/>
          <p:nvPr/>
        </p:nvSpPr>
        <p:spPr>
          <a:xfrm rot="1202317">
            <a:off x="5647876" y="4215927"/>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41560F08-62AA-4C70-A9DD-2120AC434DD0}"/>
              </a:ext>
            </a:extLst>
          </p:cNvPr>
          <p:cNvSpPr/>
          <p:nvPr/>
        </p:nvSpPr>
        <p:spPr>
          <a:xfrm rot="1202317">
            <a:off x="5690886" y="4125544"/>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C524B26D-1E34-4B51-9DB9-D04C9A2C1259}"/>
              </a:ext>
            </a:extLst>
          </p:cNvPr>
          <p:cNvSpPr/>
          <p:nvPr/>
        </p:nvSpPr>
        <p:spPr>
          <a:xfrm rot="1202317">
            <a:off x="5572402" y="4391363"/>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73E88589-2DA1-43EB-B577-5164472387EE}"/>
              </a:ext>
            </a:extLst>
          </p:cNvPr>
          <p:cNvSpPr/>
          <p:nvPr/>
        </p:nvSpPr>
        <p:spPr>
          <a:xfrm rot="1202317">
            <a:off x="5533899" y="4476621"/>
            <a:ext cx="27432" cy="27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70" name="Straight Connector 469">
            <a:extLst>
              <a:ext uri="{FF2B5EF4-FFF2-40B4-BE49-F238E27FC236}">
                <a16:creationId xmlns:a16="http://schemas.microsoft.com/office/drawing/2014/main" id="{BD3D1525-EC4D-444E-AC2C-584FB8CC7F2D}"/>
              </a:ext>
            </a:extLst>
          </p:cNvPr>
          <p:cNvCxnSpPr>
            <a:cxnSpLocks/>
            <a:stCxn id="465" idx="0"/>
            <a:endCxn id="463" idx="2"/>
          </p:cNvCxnSpPr>
          <p:nvPr/>
        </p:nvCxnSpPr>
        <p:spPr>
          <a:xfrm flipV="1">
            <a:off x="5709302" y="3955638"/>
            <a:ext cx="193066" cy="170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D2C5056F-5D04-4BE5-86CA-79E6CA6584C6}"/>
              </a:ext>
            </a:extLst>
          </p:cNvPr>
          <p:cNvCxnSpPr>
            <a:cxnSpLocks/>
            <a:endCxn id="139" idx="3"/>
          </p:cNvCxnSpPr>
          <p:nvPr/>
        </p:nvCxnSpPr>
        <p:spPr>
          <a:xfrm flipH="1">
            <a:off x="4627388" y="4898413"/>
            <a:ext cx="766780" cy="4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3D427E47-2E97-47C6-B83A-E9E3E2D6C4A7}"/>
              </a:ext>
            </a:extLst>
          </p:cNvPr>
          <p:cNvCxnSpPr>
            <a:cxnSpLocks/>
            <a:stCxn id="229" idx="1"/>
            <a:endCxn id="221" idx="0"/>
          </p:cNvCxnSpPr>
          <p:nvPr/>
        </p:nvCxnSpPr>
        <p:spPr>
          <a:xfrm flipH="1">
            <a:off x="4722937" y="5078736"/>
            <a:ext cx="820457" cy="63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7D1EE273-5BAE-45F6-88CE-3310D26F6AB0}"/>
              </a:ext>
            </a:extLst>
          </p:cNvPr>
          <p:cNvCxnSpPr>
            <a:cxnSpLocks/>
            <a:stCxn id="138" idx="3"/>
            <a:endCxn id="139" idx="1"/>
          </p:cNvCxnSpPr>
          <p:nvPr/>
        </p:nvCxnSpPr>
        <p:spPr>
          <a:xfrm>
            <a:off x="3944279" y="5291299"/>
            <a:ext cx="655725" cy="48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F988DDF1-F800-4B1A-A428-9CA82E4D8BAD}"/>
              </a:ext>
            </a:extLst>
          </p:cNvPr>
          <p:cNvCxnSpPr>
            <a:cxnSpLocks/>
            <a:stCxn id="138" idx="0"/>
            <a:endCxn id="151" idx="2"/>
          </p:cNvCxnSpPr>
          <p:nvPr/>
        </p:nvCxnSpPr>
        <p:spPr>
          <a:xfrm flipH="1" flipV="1">
            <a:off x="3677817" y="4647015"/>
            <a:ext cx="251955" cy="631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781AE983-A247-4FB9-B283-39D90C639149}"/>
              </a:ext>
            </a:extLst>
          </p:cNvPr>
          <p:cNvCxnSpPr>
            <a:cxnSpLocks/>
            <a:stCxn id="151" idx="3"/>
            <a:endCxn id="136" idx="1"/>
          </p:cNvCxnSpPr>
          <p:nvPr/>
        </p:nvCxnSpPr>
        <p:spPr>
          <a:xfrm flipV="1">
            <a:off x="3685691" y="4088334"/>
            <a:ext cx="286151" cy="540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63C2A675-B46F-42F9-A3F0-2F0A5F15706D}"/>
              </a:ext>
            </a:extLst>
          </p:cNvPr>
          <p:cNvCxnSpPr>
            <a:cxnSpLocks/>
            <a:stCxn id="137" idx="1"/>
            <a:endCxn id="161" idx="3"/>
          </p:cNvCxnSpPr>
          <p:nvPr/>
        </p:nvCxnSpPr>
        <p:spPr>
          <a:xfrm flipH="1">
            <a:off x="4654021" y="3698262"/>
            <a:ext cx="124630" cy="43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4BC3DAFA-37F2-48E7-91BE-B422D4597A75}"/>
              </a:ext>
            </a:extLst>
          </p:cNvPr>
          <p:cNvCxnSpPr>
            <a:cxnSpLocks/>
          </p:cNvCxnSpPr>
          <p:nvPr/>
        </p:nvCxnSpPr>
        <p:spPr>
          <a:xfrm flipH="1">
            <a:off x="5429572" y="3335698"/>
            <a:ext cx="124630" cy="43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CB994BE2-BE5D-458E-A5E0-1D94681BFEB6}"/>
              </a:ext>
            </a:extLst>
          </p:cNvPr>
          <p:cNvCxnSpPr>
            <a:cxnSpLocks/>
            <a:stCxn id="189" idx="0"/>
            <a:endCxn id="159" idx="3"/>
          </p:cNvCxnSpPr>
          <p:nvPr/>
        </p:nvCxnSpPr>
        <p:spPr>
          <a:xfrm flipH="1">
            <a:off x="5587204" y="3243798"/>
            <a:ext cx="938061" cy="81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A1B5633E-C880-41E5-950D-84B29E9D0B22}"/>
              </a:ext>
            </a:extLst>
          </p:cNvPr>
          <p:cNvCxnSpPr>
            <a:cxnSpLocks/>
            <a:stCxn id="95" idx="2"/>
            <a:endCxn id="400" idx="1"/>
          </p:cNvCxnSpPr>
          <p:nvPr/>
        </p:nvCxnSpPr>
        <p:spPr>
          <a:xfrm flipV="1">
            <a:off x="8033920" y="3536012"/>
            <a:ext cx="448397" cy="11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75E15C56-CCF9-46E9-B554-A472C6401D1E}"/>
              </a:ext>
            </a:extLst>
          </p:cNvPr>
          <p:cNvCxnSpPr>
            <a:cxnSpLocks/>
            <a:stCxn id="400" idx="3"/>
            <a:endCxn id="115" idx="1"/>
          </p:cNvCxnSpPr>
          <p:nvPr/>
        </p:nvCxnSpPr>
        <p:spPr>
          <a:xfrm>
            <a:off x="8509719" y="3537310"/>
            <a:ext cx="882270" cy="211127"/>
          </a:xfrm>
          <a:prstGeom prst="line">
            <a:avLst/>
          </a:prstGeom>
        </p:spPr>
        <p:style>
          <a:lnRef idx="1">
            <a:schemeClr val="accent1"/>
          </a:lnRef>
          <a:fillRef idx="0">
            <a:schemeClr val="accent1"/>
          </a:fillRef>
          <a:effectRef idx="0">
            <a:schemeClr val="accent1"/>
          </a:effectRef>
          <a:fontRef idx="minor">
            <a:schemeClr val="tx1"/>
          </a:fontRef>
        </p:style>
      </p:cxnSp>
      <p:sp>
        <p:nvSpPr>
          <p:cNvPr id="506" name="Isosceles Triangle 505">
            <a:extLst>
              <a:ext uri="{FF2B5EF4-FFF2-40B4-BE49-F238E27FC236}">
                <a16:creationId xmlns:a16="http://schemas.microsoft.com/office/drawing/2014/main" id="{D0B42E2E-48A9-4199-A22B-82C4617BBD94}"/>
              </a:ext>
            </a:extLst>
          </p:cNvPr>
          <p:cNvSpPr/>
          <p:nvPr/>
        </p:nvSpPr>
        <p:spPr>
          <a:xfrm rot="18909595">
            <a:off x="9879431" y="3386723"/>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7" name="Isosceles Triangle 506">
            <a:extLst>
              <a:ext uri="{FF2B5EF4-FFF2-40B4-BE49-F238E27FC236}">
                <a16:creationId xmlns:a16="http://schemas.microsoft.com/office/drawing/2014/main" id="{3786F8ED-144A-4D51-B0C1-14EADC2B142D}"/>
              </a:ext>
            </a:extLst>
          </p:cNvPr>
          <p:cNvSpPr/>
          <p:nvPr/>
        </p:nvSpPr>
        <p:spPr>
          <a:xfrm rot="18909595">
            <a:off x="9871397" y="3289298"/>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8" name="Isosceles Triangle 507">
            <a:extLst>
              <a:ext uri="{FF2B5EF4-FFF2-40B4-BE49-F238E27FC236}">
                <a16:creationId xmlns:a16="http://schemas.microsoft.com/office/drawing/2014/main" id="{0569691D-90A1-498D-B3F0-F6AC59534F3C}"/>
              </a:ext>
            </a:extLst>
          </p:cNvPr>
          <p:cNvSpPr/>
          <p:nvPr/>
        </p:nvSpPr>
        <p:spPr>
          <a:xfrm rot="18909595">
            <a:off x="9879430" y="3198210"/>
            <a:ext cx="27432" cy="2743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11" name="Straight Connector 510">
            <a:extLst>
              <a:ext uri="{FF2B5EF4-FFF2-40B4-BE49-F238E27FC236}">
                <a16:creationId xmlns:a16="http://schemas.microsoft.com/office/drawing/2014/main" id="{52B73044-ABB5-4D03-8F2A-B9AFEDD676F7}"/>
              </a:ext>
            </a:extLst>
          </p:cNvPr>
          <p:cNvCxnSpPr>
            <a:cxnSpLocks/>
            <a:endCxn id="114" idx="3"/>
          </p:cNvCxnSpPr>
          <p:nvPr/>
        </p:nvCxnSpPr>
        <p:spPr>
          <a:xfrm flipH="1">
            <a:off x="9650496" y="3412811"/>
            <a:ext cx="258965" cy="301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C64BBCC2-B667-4FFF-B27B-98339FE1D112}"/>
              </a:ext>
            </a:extLst>
          </p:cNvPr>
          <p:cNvCxnSpPr>
            <a:cxnSpLocks/>
            <a:stCxn id="2" idx="2"/>
            <a:endCxn id="187" idx="3"/>
          </p:cNvCxnSpPr>
          <p:nvPr/>
        </p:nvCxnSpPr>
        <p:spPr>
          <a:xfrm flipH="1">
            <a:off x="6733349" y="2389703"/>
            <a:ext cx="509179" cy="467779"/>
          </a:xfrm>
          <a:prstGeom prst="line">
            <a:avLst/>
          </a:prstGeom>
        </p:spPr>
        <p:style>
          <a:lnRef idx="1">
            <a:schemeClr val="accent1"/>
          </a:lnRef>
          <a:fillRef idx="0">
            <a:schemeClr val="accent1"/>
          </a:fillRef>
          <a:effectRef idx="0">
            <a:schemeClr val="accent1"/>
          </a:effectRef>
          <a:fontRef idx="minor">
            <a:schemeClr val="tx1"/>
          </a:fontRef>
        </p:style>
      </p:cxnSp>
      <p:sp>
        <p:nvSpPr>
          <p:cNvPr id="472" name="Freeform: Shape 471">
            <a:extLst>
              <a:ext uri="{FF2B5EF4-FFF2-40B4-BE49-F238E27FC236}">
                <a16:creationId xmlns:a16="http://schemas.microsoft.com/office/drawing/2014/main" id="{7D71F13D-3214-4EC0-86D5-ED4BB1F7A4DA}"/>
              </a:ext>
            </a:extLst>
          </p:cNvPr>
          <p:cNvSpPr/>
          <p:nvPr/>
        </p:nvSpPr>
        <p:spPr>
          <a:xfrm>
            <a:off x="3529187" y="1586430"/>
            <a:ext cx="7231948" cy="4372410"/>
          </a:xfrm>
          <a:custGeom>
            <a:avLst/>
            <a:gdLst>
              <a:gd name="connsiteX0" fmla="*/ 2223913 w 7231948"/>
              <a:gd name="connsiteY0" fmla="*/ 4372410 h 4372410"/>
              <a:gd name="connsiteX1" fmla="*/ 2368693 w 7231948"/>
              <a:gd name="connsiteY1" fmla="*/ 4014270 h 4372410"/>
              <a:gd name="connsiteX2" fmla="*/ 2338213 w 7231948"/>
              <a:gd name="connsiteY2" fmla="*/ 3640890 h 4372410"/>
              <a:gd name="connsiteX3" fmla="*/ 2315353 w 7231948"/>
              <a:gd name="connsiteY3" fmla="*/ 2848410 h 4372410"/>
              <a:gd name="connsiteX4" fmla="*/ 2612533 w 7231948"/>
              <a:gd name="connsiteY4" fmla="*/ 2475030 h 4372410"/>
              <a:gd name="connsiteX5" fmla="*/ 3397393 w 7231948"/>
              <a:gd name="connsiteY5" fmla="*/ 2223570 h 4372410"/>
              <a:gd name="connsiteX6" fmla="*/ 4144153 w 7231948"/>
              <a:gd name="connsiteY6" fmla="*/ 2132130 h 4372410"/>
              <a:gd name="connsiteX7" fmla="*/ 4959493 w 7231948"/>
              <a:gd name="connsiteY7" fmla="*/ 2116890 h 4372410"/>
              <a:gd name="connsiteX8" fmla="*/ 5889133 w 7231948"/>
              <a:gd name="connsiteY8" fmla="*/ 2215950 h 4372410"/>
              <a:gd name="connsiteX9" fmla="*/ 6285373 w 7231948"/>
              <a:gd name="connsiteY9" fmla="*/ 1583490 h 4372410"/>
              <a:gd name="connsiteX10" fmla="*/ 5995813 w 7231948"/>
              <a:gd name="connsiteY10" fmla="*/ 1065330 h 4372410"/>
              <a:gd name="connsiteX11" fmla="*/ 5142373 w 7231948"/>
              <a:gd name="connsiteY11" fmla="*/ 1034850 h 4372410"/>
              <a:gd name="connsiteX12" fmla="*/ 4357513 w 7231948"/>
              <a:gd name="connsiteY12" fmla="*/ 1728270 h 4372410"/>
              <a:gd name="connsiteX13" fmla="*/ 3763153 w 7231948"/>
              <a:gd name="connsiteY13" fmla="*/ 2017830 h 4372410"/>
              <a:gd name="connsiteX14" fmla="*/ 3244993 w 7231948"/>
              <a:gd name="connsiteY14" fmla="*/ 2292150 h 4372410"/>
              <a:gd name="connsiteX15" fmla="*/ 2643013 w 7231948"/>
              <a:gd name="connsiteY15" fmla="*/ 2490270 h 4372410"/>
              <a:gd name="connsiteX16" fmla="*/ 1926733 w 7231948"/>
              <a:gd name="connsiteY16" fmla="*/ 3343710 h 4372410"/>
              <a:gd name="connsiteX17" fmla="*/ 1119013 w 7231948"/>
              <a:gd name="connsiteY17" fmla="*/ 3899970 h 4372410"/>
              <a:gd name="connsiteX18" fmla="*/ 341773 w 7231948"/>
              <a:gd name="connsiteY18" fmla="*/ 3770430 h 4372410"/>
              <a:gd name="connsiteX19" fmla="*/ 21733 w 7231948"/>
              <a:gd name="connsiteY19" fmla="*/ 3343710 h 4372410"/>
              <a:gd name="connsiteX20" fmla="*/ 82693 w 7231948"/>
              <a:gd name="connsiteY20" fmla="*/ 2711250 h 4372410"/>
              <a:gd name="connsiteX21" fmla="*/ 517033 w 7231948"/>
              <a:gd name="connsiteY21" fmla="*/ 2414070 h 4372410"/>
              <a:gd name="connsiteX22" fmla="*/ 1317133 w 7231948"/>
              <a:gd name="connsiteY22" fmla="*/ 2147370 h 4372410"/>
              <a:gd name="connsiteX23" fmla="*/ 1972453 w 7231948"/>
              <a:gd name="connsiteY23" fmla="*/ 1697790 h 4372410"/>
              <a:gd name="connsiteX24" fmla="*/ 2940193 w 7231948"/>
              <a:gd name="connsiteY24" fmla="*/ 1431090 h 4372410"/>
              <a:gd name="connsiteX25" fmla="*/ 3359293 w 7231948"/>
              <a:gd name="connsiteY25" fmla="*/ 867210 h 4372410"/>
              <a:gd name="connsiteX26" fmla="*/ 4090813 w 7231948"/>
              <a:gd name="connsiteY26" fmla="*/ 691950 h 4372410"/>
              <a:gd name="connsiteX27" fmla="*/ 4669933 w 7231948"/>
              <a:gd name="connsiteY27" fmla="*/ 501450 h 4372410"/>
              <a:gd name="connsiteX28" fmla="*/ 5241433 w 7231948"/>
              <a:gd name="connsiteY28" fmla="*/ 112830 h 4372410"/>
              <a:gd name="connsiteX29" fmla="*/ 5942473 w 7231948"/>
              <a:gd name="connsiteY29" fmla="*/ 13770 h 4372410"/>
              <a:gd name="connsiteX30" fmla="*/ 6712093 w 7231948"/>
              <a:gd name="connsiteY30" fmla="*/ 364290 h 4372410"/>
              <a:gd name="connsiteX31" fmla="*/ 7146433 w 7231948"/>
              <a:gd name="connsiteY31" fmla="*/ 1133910 h 4372410"/>
              <a:gd name="connsiteX32" fmla="*/ 7207393 w 7231948"/>
              <a:gd name="connsiteY32" fmla="*/ 2063550 h 4372410"/>
              <a:gd name="connsiteX33" fmla="*/ 6849253 w 7231948"/>
              <a:gd name="connsiteY33" fmla="*/ 2772210 h 4372410"/>
              <a:gd name="connsiteX34" fmla="*/ 5706253 w 7231948"/>
              <a:gd name="connsiteY34" fmla="*/ 3008430 h 4372410"/>
              <a:gd name="connsiteX35" fmla="*/ 4951873 w 7231948"/>
              <a:gd name="connsiteY35" fmla="*/ 2977950 h 4372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31948" h="4372410">
                <a:moveTo>
                  <a:pt x="2223913" y="4372410"/>
                </a:moveTo>
                <a:cubicBezTo>
                  <a:pt x="2286778" y="4254300"/>
                  <a:pt x="2349643" y="4136190"/>
                  <a:pt x="2368693" y="4014270"/>
                </a:cubicBezTo>
                <a:cubicBezTo>
                  <a:pt x="2387743" y="3892350"/>
                  <a:pt x="2347103" y="3835200"/>
                  <a:pt x="2338213" y="3640890"/>
                </a:cubicBezTo>
                <a:cubicBezTo>
                  <a:pt x="2329323" y="3446580"/>
                  <a:pt x="2269633" y="3042720"/>
                  <a:pt x="2315353" y="2848410"/>
                </a:cubicBezTo>
                <a:cubicBezTo>
                  <a:pt x="2361073" y="2654100"/>
                  <a:pt x="2432193" y="2579170"/>
                  <a:pt x="2612533" y="2475030"/>
                </a:cubicBezTo>
                <a:cubicBezTo>
                  <a:pt x="2792873" y="2370890"/>
                  <a:pt x="3142123" y="2280720"/>
                  <a:pt x="3397393" y="2223570"/>
                </a:cubicBezTo>
                <a:cubicBezTo>
                  <a:pt x="3652663" y="2166420"/>
                  <a:pt x="3883803" y="2149910"/>
                  <a:pt x="4144153" y="2132130"/>
                </a:cubicBezTo>
                <a:cubicBezTo>
                  <a:pt x="4404503" y="2114350"/>
                  <a:pt x="4668663" y="2102920"/>
                  <a:pt x="4959493" y="2116890"/>
                </a:cubicBezTo>
                <a:cubicBezTo>
                  <a:pt x="5250323" y="2130860"/>
                  <a:pt x="5668153" y="2304850"/>
                  <a:pt x="5889133" y="2215950"/>
                </a:cubicBezTo>
                <a:cubicBezTo>
                  <a:pt x="6110113" y="2127050"/>
                  <a:pt x="6267593" y="1775260"/>
                  <a:pt x="6285373" y="1583490"/>
                </a:cubicBezTo>
                <a:cubicBezTo>
                  <a:pt x="6303153" y="1391720"/>
                  <a:pt x="6186313" y="1156770"/>
                  <a:pt x="5995813" y="1065330"/>
                </a:cubicBezTo>
                <a:cubicBezTo>
                  <a:pt x="5805313" y="973890"/>
                  <a:pt x="5415423" y="924360"/>
                  <a:pt x="5142373" y="1034850"/>
                </a:cubicBezTo>
                <a:cubicBezTo>
                  <a:pt x="4869323" y="1145340"/>
                  <a:pt x="4587383" y="1564440"/>
                  <a:pt x="4357513" y="1728270"/>
                </a:cubicBezTo>
                <a:cubicBezTo>
                  <a:pt x="4127643" y="1892100"/>
                  <a:pt x="3948573" y="1923850"/>
                  <a:pt x="3763153" y="2017830"/>
                </a:cubicBezTo>
                <a:cubicBezTo>
                  <a:pt x="3577733" y="2111810"/>
                  <a:pt x="3431683" y="2213410"/>
                  <a:pt x="3244993" y="2292150"/>
                </a:cubicBezTo>
                <a:cubicBezTo>
                  <a:pt x="3058303" y="2370890"/>
                  <a:pt x="2862723" y="2315010"/>
                  <a:pt x="2643013" y="2490270"/>
                </a:cubicBezTo>
                <a:cubicBezTo>
                  <a:pt x="2423303" y="2665530"/>
                  <a:pt x="2180733" y="3108760"/>
                  <a:pt x="1926733" y="3343710"/>
                </a:cubicBezTo>
                <a:cubicBezTo>
                  <a:pt x="1672733" y="3578660"/>
                  <a:pt x="1383173" y="3828850"/>
                  <a:pt x="1119013" y="3899970"/>
                </a:cubicBezTo>
                <a:cubicBezTo>
                  <a:pt x="854853" y="3971090"/>
                  <a:pt x="524653" y="3863140"/>
                  <a:pt x="341773" y="3770430"/>
                </a:cubicBezTo>
                <a:cubicBezTo>
                  <a:pt x="158893" y="3677720"/>
                  <a:pt x="64913" y="3520240"/>
                  <a:pt x="21733" y="3343710"/>
                </a:cubicBezTo>
                <a:cubicBezTo>
                  <a:pt x="-21447" y="3167180"/>
                  <a:pt x="143" y="2866190"/>
                  <a:pt x="82693" y="2711250"/>
                </a:cubicBezTo>
                <a:cubicBezTo>
                  <a:pt x="165243" y="2556310"/>
                  <a:pt x="311293" y="2508050"/>
                  <a:pt x="517033" y="2414070"/>
                </a:cubicBezTo>
                <a:cubicBezTo>
                  <a:pt x="722773" y="2320090"/>
                  <a:pt x="1074563" y="2266750"/>
                  <a:pt x="1317133" y="2147370"/>
                </a:cubicBezTo>
                <a:cubicBezTo>
                  <a:pt x="1559703" y="2027990"/>
                  <a:pt x="1701943" y="1817170"/>
                  <a:pt x="1972453" y="1697790"/>
                </a:cubicBezTo>
                <a:cubicBezTo>
                  <a:pt x="2242963" y="1578410"/>
                  <a:pt x="2709053" y="1569520"/>
                  <a:pt x="2940193" y="1431090"/>
                </a:cubicBezTo>
                <a:cubicBezTo>
                  <a:pt x="3171333" y="1292660"/>
                  <a:pt x="3167523" y="990400"/>
                  <a:pt x="3359293" y="867210"/>
                </a:cubicBezTo>
                <a:cubicBezTo>
                  <a:pt x="3551063" y="744020"/>
                  <a:pt x="3872373" y="752910"/>
                  <a:pt x="4090813" y="691950"/>
                </a:cubicBezTo>
                <a:cubicBezTo>
                  <a:pt x="4309253" y="630990"/>
                  <a:pt x="4478163" y="597970"/>
                  <a:pt x="4669933" y="501450"/>
                </a:cubicBezTo>
                <a:cubicBezTo>
                  <a:pt x="4861703" y="404930"/>
                  <a:pt x="5029343" y="194110"/>
                  <a:pt x="5241433" y="112830"/>
                </a:cubicBezTo>
                <a:cubicBezTo>
                  <a:pt x="5453523" y="31550"/>
                  <a:pt x="5697363" y="-28140"/>
                  <a:pt x="5942473" y="13770"/>
                </a:cubicBezTo>
                <a:cubicBezTo>
                  <a:pt x="6187583" y="55680"/>
                  <a:pt x="6511433" y="177600"/>
                  <a:pt x="6712093" y="364290"/>
                </a:cubicBezTo>
                <a:cubicBezTo>
                  <a:pt x="6912753" y="550980"/>
                  <a:pt x="7063883" y="850700"/>
                  <a:pt x="7146433" y="1133910"/>
                </a:cubicBezTo>
                <a:cubicBezTo>
                  <a:pt x="7228983" y="1417120"/>
                  <a:pt x="7256923" y="1790500"/>
                  <a:pt x="7207393" y="2063550"/>
                </a:cubicBezTo>
                <a:cubicBezTo>
                  <a:pt x="7157863" y="2336600"/>
                  <a:pt x="7099443" y="2614730"/>
                  <a:pt x="6849253" y="2772210"/>
                </a:cubicBezTo>
                <a:cubicBezTo>
                  <a:pt x="6599063" y="2929690"/>
                  <a:pt x="6022483" y="2974140"/>
                  <a:pt x="5706253" y="3008430"/>
                </a:cubicBezTo>
                <a:cubicBezTo>
                  <a:pt x="5390023" y="3042720"/>
                  <a:pt x="5170948" y="3010335"/>
                  <a:pt x="4951873" y="29779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a:extLst>
              <a:ext uri="{FF2B5EF4-FFF2-40B4-BE49-F238E27FC236}">
                <a16:creationId xmlns:a16="http://schemas.microsoft.com/office/drawing/2014/main" id="{F11B463A-9ED0-45E0-8BA2-006A1701F8C5}"/>
              </a:ext>
            </a:extLst>
          </p:cNvPr>
          <p:cNvSpPr/>
          <p:nvPr/>
        </p:nvSpPr>
        <p:spPr>
          <a:xfrm>
            <a:off x="5584565" y="6325175"/>
            <a:ext cx="240073" cy="12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a:extLst>
              <a:ext uri="{FF2B5EF4-FFF2-40B4-BE49-F238E27FC236}">
                <a16:creationId xmlns:a16="http://schemas.microsoft.com/office/drawing/2014/main" id="{7CD51E85-9793-4A1A-922E-A6C4573426CE}"/>
              </a:ext>
            </a:extLst>
          </p:cNvPr>
          <p:cNvSpPr/>
          <p:nvPr/>
        </p:nvSpPr>
        <p:spPr>
          <a:xfrm>
            <a:off x="7585120" y="3665675"/>
            <a:ext cx="219491" cy="2712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Arrow: Right 476">
            <a:extLst>
              <a:ext uri="{FF2B5EF4-FFF2-40B4-BE49-F238E27FC236}">
                <a16:creationId xmlns:a16="http://schemas.microsoft.com/office/drawing/2014/main" id="{9D92A88C-6FE7-4A94-8DC4-2A5D3F90C1FB}"/>
              </a:ext>
            </a:extLst>
          </p:cNvPr>
          <p:cNvSpPr/>
          <p:nvPr/>
        </p:nvSpPr>
        <p:spPr>
          <a:xfrm rot="20931809">
            <a:off x="6683781" y="3791132"/>
            <a:ext cx="231481" cy="139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60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768412" y="0"/>
            <a:ext cx="10655175" cy="6858000"/>
          </a:xfrm>
          <a:prstGeom prst="rect">
            <a:avLst/>
          </a:prstGeom>
        </p:spPr>
      </p:pic>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382" name="Rectangle 381">
            <a:extLst>
              <a:ext uri="{FF2B5EF4-FFF2-40B4-BE49-F238E27FC236}">
                <a16:creationId xmlns:a16="http://schemas.microsoft.com/office/drawing/2014/main" id="{E65B00DD-8F87-47D4-8FED-936AFF6E4BAF}"/>
              </a:ext>
            </a:extLst>
          </p:cNvPr>
          <p:cNvSpPr/>
          <p:nvPr/>
        </p:nvSpPr>
        <p:spPr>
          <a:xfrm flipH="1" flipV="1">
            <a:off x="8423141" y="475251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4" name="Isosceles Triangle 393">
            <a:extLst>
              <a:ext uri="{FF2B5EF4-FFF2-40B4-BE49-F238E27FC236}">
                <a16:creationId xmlns:a16="http://schemas.microsoft.com/office/drawing/2014/main" id="{D76360E6-2AAF-49D8-83AA-508358D82A0D}"/>
              </a:ext>
            </a:extLst>
          </p:cNvPr>
          <p:cNvSpPr/>
          <p:nvPr/>
        </p:nvSpPr>
        <p:spPr>
          <a:xfrm rot="10800000">
            <a:off x="8420172" y="469872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C23F5C73-EC97-4DBC-8752-B86E3C4ADD70}"/>
              </a:ext>
            </a:extLst>
          </p:cNvPr>
          <p:cNvSpPr/>
          <p:nvPr/>
        </p:nvSpPr>
        <p:spPr>
          <a:xfrm>
            <a:off x="2783622" y="6301331"/>
            <a:ext cx="4377753" cy="360070"/>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Grid</a:t>
            </a:r>
          </a:p>
        </p:txBody>
      </p:sp>
      <p:sp>
        <p:nvSpPr>
          <p:cNvPr id="269" name="Isosceles Triangle 268">
            <a:extLst>
              <a:ext uri="{FF2B5EF4-FFF2-40B4-BE49-F238E27FC236}">
                <a16:creationId xmlns:a16="http://schemas.microsoft.com/office/drawing/2014/main" id="{9C2F75B1-6055-4F35-93C2-4F8163630B2C}"/>
              </a:ext>
            </a:extLst>
          </p:cNvPr>
          <p:cNvSpPr/>
          <p:nvPr/>
        </p:nvSpPr>
        <p:spPr>
          <a:xfrm rot="10800000">
            <a:off x="7497016" y="445823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7E8D8219-07AF-42EB-AD35-453EBCF5A15A}"/>
              </a:ext>
            </a:extLst>
          </p:cNvPr>
          <p:cNvSpPr/>
          <p:nvPr/>
        </p:nvSpPr>
        <p:spPr>
          <a:xfrm flipH="1" flipV="1">
            <a:off x="7497016" y="451441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3E9A74C7-DB34-427C-934B-C42DCCA7355D}"/>
              </a:ext>
            </a:extLst>
          </p:cNvPr>
          <p:cNvSpPr/>
          <p:nvPr/>
        </p:nvSpPr>
        <p:spPr>
          <a:xfrm flipH="1" flipV="1">
            <a:off x="7497016" y="469872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D6C226AA-77F1-421D-B9EB-303FC6CAEA91}"/>
              </a:ext>
            </a:extLst>
          </p:cNvPr>
          <p:cNvSpPr/>
          <p:nvPr/>
        </p:nvSpPr>
        <p:spPr>
          <a:xfrm flipH="1" flipV="1">
            <a:off x="9198115" y="431233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7" name="Isosceles Triangle 276">
            <a:extLst>
              <a:ext uri="{FF2B5EF4-FFF2-40B4-BE49-F238E27FC236}">
                <a16:creationId xmlns:a16="http://schemas.microsoft.com/office/drawing/2014/main" id="{ED7DF9F3-9F62-4EE0-9BAD-BE9C54231EBC}"/>
              </a:ext>
            </a:extLst>
          </p:cNvPr>
          <p:cNvSpPr/>
          <p:nvPr/>
        </p:nvSpPr>
        <p:spPr>
          <a:xfrm rot="10800000">
            <a:off x="9198114" y="425190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BB93E31-5D8D-464C-846B-79730F6C09B5}"/>
              </a:ext>
            </a:extLst>
          </p:cNvPr>
          <p:cNvSpPr/>
          <p:nvPr/>
        </p:nvSpPr>
        <p:spPr>
          <a:xfrm>
            <a:off x="8447318" y="47729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51F7EA3-3A11-4AE7-B2BC-5969A0BBE872}"/>
              </a:ext>
            </a:extLst>
          </p:cNvPr>
          <p:cNvSpPr/>
          <p:nvPr/>
        </p:nvSpPr>
        <p:spPr>
          <a:xfrm>
            <a:off x="8675918" y="47729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EF694476-0B79-42CB-9D30-EF2455E4E029}"/>
              </a:ext>
            </a:extLst>
          </p:cNvPr>
          <p:cNvSpPr/>
          <p:nvPr/>
        </p:nvSpPr>
        <p:spPr>
          <a:xfrm>
            <a:off x="8904518" y="47729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89DAA039-EC5C-4EDA-B181-D58C84B7A290}"/>
              </a:ext>
            </a:extLst>
          </p:cNvPr>
          <p:cNvSpPr/>
          <p:nvPr/>
        </p:nvSpPr>
        <p:spPr>
          <a:xfrm>
            <a:off x="9133118" y="47729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CC3A8B26-EA6F-425C-86B4-0C5C0EA71902}"/>
              </a:ext>
            </a:extLst>
          </p:cNvPr>
          <p:cNvSpPr/>
          <p:nvPr/>
        </p:nvSpPr>
        <p:spPr>
          <a:xfrm>
            <a:off x="8447318" y="45420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0488CEE7-CEF6-42C8-9962-939147936E9F}"/>
              </a:ext>
            </a:extLst>
          </p:cNvPr>
          <p:cNvSpPr/>
          <p:nvPr/>
        </p:nvSpPr>
        <p:spPr>
          <a:xfrm>
            <a:off x="8675918" y="45420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015CCA4F-504A-4E14-97B0-66FF6BE70E44}"/>
              </a:ext>
            </a:extLst>
          </p:cNvPr>
          <p:cNvSpPr/>
          <p:nvPr/>
        </p:nvSpPr>
        <p:spPr>
          <a:xfrm>
            <a:off x="8904518" y="45420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00F69288-A60E-4560-AF44-F1761A32C85D}"/>
              </a:ext>
            </a:extLst>
          </p:cNvPr>
          <p:cNvSpPr/>
          <p:nvPr/>
        </p:nvSpPr>
        <p:spPr>
          <a:xfrm>
            <a:off x="9133118" y="45420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4A3B533C-4734-4B3E-98ED-7CEF3C5797CE}"/>
              </a:ext>
            </a:extLst>
          </p:cNvPr>
          <p:cNvSpPr/>
          <p:nvPr/>
        </p:nvSpPr>
        <p:spPr>
          <a:xfrm>
            <a:off x="8447318" y="430938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F6058DB2-BA03-433F-8919-06E505B6123B}"/>
              </a:ext>
            </a:extLst>
          </p:cNvPr>
          <p:cNvSpPr/>
          <p:nvPr/>
        </p:nvSpPr>
        <p:spPr>
          <a:xfrm>
            <a:off x="8675918" y="430938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42DF2A5F-B24D-4EBE-9212-D70CF50510E0}"/>
              </a:ext>
            </a:extLst>
          </p:cNvPr>
          <p:cNvSpPr/>
          <p:nvPr/>
        </p:nvSpPr>
        <p:spPr>
          <a:xfrm>
            <a:off x="8904518" y="430938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DDF4C51F-2585-4E90-A230-089030FC02FB}"/>
              </a:ext>
            </a:extLst>
          </p:cNvPr>
          <p:cNvSpPr/>
          <p:nvPr/>
        </p:nvSpPr>
        <p:spPr>
          <a:xfrm>
            <a:off x="9133118" y="430938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9F39D325-34E6-4572-88C9-97D7BE2A0185}"/>
              </a:ext>
            </a:extLst>
          </p:cNvPr>
          <p:cNvSpPr/>
          <p:nvPr/>
        </p:nvSpPr>
        <p:spPr>
          <a:xfrm>
            <a:off x="9363952" y="47729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46606043-C170-47F2-8C78-A116D246316A}"/>
              </a:ext>
            </a:extLst>
          </p:cNvPr>
          <p:cNvSpPr/>
          <p:nvPr/>
        </p:nvSpPr>
        <p:spPr>
          <a:xfrm>
            <a:off x="9592552" y="47729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C82365A1-07F6-461A-B381-D8C89D4F1C11}"/>
              </a:ext>
            </a:extLst>
          </p:cNvPr>
          <p:cNvSpPr/>
          <p:nvPr/>
        </p:nvSpPr>
        <p:spPr>
          <a:xfrm>
            <a:off x="9821152" y="47729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B68BB70B-7681-4AC3-BEBB-436915188B4B}"/>
              </a:ext>
            </a:extLst>
          </p:cNvPr>
          <p:cNvSpPr/>
          <p:nvPr/>
        </p:nvSpPr>
        <p:spPr>
          <a:xfrm>
            <a:off x="10049752" y="47729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A437021E-D6E3-4CB4-807E-1BD94282802A}"/>
              </a:ext>
            </a:extLst>
          </p:cNvPr>
          <p:cNvSpPr/>
          <p:nvPr/>
        </p:nvSpPr>
        <p:spPr>
          <a:xfrm>
            <a:off x="9361718" y="45403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9239E620-A914-45B2-847A-CA70FDBC6EB4}"/>
              </a:ext>
            </a:extLst>
          </p:cNvPr>
          <p:cNvSpPr/>
          <p:nvPr/>
        </p:nvSpPr>
        <p:spPr>
          <a:xfrm>
            <a:off x="9590318" y="45403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B9798280-AFF1-427D-B382-1C8743AD85C0}"/>
              </a:ext>
            </a:extLst>
          </p:cNvPr>
          <p:cNvSpPr/>
          <p:nvPr/>
        </p:nvSpPr>
        <p:spPr>
          <a:xfrm>
            <a:off x="9818918" y="45403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68703E16-9D63-4FBF-82E0-1407C2A86002}"/>
              </a:ext>
            </a:extLst>
          </p:cNvPr>
          <p:cNvSpPr/>
          <p:nvPr/>
        </p:nvSpPr>
        <p:spPr>
          <a:xfrm>
            <a:off x="10047518" y="45403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4E6B177E-3627-4C9A-BDB2-4BCF9339EB1A}"/>
              </a:ext>
            </a:extLst>
          </p:cNvPr>
          <p:cNvSpPr/>
          <p:nvPr/>
        </p:nvSpPr>
        <p:spPr>
          <a:xfrm>
            <a:off x="9363952" y="431010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23FC4849-284C-44E7-92FE-1B80C2DB5596}"/>
              </a:ext>
            </a:extLst>
          </p:cNvPr>
          <p:cNvSpPr/>
          <p:nvPr/>
        </p:nvSpPr>
        <p:spPr>
          <a:xfrm>
            <a:off x="9592552" y="431010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5185536E-35AE-44DA-90B1-D341D752BB7E}"/>
              </a:ext>
            </a:extLst>
          </p:cNvPr>
          <p:cNvSpPr/>
          <p:nvPr/>
        </p:nvSpPr>
        <p:spPr>
          <a:xfrm>
            <a:off x="9821152" y="431010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5E691EF2-8C59-471D-AE2D-6494C26F91C8}"/>
              </a:ext>
            </a:extLst>
          </p:cNvPr>
          <p:cNvSpPr/>
          <p:nvPr/>
        </p:nvSpPr>
        <p:spPr>
          <a:xfrm>
            <a:off x="10049752" y="431010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265268BB-C08F-4036-B6DE-3680A5506589}"/>
              </a:ext>
            </a:extLst>
          </p:cNvPr>
          <p:cNvSpPr/>
          <p:nvPr/>
        </p:nvSpPr>
        <p:spPr>
          <a:xfrm>
            <a:off x="9133118" y="408041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799B451B-DD7A-4B64-84C6-F25D197A6226}"/>
              </a:ext>
            </a:extLst>
          </p:cNvPr>
          <p:cNvSpPr/>
          <p:nvPr/>
        </p:nvSpPr>
        <p:spPr>
          <a:xfrm>
            <a:off x="9361718" y="408041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2FAAB705-98E3-45A8-A1AA-2DA2DE53BDD1}"/>
              </a:ext>
            </a:extLst>
          </p:cNvPr>
          <p:cNvSpPr/>
          <p:nvPr/>
        </p:nvSpPr>
        <p:spPr>
          <a:xfrm>
            <a:off x="9590318" y="408041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C70C6B55-DA5A-4C45-85B5-9F3ED19A1C84}"/>
              </a:ext>
            </a:extLst>
          </p:cNvPr>
          <p:cNvSpPr/>
          <p:nvPr/>
        </p:nvSpPr>
        <p:spPr>
          <a:xfrm>
            <a:off x="9133118" y="384943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C7521355-099C-472A-9950-505A8867A045}"/>
              </a:ext>
            </a:extLst>
          </p:cNvPr>
          <p:cNvSpPr/>
          <p:nvPr/>
        </p:nvSpPr>
        <p:spPr>
          <a:xfrm>
            <a:off x="9361718" y="384943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a:extLst>
              <a:ext uri="{FF2B5EF4-FFF2-40B4-BE49-F238E27FC236}">
                <a16:creationId xmlns:a16="http://schemas.microsoft.com/office/drawing/2014/main" id="{2D8F36A1-3A4B-42BE-96E3-B3B030F0A793}"/>
              </a:ext>
            </a:extLst>
          </p:cNvPr>
          <p:cNvSpPr/>
          <p:nvPr/>
        </p:nvSpPr>
        <p:spPr>
          <a:xfrm>
            <a:off x="9590318" y="384943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EBDB0FB6-1EC2-4704-8722-07F081270931}"/>
              </a:ext>
            </a:extLst>
          </p:cNvPr>
          <p:cNvSpPr/>
          <p:nvPr/>
        </p:nvSpPr>
        <p:spPr>
          <a:xfrm>
            <a:off x="9133118" y="361680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BDA1808C-7F0A-4E9B-BFD4-DCD197131E99}"/>
              </a:ext>
            </a:extLst>
          </p:cNvPr>
          <p:cNvSpPr/>
          <p:nvPr/>
        </p:nvSpPr>
        <p:spPr>
          <a:xfrm>
            <a:off x="9361718" y="361680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a:extLst>
              <a:ext uri="{FF2B5EF4-FFF2-40B4-BE49-F238E27FC236}">
                <a16:creationId xmlns:a16="http://schemas.microsoft.com/office/drawing/2014/main" id="{CE7237E8-C831-4DCC-A992-821BE0C21BA6}"/>
              </a:ext>
            </a:extLst>
          </p:cNvPr>
          <p:cNvSpPr/>
          <p:nvPr/>
        </p:nvSpPr>
        <p:spPr>
          <a:xfrm>
            <a:off x="9590318" y="361680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881210FF-D68B-4126-95FA-E9B3CF75E393}"/>
              </a:ext>
            </a:extLst>
          </p:cNvPr>
          <p:cNvSpPr/>
          <p:nvPr/>
        </p:nvSpPr>
        <p:spPr>
          <a:xfrm>
            <a:off x="9821152" y="408041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67459201-7133-4178-B323-DEBFEDBF96D3}"/>
              </a:ext>
            </a:extLst>
          </p:cNvPr>
          <p:cNvSpPr/>
          <p:nvPr/>
        </p:nvSpPr>
        <p:spPr>
          <a:xfrm>
            <a:off x="10049752" y="408041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8CE3DC6D-0900-4365-B690-44CBB6E06585}"/>
              </a:ext>
            </a:extLst>
          </p:cNvPr>
          <p:cNvSpPr/>
          <p:nvPr/>
        </p:nvSpPr>
        <p:spPr>
          <a:xfrm>
            <a:off x="10278352" y="408041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9E9BA3F8-0B20-4AFA-A405-3F122F282A1F}"/>
              </a:ext>
            </a:extLst>
          </p:cNvPr>
          <p:cNvSpPr/>
          <p:nvPr/>
        </p:nvSpPr>
        <p:spPr>
          <a:xfrm>
            <a:off x="10506952" y="408041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C8DAD53E-F9EA-492A-BC92-A4F8EB0C7D30}"/>
              </a:ext>
            </a:extLst>
          </p:cNvPr>
          <p:cNvSpPr/>
          <p:nvPr/>
        </p:nvSpPr>
        <p:spPr>
          <a:xfrm>
            <a:off x="9818918" y="384778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2C37CF77-8626-4DAF-A260-CAA01ED838B0}"/>
              </a:ext>
            </a:extLst>
          </p:cNvPr>
          <p:cNvSpPr/>
          <p:nvPr/>
        </p:nvSpPr>
        <p:spPr>
          <a:xfrm>
            <a:off x="10047518" y="384778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07763476-30A8-4359-AB0C-571D25DF86B5}"/>
              </a:ext>
            </a:extLst>
          </p:cNvPr>
          <p:cNvSpPr/>
          <p:nvPr/>
        </p:nvSpPr>
        <p:spPr>
          <a:xfrm>
            <a:off x="10276118" y="384778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EFED22FD-0CE5-4E84-856D-554B81D56A2A}"/>
              </a:ext>
            </a:extLst>
          </p:cNvPr>
          <p:cNvSpPr/>
          <p:nvPr/>
        </p:nvSpPr>
        <p:spPr>
          <a:xfrm>
            <a:off x="10504718" y="384778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6222262D-6814-4A0A-8D46-868633AF8790}"/>
              </a:ext>
            </a:extLst>
          </p:cNvPr>
          <p:cNvSpPr/>
          <p:nvPr/>
        </p:nvSpPr>
        <p:spPr>
          <a:xfrm>
            <a:off x="9821152" y="361752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26801135-C755-4043-AC72-5413C3C0B875}"/>
              </a:ext>
            </a:extLst>
          </p:cNvPr>
          <p:cNvSpPr/>
          <p:nvPr/>
        </p:nvSpPr>
        <p:spPr>
          <a:xfrm>
            <a:off x="10049752" y="361752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054DE354-C304-41A5-B226-88047FB2DA8A}"/>
              </a:ext>
            </a:extLst>
          </p:cNvPr>
          <p:cNvSpPr/>
          <p:nvPr/>
        </p:nvSpPr>
        <p:spPr>
          <a:xfrm>
            <a:off x="10278352" y="361752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a:extLst>
              <a:ext uri="{FF2B5EF4-FFF2-40B4-BE49-F238E27FC236}">
                <a16:creationId xmlns:a16="http://schemas.microsoft.com/office/drawing/2014/main" id="{0E70A4B9-0ECD-4E34-B6CB-CD6913FD92C2}"/>
              </a:ext>
            </a:extLst>
          </p:cNvPr>
          <p:cNvSpPr/>
          <p:nvPr/>
        </p:nvSpPr>
        <p:spPr>
          <a:xfrm>
            <a:off x="10506952" y="361752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0A401320-1937-46EB-981D-E1BB948663BC}"/>
              </a:ext>
            </a:extLst>
          </p:cNvPr>
          <p:cNvSpPr/>
          <p:nvPr/>
        </p:nvSpPr>
        <p:spPr>
          <a:xfrm>
            <a:off x="9133118" y="338773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C1B9C7EC-5B68-433D-A779-184F8BACE225}"/>
              </a:ext>
            </a:extLst>
          </p:cNvPr>
          <p:cNvSpPr/>
          <p:nvPr/>
        </p:nvSpPr>
        <p:spPr>
          <a:xfrm>
            <a:off x="9361718" y="338773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AEA5DA93-47FF-45A3-AAB2-CAFE976BC249}"/>
              </a:ext>
            </a:extLst>
          </p:cNvPr>
          <p:cNvSpPr/>
          <p:nvPr/>
        </p:nvSpPr>
        <p:spPr>
          <a:xfrm>
            <a:off x="9590318" y="338773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id="{0E46CC97-893A-4F1B-BFA3-D830C594EADC}"/>
              </a:ext>
            </a:extLst>
          </p:cNvPr>
          <p:cNvSpPr/>
          <p:nvPr/>
        </p:nvSpPr>
        <p:spPr>
          <a:xfrm>
            <a:off x="9133118" y="315675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3D84AE1B-256C-4DA7-ABB5-8845D4843BD0}"/>
              </a:ext>
            </a:extLst>
          </p:cNvPr>
          <p:cNvSpPr/>
          <p:nvPr/>
        </p:nvSpPr>
        <p:spPr>
          <a:xfrm>
            <a:off x="9361718" y="315675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6C4665FF-BF68-4156-9412-DEE0BE9F3023}"/>
              </a:ext>
            </a:extLst>
          </p:cNvPr>
          <p:cNvSpPr/>
          <p:nvPr/>
        </p:nvSpPr>
        <p:spPr>
          <a:xfrm>
            <a:off x="9590318" y="315675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4E4E6CBE-F8F5-49BA-BEF3-10C4E561EB20}"/>
              </a:ext>
            </a:extLst>
          </p:cNvPr>
          <p:cNvSpPr/>
          <p:nvPr/>
        </p:nvSpPr>
        <p:spPr>
          <a:xfrm>
            <a:off x="9133118" y="29241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DF9A7936-2224-4DB4-B3DD-E57BC8335CDC}"/>
              </a:ext>
            </a:extLst>
          </p:cNvPr>
          <p:cNvSpPr/>
          <p:nvPr/>
        </p:nvSpPr>
        <p:spPr>
          <a:xfrm>
            <a:off x="9361718" y="29241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70A055A5-3FB6-4C3E-B970-F519914A19D8}"/>
              </a:ext>
            </a:extLst>
          </p:cNvPr>
          <p:cNvSpPr/>
          <p:nvPr/>
        </p:nvSpPr>
        <p:spPr>
          <a:xfrm>
            <a:off x="9590318" y="29241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DAE51CB5-B547-47BF-9C4C-6120253AA370}"/>
              </a:ext>
            </a:extLst>
          </p:cNvPr>
          <p:cNvSpPr/>
          <p:nvPr/>
        </p:nvSpPr>
        <p:spPr>
          <a:xfrm>
            <a:off x="9821152" y="338773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8F71FC6C-0E76-408D-816B-35D5DC123CB4}"/>
              </a:ext>
            </a:extLst>
          </p:cNvPr>
          <p:cNvSpPr/>
          <p:nvPr/>
        </p:nvSpPr>
        <p:spPr>
          <a:xfrm>
            <a:off x="10049752" y="338773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3C60B5C5-405F-4063-AE72-157BD087443C}"/>
              </a:ext>
            </a:extLst>
          </p:cNvPr>
          <p:cNvSpPr/>
          <p:nvPr/>
        </p:nvSpPr>
        <p:spPr>
          <a:xfrm>
            <a:off x="10278352" y="338773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AA300A6D-C839-4034-8135-C22AD93E1F4C}"/>
              </a:ext>
            </a:extLst>
          </p:cNvPr>
          <p:cNvSpPr/>
          <p:nvPr/>
        </p:nvSpPr>
        <p:spPr>
          <a:xfrm>
            <a:off x="10506952" y="338773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6DECA6E2-F229-4DEE-9332-411E5582340C}"/>
              </a:ext>
            </a:extLst>
          </p:cNvPr>
          <p:cNvSpPr/>
          <p:nvPr/>
        </p:nvSpPr>
        <p:spPr>
          <a:xfrm>
            <a:off x="9818918" y="31550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C2EDA45F-F1C8-4130-86C2-F5903647B60A}"/>
              </a:ext>
            </a:extLst>
          </p:cNvPr>
          <p:cNvSpPr/>
          <p:nvPr/>
        </p:nvSpPr>
        <p:spPr>
          <a:xfrm>
            <a:off x="10047518" y="31550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C1D8907F-81A1-4712-8443-DCB5A6E1033C}"/>
              </a:ext>
            </a:extLst>
          </p:cNvPr>
          <p:cNvSpPr/>
          <p:nvPr/>
        </p:nvSpPr>
        <p:spPr>
          <a:xfrm>
            <a:off x="10276118" y="31550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DFA2F1CD-D734-4C98-BEB3-2809918105D9}"/>
              </a:ext>
            </a:extLst>
          </p:cNvPr>
          <p:cNvSpPr/>
          <p:nvPr/>
        </p:nvSpPr>
        <p:spPr>
          <a:xfrm>
            <a:off x="10504718" y="31550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28907C3A-8740-45A9-A845-6702FFBD1D49}"/>
              </a:ext>
            </a:extLst>
          </p:cNvPr>
          <p:cNvSpPr/>
          <p:nvPr/>
        </p:nvSpPr>
        <p:spPr>
          <a:xfrm>
            <a:off x="9821152" y="292484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C23A97D8-E9CF-41D5-9733-8A83C69731D0}"/>
              </a:ext>
            </a:extLst>
          </p:cNvPr>
          <p:cNvSpPr/>
          <p:nvPr/>
        </p:nvSpPr>
        <p:spPr>
          <a:xfrm>
            <a:off x="10049752" y="292484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C09038A0-3FDE-4DCE-A9DC-5B3996024807}"/>
              </a:ext>
            </a:extLst>
          </p:cNvPr>
          <p:cNvSpPr/>
          <p:nvPr/>
        </p:nvSpPr>
        <p:spPr>
          <a:xfrm>
            <a:off x="10278352" y="292484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a:extLst>
              <a:ext uri="{FF2B5EF4-FFF2-40B4-BE49-F238E27FC236}">
                <a16:creationId xmlns:a16="http://schemas.microsoft.com/office/drawing/2014/main" id="{473A6DDF-B0BD-47E3-9F81-8CD200CD11F5}"/>
              </a:ext>
            </a:extLst>
          </p:cNvPr>
          <p:cNvSpPr/>
          <p:nvPr/>
        </p:nvSpPr>
        <p:spPr>
          <a:xfrm>
            <a:off x="10506952" y="292484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Rectangle 526">
            <a:extLst>
              <a:ext uri="{FF2B5EF4-FFF2-40B4-BE49-F238E27FC236}">
                <a16:creationId xmlns:a16="http://schemas.microsoft.com/office/drawing/2014/main" id="{0F66C0B0-6985-41F3-A63A-7D1B17412B01}"/>
              </a:ext>
            </a:extLst>
          </p:cNvPr>
          <p:cNvSpPr/>
          <p:nvPr/>
        </p:nvSpPr>
        <p:spPr>
          <a:xfrm flipH="1" flipV="1">
            <a:off x="9567458" y="266991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8" name="Isosceles Triangle 527">
            <a:extLst>
              <a:ext uri="{FF2B5EF4-FFF2-40B4-BE49-F238E27FC236}">
                <a16:creationId xmlns:a16="http://schemas.microsoft.com/office/drawing/2014/main" id="{0E537E74-1898-467E-9A26-F753F284DAC7}"/>
              </a:ext>
            </a:extLst>
          </p:cNvPr>
          <p:cNvSpPr/>
          <p:nvPr/>
        </p:nvSpPr>
        <p:spPr>
          <a:xfrm rot="5400000">
            <a:off x="9497449" y="266991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37E00BEB-E11C-4E7D-9B16-BE7590D89164}"/>
              </a:ext>
            </a:extLst>
          </p:cNvPr>
          <p:cNvSpPr/>
          <p:nvPr/>
        </p:nvSpPr>
        <p:spPr>
          <a:xfrm flipH="1" flipV="1">
            <a:off x="9796058" y="266991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0" name="Rectangle 529">
            <a:extLst>
              <a:ext uri="{FF2B5EF4-FFF2-40B4-BE49-F238E27FC236}">
                <a16:creationId xmlns:a16="http://schemas.microsoft.com/office/drawing/2014/main" id="{CA2ABA57-EBA3-4892-8779-A2E7A41E47DD}"/>
              </a:ext>
            </a:extLst>
          </p:cNvPr>
          <p:cNvSpPr/>
          <p:nvPr/>
        </p:nvSpPr>
        <p:spPr>
          <a:xfrm flipH="1" flipV="1">
            <a:off x="9334473" y="198154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1" name="Rectangle 530">
            <a:extLst>
              <a:ext uri="{FF2B5EF4-FFF2-40B4-BE49-F238E27FC236}">
                <a16:creationId xmlns:a16="http://schemas.microsoft.com/office/drawing/2014/main" id="{A06DD777-246F-44D7-8167-59248DCA261E}"/>
              </a:ext>
            </a:extLst>
          </p:cNvPr>
          <p:cNvSpPr/>
          <p:nvPr/>
        </p:nvSpPr>
        <p:spPr>
          <a:xfrm>
            <a:off x="9133118" y="269342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Rectangle 531">
            <a:extLst>
              <a:ext uri="{FF2B5EF4-FFF2-40B4-BE49-F238E27FC236}">
                <a16:creationId xmlns:a16="http://schemas.microsoft.com/office/drawing/2014/main" id="{E71B2A79-7B0F-4D73-B530-AC8D40EF2FD4}"/>
              </a:ext>
            </a:extLst>
          </p:cNvPr>
          <p:cNvSpPr/>
          <p:nvPr/>
        </p:nvSpPr>
        <p:spPr>
          <a:xfrm>
            <a:off x="9361718" y="269342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a:extLst>
              <a:ext uri="{FF2B5EF4-FFF2-40B4-BE49-F238E27FC236}">
                <a16:creationId xmlns:a16="http://schemas.microsoft.com/office/drawing/2014/main" id="{138BCA5F-FABA-4857-BE53-27821B204275}"/>
              </a:ext>
            </a:extLst>
          </p:cNvPr>
          <p:cNvSpPr/>
          <p:nvPr/>
        </p:nvSpPr>
        <p:spPr>
          <a:xfrm>
            <a:off x="9590318" y="269342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Rectangle 533">
            <a:extLst>
              <a:ext uri="{FF2B5EF4-FFF2-40B4-BE49-F238E27FC236}">
                <a16:creationId xmlns:a16="http://schemas.microsoft.com/office/drawing/2014/main" id="{E84DB1E8-7CBA-409C-B867-605598164191}"/>
              </a:ext>
            </a:extLst>
          </p:cNvPr>
          <p:cNvSpPr/>
          <p:nvPr/>
        </p:nvSpPr>
        <p:spPr>
          <a:xfrm>
            <a:off x="9133118" y="246078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Rectangle 534">
            <a:extLst>
              <a:ext uri="{FF2B5EF4-FFF2-40B4-BE49-F238E27FC236}">
                <a16:creationId xmlns:a16="http://schemas.microsoft.com/office/drawing/2014/main" id="{2241114B-0F9D-46A9-AB02-B211AE7B789B}"/>
              </a:ext>
            </a:extLst>
          </p:cNvPr>
          <p:cNvSpPr/>
          <p:nvPr/>
        </p:nvSpPr>
        <p:spPr>
          <a:xfrm>
            <a:off x="9361718" y="246078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Rectangle 535">
            <a:extLst>
              <a:ext uri="{FF2B5EF4-FFF2-40B4-BE49-F238E27FC236}">
                <a16:creationId xmlns:a16="http://schemas.microsoft.com/office/drawing/2014/main" id="{A8D9AE90-A901-47AE-96AE-CDFF6AE04319}"/>
              </a:ext>
            </a:extLst>
          </p:cNvPr>
          <p:cNvSpPr/>
          <p:nvPr/>
        </p:nvSpPr>
        <p:spPr>
          <a:xfrm>
            <a:off x="9590318" y="246078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Rectangle 536">
            <a:extLst>
              <a:ext uri="{FF2B5EF4-FFF2-40B4-BE49-F238E27FC236}">
                <a16:creationId xmlns:a16="http://schemas.microsoft.com/office/drawing/2014/main" id="{D0C8BFF4-E991-4125-A5C2-9532F7FC41A9}"/>
              </a:ext>
            </a:extLst>
          </p:cNvPr>
          <p:cNvSpPr/>
          <p:nvPr/>
        </p:nvSpPr>
        <p:spPr>
          <a:xfrm>
            <a:off x="9818918" y="269176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Rectangle 537">
            <a:extLst>
              <a:ext uri="{FF2B5EF4-FFF2-40B4-BE49-F238E27FC236}">
                <a16:creationId xmlns:a16="http://schemas.microsoft.com/office/drawing/2014/main" id="{03E15F17-4381-4B5D-9ED4-2B8FBB1D4316}"/>
              </a:ext>
            </a:extLst>
          </p:cNvPr>
          <p:cNvSpPr/>
          <p:nvPr/>
        </p:nvSpPr>
        <p:spPr>
          <a:xfrm>
            <a:off x="10047518" y="269176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Rectangle 538">
            <a:extLst>
              <a:ext uri="{FF2B5EF4-FFF2-40B4-BE49-F238E27FC236}">
                <a16:creationId xmlns:a16="http://schemas.microsoft.com/office/drawing/2014/main" id="{2B1120C8-6608-4E1E-9C3B-BB3BD6318F6C}"/>
              </a:ext>
            </a:extLst>
          </p:cNvPr>
          <p:cNvSpPr/>
          <p:nvPr/>
        </p:nvSpPr>
        <p:spPr>
          <a:xfrm>
            <a:off x="10276118" y="269176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Rectangle 539">
            <a:extLst>
              <a:ext uri="{FF2B5EF4-FFF2-40B4-BE49-F238E27FC236}">
                <a16:creationId xmlns:a16="http://schemas.microsoft.com/office/drawing/2014/main" id="{066BDE2B-0D71-4E32-A978-F91B6AF2B839}"/>
              </a:ext>
            </a:extLst>
          </p:cNvPr>
          <p:cNvSpPr/>
          <p:nvPr/>
        </p:nvSpPr>
        <p:spPr>
          <a:xfrm>
            <a:off x="10504718" y="269176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Rectangle 540">
            <a:extLst>
              <a:ext uri="{FF2B5EF4-FFF2-40B4-BE49-F238E27FC236}">
                <a16:creationId xmlns:a16="http://schemas.microsoft.com/office/drawing/2014/main" id="{DFFC28D6-85DC-4582-98FA-11C9D9BA148E}"/>
              </a:ext>
            </a:extLst>
          </p:cNvPr>
          <p:cNvSpPr/>
          <p:nvPr/>
        </p:nvSpPr>
        <p:spPr>
          <a:xfrm>
            <a:off x="9821152" y="246150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Rectangle 541">
            <a:extLst>
              <a:ext uri="{FF2B5EF4-FFF2-40B4-BE49-F238E27FC236}">
                <a16:creationId xmlns:a16="http://schemas.microsoft.com/office/drawing/2014/main" id="{B00A9CDE-F766-41FE-A59E-D41F1A3A66EA}"/>
              </a:ext>
            </a:extLst>
          </p:cNvPr>
          <p:cNvSpPr/>
          <p:nvPr/>
        </p:nvSpPr>
        <p:spPr>
          <a:xfrm>
            <a:off x="10049752" y="246150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Rectangle 542">
            <a:extLst>
              <a:ext uri="{FF2B5EF4-FFF2-40B4-BE49-F238E27FC236}">
                <a16:creationId xmlns:a16="http://schemas.microsoft.com/office/drawing/2014/main" id="{9ED45A48-F672-4376-959A-F86F2B8C34DE}"/>
              </a:ext>
            </a:extLst>
          </p:cNvPr>
          <p:cNvSpPr/>
          <p:nvPr/>
        </p:nvSpPr>
        <p:spPr>
          <a:xfrm>
            <a:off x="10278352" y="246150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a:extLst>
              <a:ext uri="{FF2B5EF4-FFF2-40B4-BE49-F238E27FC236}">
                <a16:creationId xmlns:a16="http://schemas.microsoft.com/office/drawing/2014/main" id="{C9027372-C8AA-4889-8A25-18431FD5FFA1}"/>
              </a:ext>
            </a:extLst>
          </p:cNvPr>
          <p:cNvSpPr/>
          <p:nvPr/>
        </p:nvSpPr>
        <p:spPr>
          <a:xfrm>
            <a:off x="10506952" y="246150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Rectangle 544">
            <a:extLst>
              <a:ext uri="{FF2B5EF4-FFF2-40B4-BE49-F238E27FC236}">
                <a16:creationId xmlns:a16="http://schemas.microsoft.com/office/drawing/2014/main" id="{97744945-A733-42B9-AA7B-52DB98EE2848}"/>
              </a:ext>
            </a:extLst>
          </p:cNvPr>
          <p:cNvSpPr/>
          <p:nvPr/>
        </p:nvSpPr>
        <p:spPr>
          <a:xfrm>
            <a:off x="9133118" y="223171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545">
            <a:extLst>
              <a:ext uri="{FF2B5EF4-FFF2-40B4-BE49-F238E27FC236}">
                <a16:creationId xmlns:a16="http://schemas.microsoft.com/office/drawing/2014/main" id="{7B1496F8-0F42-4CEF-92ED-31A25B0B3B7E}"/>
              </a:ext>
            </a:extLst>
          </p:cNvPr>
          <p:cNvSpPr/>
          <p:nvPr/>
        </p:nvSpPr>
        <p:spPr>
          <a:xfrm>
            <a:off x="9361718" y="223171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a:extLst>
              <a:ext uri="{FF2B5EF4-FFF2-40B4-BE49-F238E27FC236}">
                <a16:creationId xmlns:a16="http://schemas.microsoft.com/office/drawing/2014/main" id="{6EB26656-16A7-470F-90B0-FB909BA86FE7}"/>
              </a:ext>
            </a:extLst>
          </p:cNvPr>
          <p:cNvSpPr/>
          <p:nvPr/>
        </p:nvSpPr>
        <p:spPr>
          <a:xfrm>
            <a:off x="9590318" y="223171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EBF81CF8-A365-4A0F-AA64-86879AE1DF91}"/>
              </a:ext>
            </a:extLst>
          </p:cNvPr>
          <p:cNvSpPr/>
          <p:nvPr/>
        </p:nvSpPr>
        <p:spPr>
          <a:xfrm>
            <a:off x="9133118" y="200073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Rectangle 548">
            <a:extLst>
              <a:ext uri="{FF2B5EF4-FFF2-40B4-BE49-F238E27FC236}">
                <a16:creationId xmlns:a16="http://schemas.microsoft.com/office/drawing/2014/main" id="{87CD66EA-229B-4534-8621-D2CDDF6522B9}"/>
              </a:ext>
            </a:extLst>
          </p:cNvPr>
          <p:cNvSpPr/>
          <p:nvPr/>
        </p:nvSpPr>
        <p:spPr>
          <a:xfrm>
            <a:off x="9361718" y="200073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F9416827-7EEE-4CCB-AE7B-316629D41229}"/>
              </a:ext>
            </a:extLst>
          </p:cNvPr>
          <p:cNvSpPr/>
          <p:nvPr/>
        </p:nvSpPr>
        <p:spPr>
          <a:xfrm>
            <a:off x="9590318" y="200073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a:extLst>
              <a:ext uri="{FF2B5EF4-FFF2-40B4-BE49-F238E27FC236}">
                <a16:creationId xmlns:a16="http://schemas.microsoft.com/office/drawing/2014/main" id="{38A1707A-33FC-4E80-B035-9682179CF892}"/>
              </a:ext>
            </a:extLst>
          </p:cNvPr>
          <p:cNvSpPr/>
          <p:nvPr/>
        </p:nvSpPr>
        <p:spPr>
          <a:xfrm>
            <a:off x="9133118" y="176810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DBDBA581-D59D-40C5-8566-CF46152A2DE8}"/>
              </a:ext>
            </a:extLst>
          </p:cNvPr>
          <p:cNvSpPr/>
          <p:nvPr/>
        </p:nvSpPr>
        <p:spPr>
          <a:xfrm>
            <a:off x="9361718" y="176810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a:extLst>
              <a:ext uri="{FF2B5EF4-FFF2-40B4-BE49-F238E27FC236}">
                <a16:creationId xmlns:a16="http://schemas.microsoft.com/office/drawing/2014/main" id="{62731970-BCE1-4C94-9DAA-A08415B58E2A}"/>
              </a:ext>
            </a:extLst>
          </p:cNvPr>
          <p:cNvSpPr/>
          <p:nvPr/>
        </p:nvSpPr>
        <p:spPr>
          <a:xfrm>
            <a:off x="9590318" y="176810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a:extLst>
              <a:ext uri="{FF2B5EF4-FFF2-40B4-BE49-F238E27FC236}">
                <a16:creationId xmlns:a16="http://schemas.microsoft.com/office/drawing/2014/main" id="{5D351F9E-54F5-48C7-AC3D-084DA9D5F7DF}"/>
              </a:ext>
            </a:extLst>
          </p:cNvPr>
          <p:cNvSpPr/>
          <p:nvPr/>
        </p:nvSpPr>
        <p:spPr>
          <a:xfrm>
            <a:off x="9821152" y="223171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a:extLst>
              <a:ext uri="{FF2B5EF4-FFF2-40B4-BE49-F238E27FC236}">
                <a16:creationId xmlns:a16="http://schemas.microsoft.com/office/drawing/2014/main" id="{3588B86F-1D17-475F-B99F-57191B394771}"/>
              </a:ext>
            </a:extLst>
          </p:cNvPr>
          <p:cNvSpPr/>
          <p:nvPr/>
        </p:nvSpPr>
        <p:spPr>
          <a:xfrm>
            <a:off x="10049752" y="223171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a:extLst>
              <a:ext uri="{FF2B5EF4-FFF2-40B4-BE49-F238E27FC236}">
                <a16:creationId xmlns:a16="http://schemas.microsoft.com/office/drawing/2014/main" id="{93C21465-E8F0-4D73-8988-311AF621CA72}"/>
              </a:ext>
            </a:extLst>
          </p:cNvPr>
          <p:cNvSpPr/>
          <p:nvPr/>
        </p:nvSpPr>
        <p:spPr>
          <a:xfrm>
            <a:off x="10278352" y="223171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a:extLst>
              <a:ext uri="{FF2B5EF4-FFF2-40B4-BE49-F238E27FC236}">
                <a16:creationId xmlns:a16="http://schemas.microsoft.com/office/drawing/2014/main" id="{58531287-1233-470E-9867-95E173FCD3FC}"/>
              </a:ext>
            </a:extLst>
          </p:cNvPr>
          <p:cNvSpPr/>
          <p:nvPr/>
        </p:nvSpPr>
        <p:spPr>
          <a:xfrm>
            <a:off x="10506952" y="223171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557">
            <a:extLst>
              <a:ext uri="{FF2B5EF4-FFF2-40B4-BE49-F238E27FC236}">
                <a16:creationId xmlns:a16="http://schemas.microsoft.com/office/drawing/2014/main" id="{3DC9DA5A-8EB3-41C8-B231-86021DC7350F}"/>
              </a:ext>
            </a:extLst>
          </p:cNvPr>
          <p:cNvSpPr/>
          <p:nvPr/>
        </p:nvSpPr>
        <p:spPr>
          <a:xfrm>
            <a:off x="9818918" y="199908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a:extLst>
              <a:ext uri="{FF2B5EF4-FFF2-40B4-BE49-F238E27FC236}">
                <a16:creationId xmlns:a16="http://schemas.microsoft.com/office/drawing/2014/main" id="{BCBC279A-515A-4B24-B217-5D4FA94132CD}"/>
              </a:ext>
            </a:extLst>
          </p:cNvPr>
          <p:cNvSpPr/>
          <p:nvPr/>
        </p:nvSpPr>
        <p:spPr>
          <a:xfrm>
            <a:off x="10047518" y="199908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a:extLst>
              <a:ext uri="{FF2B5EF4-FFF2-40B4-BE49-F238E27FC236}">
                <a16:creationId xmlns:a16="http://schemas.microsoft.com/office/drawing/2014/main" id="{8E6DC8F0-E384-427D-8E45-4865B29FA132}"/>
              </a:ext>
            </a:extLst>
          </p:cNvPr>
          <p:cNvSpPr/>
          <p:nvPr/>
        </p:nvSpPr>
        <p:spPr>
          <a:xfrm>
            <a:off x="10276118" y="199908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560">
            <a:extLst>
              <a:ext uri="{FF2B5EF4-FFF2-40B4-BE49-F238E27FC236}">
                <a16:creationId xmlns:a16="http://schemas.microsoft.com/office/drawing/2014/main" id="{47E9C79B-F536-4462-8BBD-31164685CA4B}"/>
              </a:ext>
            </a:extLst>
          </p:cNvPr>
          <p:cNvSpPr/>
          <p:nvPr/>
        </p:nvSpPr>
        <p:spPr>
          <a:xfrm>
            <a:off x="10504718" y="199908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561">
            <a:extLst>
              <a:ext uri="{FF2B5EF4-FFF2-40B4-BE49-F238E27FC236}">
                <a16:creationId xmlns:a16="http://schemas.microsoft.com/office/drawing/2014/main" id="{1038CEBF-DFEB-474C-9189-B5E284EF8CE5}"/>
              </a:ext>
            </a:extLst>
          </p:cNvPr>
          <p:cNvSpPr/>
          <p:nvPr/>
        </p:nvSpPr>
        <p:spPr>
          <a:xfrm>
            <a:off x="9821152" y="176882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562">
            <a:extLst>
              <a:ext uri="{FF2B5EF4-FFF2-40B4-BE49-F238E27FC236}">
                <a16:creationId xmlns:a16="http://schemas.microsoft.com/office/drawing/2014/main" id="{8A425AD5-7C04-4815-A868-EA1F44275E64}"/>
              </a:ext>
            </a:extLst>
          </p:cNvPr>
          <p:cNvSpPr/>
          <p:nvPr/>
        </p:nvSpPr>
        <p:spPr>
          <a:xfrm>
            <a:off x="10049752" y="176882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563">
            <a:extLst>
              <a:ext uri="{FF2B5EF4-FFF2-40B4-BE49-F238E27FC236}">
                <a16:creationId xmlns:a16="http://schemas.microsoft.com/office/drawing/2014/main" id="{C2DA2380-C996-4014-97D0-2B90D7AE27C6}"/>
              </a:ext>
            </a:extLst>
          </p:cNvPr>
          <p:cNvSpPr/>
          <p:nvPr/>
        </p:nvSpPr>
        <p:spPr>
          <a:xfrm>
            <a:off x="10278352" y="176882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a:extLst>
              <a:ext uri="{FF2B5EF4-FFF2-40B4-BE49-F238E27FC236}">
                <a16:creationId xmlns:a16="http://schemas.microsoft.com/office/drawing/2014/main" id="{0F46EEB9-5743-40D5-B610-F506B8681E73}"/>
              </a:ext>
            </a:extLst>
          </p:cNvPr>
          <p:cNvSpPr/>
          <p:nvPr/>
        </p:nvSpPr>
        <p:spPr>
          <a:xfrm>
            <a:off x="10506952" y="176882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565">
            <a:extLst>
              <a:ext uri="{FF2B5EF4-FFF2-40B4-BE49-F238E27FC236}">
                <a16:creationId xmlns:a16="http://schemas.microsoft.com/office/drawing/2014/main" id="{C0797F52-651C-4CF5-BB34-2BB6C7B0917F}"/>
              </a:ext>
            </a:extLst>
          </p:cNvPr>
          <p:cNvSpPr/>
          <p:nvPr/>
        </p:nvSpPr>
        <p:spPr>
          <a:xfrm>
            <a:off x="9133118" y="15317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a:extLst>
              <a:ext uri="{FF2B5EF4-FFF2-40B4-BE49-F238E27FC236}">
                <a16:creationId xmlns:a16="http://schemas.microsoft.com/office/drawing/2014/main" id="{F89B7C8C-C5FF-4911-9C4F-1EC80D0FC9D1}"/>
              </a:ext>
            </a:extLst>
          </p:cNvPr>
          <p:cNvSpPr/>
          <p:nvPr/>
        </p:nvSpPr>
        <p:spPr>
          <a:xfrm>
            <a:off x="9361718" y="15317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a:extLst>
              <a:ext uri="{FF2B5EF4-FFF2-40B4-BE49-F238E27FC236}">
                <a16:creationId xmlns:a16="http://schemas.microsoft.com/office/drawing/2014/main" id="{6488EF2E-C839-47F0-B996-F4D100C4E8AD}"/>
              </a:ext>
            </a:extLst>
          </p:cNvPr>
          <p:cNvSpPr/>
          <p:nvPr/>
        </p:nvSpPr>
        <p:spPr>
          <a:xfrm>
            <a:off x="9590318" y="153179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a:extLst>
              <a:ext uri="{FF2B5EF4-FFF2-40B4-BE49-F238E27FC236}">
                <a16:creationId xmlns:a16="http://schemas.microsoft.com/office/drawing/2014/main" id="{AD9F3B26-4C33-46C5-B622-68D4F009FF9D}"/>
              </a:ext>
            </a:extLst>
          </p:cNvPr>
          <p:cNvSpPr/>
          <p:nvPr/>
        </p:nvSpPr>
        <p:spPr>
          <a:xfrm>
            <a:off x="9133118" y="12991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26DD4A09-2DF0-4B33-A938-E974C4D1F7E1}"/>
              </a:ext>
            </a:extLst>
          </p:cNvPr>
          <p:cNvSpPr/>
          <p:nvPr/>
        </p:nvSpPr>
        <p:spPr>
          <a:xfrm>
            <a:off x="9361718" y="12991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41FF4E2C-A3D5-4548-98C7-6D1507FB7324}"/>
              </a:ext>
            </a:extLst>
          </p:cNvPr>
          <p:cNvSpPr/>
          <p:nvPr/>
        </p:nvSpPr>
        <p:spPr>
          <a:xfrm>
            <a:off x="9590318" y="12991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86A51177-EC78-44D6-A36C-63FFACF119F2}"/>
              </a:ext>
            </a:extLst>
          </p:cNvPr>
          <p:cNvSpPr/>
          <p:nvPr/>
        </p:nvSpPr>
        <p:spPr>
          <a:xfrm>
            <a:off x="9818918" y="153014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F87BC5CB-713D-4CC4-8601-DB3FC376795E}"/>
              </a:ext>
            </a:extLst>
          </p:cNvPr>
          <p:cNvSpPr/>
          <p:nvPr/>
        </p:nvSpPr>
        <p:spPr>
          <a:xfrm>
            <a:off x="10047518" y="153014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E86E482D-0907-4FED-B814-F2F1958AA0C6}"/>
              </a:ext>
            </a:extLst>
          </p:cNvPr>
          <p:cNvSpPr/>
          <p:nvPr/>
        </p:nvSpPr>
        <p:spPr>
          <a:xfrm>
            <a:off x="10276118" y="153014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574">
            <a:extLst>
              <a:ext uri="{FF2B5EF4-FFF2-40B4-BE49-F238E27FC236}">
                <a16:creationId xmlns:a16="http://schemas.microsoft.com/office/drawing/2014/main" id="{FA24E1A5-0B67-4703-BFE0-36E57D47C93D}"/>
              </a:ext>
            </a:extLst>
          </p:cNvPr>
          <p:cNvSpPr/>
          <p:nvPr/>
        </p:nvSpPr>
        <p:spPr>
          <a:xfrm>
            <a:off x="10504718" y="153014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Rectangle 575">
            <a:extLst>
              <a:ext uri="{FF2B5EF4-FFF2-40B4-BE49-F238E27FC236}">
                <a16:creationId xmlns:a16="http://schemas.microsoft.com/office/drawing/2014/main" id="{E45288C4-5BDE-43FC-BB90-CA5C46AA580F}"/>
              </a:ext>
            </a:extLst>
          </p:cNvPr>
          <p:cNvSpPr/>
          <p:nvPr/>
        </p:nvSpPr>
        <p:spPr>
          <a:xfrm>
            <a:off x="9821152" y="129988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Rectangle 576">
            <a:extLst>
              <a:ext uri="{FF2B5EF4-FFF2-40B4-BE49-F238E27FC236}">
                <a16:creationId xmlns:a16="http://schemas.microsoft.com/office/drawing/2014/main" id="{20688E70-1147-4310-92B2-C7B8220D82BA}"/>
              </a:ext>
            </a:extLst>
          </p:cNvPr>
          <p:cNvSpPr/>
          <p:nvPr/>
        </p:nvSpPr>
        <p:spPr>
          <a:xfrm>
            <a:off x="10049752" y="129988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ectangle 577">
            <a:extLst>
              <a:ext uri="{FF2B5EF4-FFF2-40B4-BE49-F238E27FC236}">
                <a16:creationId xmlns:a16="http://schemas.microsoft.com/office/drawing/2014/main" id="{5B6BF8DA-114A-4CBE-A8EB-C77D64B30C31}"/>
              </a:ext>
            </a:extLst>
          </p:cNvPr>
          <p:cNvSpPr/>
          <p:nvPr/>
        </p:nvSpPr>
        <p:spPr>
          <a:xfrm>
            <a:off x="10278352" y="129988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ectangle 578">
            <a:extLst>
              <a:ext uri="{FF2B5EF4-FFF2-40B4-BE49-F238E27FC236}">
                <a16:creationId xmlns:a16="http://schemas.microsoft.com/office/drawing/2014/main" id="{EA295C7F-0966-434B-AE13-3CACB63EE97B}"/>
              </a:ext>
            </a:extLst>
          </p:cNvPr>
          <p:cNvSpPr/>
          <p:nvPr/>
        </p:nvSpPr>
        <p:spPr>
          <a:xfrm>
            <a:off x="10506952" y="129988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579">
            <a:extLst>
              <a:ext uri="{FF2B5EF4-FFF2-40B4-BE49-F238E27FC236}">
                <a16:creationId xmlns:a16="http://schemas.microsoft.com/office/drawing/2014/main" id="{ABB59941-35F2-4327-A04F-4DD47199470C}"/>
              </a:ext>
            </a:extLst>
          </p:cNvPr>
          <p:cNvSpPr/>
          <p:nvPr/>
        </p:nvSpPr>
        <p:spPr>
          <a:xfrm>
            <a:off x="9133118" y="107009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Rectangle 580">
            <a:extLst>
              <a:ext uri="{FF2B5EF4-FFF2-40B4-BE49-F238E27FC236}">
                <a16:creationId xmlns:a16="http://schemas.microsoft.com/office/drawing/2014/main" id="{F8486162-42CE-4912-9658-8C3B6D1A351B}"/>
              </a:ext>
            </a:extLst>
          </p:cNvPr>
          <p:cNvSpPr/>
          <p:nvPr/>
        </p:nvSpPr>
        <p:spPr>
          <a:xfrm>
            <a:off x="9361718" y="107009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581">
            <a:extLst>
              <a:ext uri="{FF2B5EF4-FFF2-40B4-BE49-F238E27FC236}">
                <a16:creationId xmlns:a16="http://schemas.microsoft.com/office/drawing/2014/main" id="{08E2F533-DB8D-440E-A8E3-F93AA99B932F}"/>
              </a:ext>
            </a:extLst>
          </p:cNvPr>
          <p:cNvSpPr/>
          <p:nvPr/>
        </p:nvSpPr>
        <p:spPr>
          <a:xfrm>
            <a:off x="9590318" y="107009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a:extLst>
              <a:ext uri="{FF2B5EF4-FFF2-40B4-BE49-F238E27FC236}">
                <a16:creationId xmlns:a16="http://schemas.microsoft.com/office/drawing/2014/main" id="{85DC95D6-1935-4328-815B-DA3106D00EB1}"/>
              </a:ext>
            </a:extLst>
          </p:cNvPr>
          <p:cNvSpPr/>
          <p:nvPr/>
        </p:nvSpPr>
        <p:spPr>
          <a:xfrm>
            <a:off x="9133118" y="839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ectangle 583">
            <a:extLst>
              <a:ext uri="{FF2B5EF4-FFF2-40B4-BE49-F238E27FC236}">
                <a16:creationId xmlns:a16="http://schemas.microsoft.com/office/drawing/2014/main" id="{B2902DE7-E29E-4DE8-9680-0DB38C16B0BE}"/>
              </a:ext>
            </a:extLst>
          </p:cNvPr>
          <p:cNvSpPr/>
          <p:nvPr/>
        </p:nvSpPr>
        <p:spPr>
          <a:xfrm>
            <a:off x="9361718" y="839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584">
            <a:extLst>
              <a:ext uri="{FF2B5EF4-FFF2-40B4-BE49-F238E27FC236}">
                <a16:creationId xmlns:a16="http://schemas.microsoft.com/office/drawing/2014/main" id="{EF8F14D3-1F9D-45AD-BBC4-52FCD5CA7CFA}"/>
              </a:ext>
            </a:extLst>
          </p:cNvPr>
          <p:cNvSpPr/>
          <p:nvPr/>
        </p:nvSpPr>
        <p:spPr>
          <a:xfrm>
            <a:off x="9590318" y="839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585">
            <a:extLst>
              <a:ext uri="{FF2B5EF4-FFF2-40B4-BE49-F238E27FC236}">
                <a16:creationId xmlns:a16="http://schemas.microsoft.com/office/drawing/2014/main" id="{DE8946FF-800E-4095-8291-BF05A96C0636}"/>
              </a:ext>
            </a:extLst>
          </p:cNvPr>
          <p:cNvSpPr/>
          <p:nvPr/>
        </p:nvSpPr>
        <p:spPr>
          <a:xfrm>
            <a:off x="9133118" y="60647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586">
            <a:extLst>
              <a:ext uri="{FF2B5EF4-FFF2-40B4-BE49-F238E27FC236}">
                <a16:creationId xmlns:a16="http://schemas.microsoft.com/office/drawing/2014/main" id="{C02384B6-1CA1-41EE-A52A-2854B27F4FD9}"/>
              </a:ext>
            </a:extLst>
          </p:cNvPr>
          <p:cNvSpPr/>
          <p:nvPr/>
        </p:nvSpPr>
        <p:spPr>
          <a:xfrm>
            <a:off x="9361718" y="60647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Rectangle 587">
            <a:extLst>
              <a:ext uri="{FF2B5EF4-FFF2-40B4-BE49-F238E27FC236}">
                <a16:creationId xmlns:a16="http://schemas.microsoft.com/office/drawing/2014/main" id="{B1F689FD-30F7-4999-8380-C9F5BCA505A8}"/>
              </a:ext>
            </a:extLst>
          </p:cNvPr>
          <p:cNvSpPr/>
          <p:nvPr/>
        </p:nvSpPr>
        <p:spPr>
          <a:xfrm>
            <a:off x="9590318" y="60647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Rectangle 588">
            <a:extLst>
              <a:ext uri="{FF2B5EF4-FFF2-40B4-BE49-F238E27FC236}">
                <a16:creationId xmlns:a16="http://schemas.microsoft.com/office/drawing/2014/main" id="{98D7D3A6-823D-44AA-843A-95E30D8B1E58}"/>
              </a:ext>
            </a:extLst>
          </p:cNvPr>
          <p:cNvSpPr/>
          <p:nvPr/>
        </p:nvSpPr>
        <p:spPr>
          <a:xfrm>
            <a:off x="9821152" y="107009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Rectangle 589">
            <a:extLst>
              <a:ext uri="{FF2B5EF4-FFF2-40B4-BE49-F238E27FC236}">
                <a16:creationId xmlns:a16="http://schemas.microsoft.com/office/drawing/2014/main" id="{8B5F8BB7-DF96-4309-AC86-EE9043FF81BD}"/>
              </a:ext>
            </a:extLst>
          </p:cNvPr>
          <p:cNvSpPr/>
          <p:nvPr/>
        </p:nvSpPr>
        <p:spPr>
          <a:xfrm>
            <a:off x="10049752" y="107009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Rectangle 590">
            <a:extLst>
              <a:ext uri="{FF2B5EF4-FFF2-40B4-BE49-F238E27FC236}">
                <a16:creationId xmlns:a16="http://schemas.microsoft.com/office/drawing/2014/main" id="{89F46B0A-A503-4CA6-ABE5-7DBCD9DA0CC1}"/>
              </a:ext>
            </a:extLst>
          </p:cNvPr>
          <p:cNvSpPr/>
          <p:nvPr/>
        </p:nvSpPr>
        <p:spPr>
          <a:xfrm>
            <a:off x="10278352" y="107009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591">
            <a:extLst>
              <a:ext uri="{FF2B5EF4-FFF2-40B4-BE49-F238E27FC236}">
                <a16:creationId xmlns:a16="http://schemas.microsoft.com/office/drawing/2014/main" id="{ED298BB5-C1BB-4D32-BBDC-F94F99B9CDA8}"/>
              </a:ext>
            </a:extLst>
          </p:cNvPr>
          <p:cNvSpPr/>
          <p:nvPr/>
        </p:nvSpPr>
        <p:spPr>
          <a:xfrm>
            <a:off x="10506952" y="1070096"/>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Rectangle 592">
            <a:extLst>
              <a:ext uri="{FF2B5EF4-FFF2-40B4-BE49-F238E27FC236}">
                <a16:creationId xmlns:a16="http://schemas.microsoft.com/office/drawing/2014/main" id="{80FA9895-4C7C-4C4E-B8CB-E7A63BF1CF2C}"/>
              </a:ext>
            </a:extLst>
          </p:cNvPr>
          <p:cNvSpPr/>
          <p:nvPr/>
        </p:nvSpPr>
        <p:spPr>
          <a:xfrm>
            <a:off x="9818918" y="83745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593">
            <a:extLst>
              <a:ext uri="{FF2B5EF4-FFF2-40B4-BE49-F238E27FC236}">
                <a16:creationId xmlns:a16="http://schemas.microsoft.com/office/drawing/2014/main" id="{90CFDAE0-3593-4FC9-8603-3E68BBC89379}"/>
              </a:ext>
            </a:extLst>
          </p:cNvPr>
          <p:cNvSpPr/>
          <p:nvPr/>
        </p:nvSpPr>
        <p:spPr>
          <a:xfrm>
            <a:off x="10047518" y="83745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Rectangle 594">
            <a:extLst>
              <a:ext uri="{FF2B5EF4-FFF2-40B4-BE49-F238E27FC236}">
                <a16:creationId xmlns:a16="http://schemas.microsoft.com/office/drawing/2014/main" id="{17585F68-6D87-4E19-AC51-F04AF20D8D66}"/>
              </a:ext>
            </a:extLst>
          </p:cNvPr>
          <p:cNvSpPr/>
          <p:nvPr/>
        </p:nvSpPr>
        <p:spPr>
          <a:xfrm>
            <a:off x="10276118" y="83745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595">
            <a:extLst>
              <a:ext uri="{FF2B5EF4-FFF2-40B4-BE49-F238E27FC236}">
                <a16:creationId xmlns:a16="http://schemas.microsoft.com/office/drawing/2014/main" id="{2CFB1AAF-8CDB-46BB-B294-CFAD997468B1}"/>
              </a:ext>
            </a:extLst>
          </p:cNvPr>
          <p:cNvSpPr/>
          <p:nvPr/>
        </p:nvSpPr>
        <p:spPr>
          <a:xfrm>
            <a:off x="10504718" y="837459"/>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Rectangle 596">
            <a:extLst>
              <a:ext uri="{FF2B5EF4-FFF2-40B4-BE49-F238E27FC236}">
                <a16:creationId xmlns:a16="http://schemas.microsoft.com/office/drawing/2014/main" id="{4B1C4B42-932D-4401-92E2-BE9624101B62}"/>
              </a:ext>
            </a:extLst>
          </p:cNvPr>
          <p:cNvSpPr/>
          <p:nvPr/>
        </p:nvSpPr>
        <p:spPr>
          <a:xfrm>
            <a:off x="9821152" y="607203"/>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Rectangle 597">
            <a:extLst>
              <a:ext uri="{FF2B5EF4-FFF2-40B4-BE49-F238E27FC236}">
                <a16:creationId xmlns:a16="http://schemas.microsoft.com/office/drawing/2014/main" id="{6FBA17C4-25C4-4A99-BB90-000D92276113}"/>
              </a:ext>
            </a:extLst>
          </p:cNvPr>
          <p:cNvSpPr/>
          <p:nvPr/>
        </p:nvSpPr>
        <p:spPr>
          <a:xfrm>
            <a:off x="10049752" y="607203"/>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Rectangle 598">
            <a:extLst>
              <a:ext uri="{FF2B5EF4-FFF2-40B4-BE49-F238E27FC236}">
                <a16:creationId xmlns:a16="http://schemas.microsoft.com/office/drawing/2014/main" id="{72FAC8B7-200A-4E2C-9AD5-F6BC86A9EDF6}"/>
              </a:ext>
            </a:extLst>
          </p:cNvPr>
          <p:cNvSpPr/>
          <p:nvPr/>
        </p:nvSpPr>
        <p:spPr>
          <a:xfrm>
            <a:off x="10278352" y="607203"/>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Rectangle 599">
            <a:extLst>
              <a:ext uri="{FF2B5EF4-FFF2-40B4-BE49-F238E27FC236}">
                <a16:creationId xmlns:a16="http://schemas.microsoft.com/office/drawing/2014/main" id="{C2D6FD37-E308-4FFF-9F9A-F9EDEA348EBD}"/>
              </a:ext>
            </a:extLst>
          </p:cNvPr>
          <p:cNvSpPr/>
          <p:nvPr/>
        </p:nvSpPr>
        <p:spPr>
          <a:xfrm>
            <a:off x="10506952" y="607203"/>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600">
            <a:extLst>
              <a:ext uri="{FF2B5EF4-FFF2-40B4-BE49-F238E27FC236}">
                <a16:creationId xmlns:a16="http://schemas.microsoft.com/office/drawing/2014/main" id="{0F304935-EE47-4AEB-A76C-521E2AF322EB}"/>
              </a:ext>
            </a:extLst>
          </p:cNvPr>
          <p:cNvSpPr/>
          <p:nvPr/>
        </p:nvSpPr>
        <p:spPr>
          <a:xfrm>
            <a:off x="7526215" y="17728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Rectangle 601">
            <a:extLst>
              <a:ext uri="{FF2B5EF4-FFF2-40B4-BE49-F238E27FC236}">
                <a16:creationId xmlns:a16="http://schemas.microsoft.com/office/drawing/2014/main" id="{BD5A97A1-4A6D-413D-B868-E9682F0E22C5}"/>
              </a:ext>
            </a:extLst>
          </p:cNvPr>
          <p:cNvSpPr/>
          <p:nvPr/>
        </p:nvSpPr>
        <p:spPr>
          <a:xfrm>
            <a:off x="7754815" y="17728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602">
            <a:extLst>
              <a:ext uri="{FF2B5EF4-FFF2-40B4-BE49-F238E27FC236}">
                <a16:creationId xmlns:a16="http://schemas.microsoft.com/office/drawing/2014/main" id="{79747AE0-D97C-4F9B-B13B-5800AE25D9C8}"/>
              </a:ext>
            </a:extLst>
          </p:cNvPr>
          <p:cNvSpPr/>
          <p:nvPr/>
        </p:nvSpPr>
        <p:spPr>
          <a:xfrm>
            <a:off x="7983415" y="177281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Rectangle 603">
            <a:extLst>
              <a:ext uri="{FF2B5EF4-FFF2-40B4-BE49-F238E27FC236}">
                <a16:creationId xmlns:a16="http://schemas.microsoft.com/office/drawing/2014/main" id="{58074032-69FF-4930-901B-EBD546F3A4D6}"/>
              </a:ext>
            </a:extLst>
          </p:cNvPr>
          <p:cNvSpPr/>
          <p:nvPr/>
        </p:nvSpPr>
        <p:spPr>
          <a:xfrm>
            <a:off x="7526215" y="154018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a:extLst>
              <a:ext uri="{FF2B5EF4-FFF2-40B4-BE49-F238E27FC236}">
                <a16:creationId xmlns:a16="http://schemas.microsoft.com/office/drawing/2014/main" id="{809CD01D-3071-4D5D-BA65-14D7BC5F2833}"/>
              </a:ext>
            </a:extLst>
          </p:cNvPr>
          <p:cNvSpPr/>
          <p:nvPr/>
        </p:nvSpPr>
        <p:spPr>
          <a:xfrm>
            <a:off x="7754815" y="154018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Rectangle 605">
            <a:extLst>
              <a:ext uri="{FF2B5EF4-FFF2-40B4-BE49-F238E27FC236}">
                <a16:creationId xmlns:a16="http://schemas.microsoft.com/office/drawing/2014/main" id="{C4FA8453-97D2-4FC9-9CF3-FC62B1438D37}"/>
              </a:ext>
            </a:extLst>
          </p:cNvPr>
          <p:cNvSpPr/>
          <p:nvPr/>
        </p:nvSpPr>
        <p:spPr>
          <a:xfrm>
            <a:off x="7983415" y="1540180"/>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Rectangle 606">
            <a:extLst>
              <a:ext uri="{FF2B5EF4-FFF2-40B4-BE49-F238E27FC236}">
                <a16:creationId xmlns:a16="http://schemas.microsoft.com/office/drawing/2014/main" id="{239A0CEB-AE65-49E5-BF44-C183718E1581}"/>
              </a:ext>
            </a:extLst>
          </p:cNvPr>
          <p:cNvSpPr/>
          <p:nvPr/>
        </p:nvSpPr>
        <p:spPr>
          <a:xfrm>
            <a:off x="8212015" y="17711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Rectangle 607">
            <a:extLst>
              <a:ext uri="{FF2B5EF4-FFF2-40B4-BE49-F238E27FC236}">
                <a16:creationId xmlns:a16="http://schemas.microsoft.com/office/drawing/2014/main" id="{6464945E-261D-44A4-BAF7-B7ED78A2D633}"/>
              </a:ext>
            </a:extLst>
          </p:cNvPr>
          <p:cNvSpPr/>
          <p:nvPr/>
        </p:nvSpPr>
        <p:spPr>
          <a:xfrm>
            <a:off x="8440615" y="17711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Rectangle 608">
            <a:extLst>
              <a:ext uri="{FF2B5EF4-FFF2-40B4-BE49-F238E27FC236}">
                <a16:creationId xmlns:a16="http://schemas.microsoft.com/office/drawing/2014/main" id="{71E68AC3-6181-4F50-A997-CD0D606EA992}"/>
              </a:ext>
            </a:extLst>
          </p:cNvPr>
          <p:cNvSpPr/>
          <p:nvPr/>
        </p:nvSpPr>
        <p:spPr>
          <a:xfrm>
            <a:off x="8669215" y="17711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Rectangle 609">
            <a:extLst>
              <a:ext uri="{FF2B5EF4-FFF2-40B4-BE49-F238E27FC236}">
                <a16:creationId xmlns:a16="http://schemas.microsoft.com/office/drawing/2014/main" id="{F56D09E6-2598-4EF0-A6E3-1601A2E12891}"/>
              </a:ext>
            </a:extLst>
          </p:cNvPr>
          <p:cNvSpPr/>
          <p:nvPr/>
        </p:nvSpPr>
        <p:spPr>
          <a:xfrm>
            <a:off x="8897815" y="1771161"/>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Rectangle 610">
            <a:extLst>
              <a:ext uri="{FF2B5EF4-FFF2-40B4-BE49-F238E27FC236}">
                <a16:creationId xmlns:a16="http://schemas.microsoft.com/office/drawing/2014/main" id="{6F9127F2-58D3-49A6-927B-94895F88FFCA}"/>
              </a:ext>
            </a:extLst>
          </p:cNvPr>
          <p:cNvSpPr/>
          <p:nvPr/>
        </p:nvSpPr>
        <p:spPr>
          <a:xfrm>
            <a:off x="8214249" y="154090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Rectangle 611">
            <a:extLst>
              <a:ext uri="{FF2B5EF4-FFF2-40B4-BE49-F238E27FC236}">
                <a16:creationId xmlns:a16="http://schemas.microsoft.com/office/drawing/2014/main" id="{FD520F79-ACC8-4094-80ED-51EAE4E22BD2}"/>
              </a:ext>
            </a:extLst>
          </p:cNvPr>
          <p:cNvSpPr/>
          <p:nvPr/>
        </p:nvSpPr>
        <p:spPr>
          <a:xfrm>
            <a:off x="8442849" y="154090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Rectangle 612">
            <a:extLst>
              <a:ext uri="{FF2B5EF4-FFF2-40B4-BE49-F238E27FC236}">
                <a16:creationId xmlns:a16="http://schemas.microsoft.com/office/drawing/2014/main" id="{9D50724E-86D8-4157-BBFA-B95C9DE70257}"/>
              </a:ext>
            </a:extLst>
          </p:cNvPr>
          <p:cNvSpPr/>
          <p:nvPr/>
        </p:nvSpPr>
        <p:spPr>
          <a:xfrm>
            <a:off x="8671449" y="154090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Rectangle 613">
            <a:extLst>
              <a:ext uri="{FF2B5EF4-FFF2-40B4-BE49-F238E27FC236}">
                <a16:creationId xmlns:a16="http://schemas.microsoft.com/office/drawing/2014/main" id="{7890ACBC-BAC4-4453-8579-B69168F6D2E8}"/>
              </a:ext>
            </a:extLst>
          </p:cNvPr>
          <p:cNvSpPr/>
          <p:nvPr/>
        </p:nvSpPr>
        <p:spPr>
          <a:xfrm>
            <a:off x="8900049" y="154090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Rectangle 614">
            <a:extLst>
              <a:ext uri="{FF2B5EF4-FFF2-40B4-BE49-F238E27FC236}">
                <a16:creationId xmlns:a16="http://schemas.microsoft.com/office/drawing/2014/main" id="{D2DB51B8-000E-48D8-BEC3-2430DA58C2B4}"/>
              </a:ext>
            </a:extLst>
          </p:cNvPr>
          <p:cNvSpPr/>
          <p:nvPr/>
        </p:nvSpPr>
        <p:spPr>
          <a:xfrm>
            <a:off x="7526215" y="1311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Rectangle 615">
            <a:extLst>
              <a:ext uri="{FF2B5EF4-FFF2-40B4-BE49-F238E27FC236}">
                <a16:creationId xmlns:a16="http://schemas.microsoft.com/office/drawing/2014/main" id="{42EE4684-A9F3-4FF9-BB2E-F2AF7B1773D4}"/>
              </a:ext>
            </a:extLst>
          </p:cNvPr>
          <p:cNvSpPr/>
          <p:nvPr/>
        </p:nvSpPr>
        <p:spPr>
          <a:xfrm>
            <a:off x="7754815" y="1311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Rectangle 616">
            <a:extLst>
              <a:ext uri="{FF2B5EF4-FFF2-40B4-BE49-F238E27FC236}">
                <a16:creationId xmlns:a16="http://schemas.microsoft.com/office/drawing/2014/main" id="{567A453C-FE2F-4A0A-9B66-A871EB916126}"/>
              </a:ext>
            </a:extLst>
          </p:cNvPr>
          <p:cNvSpPr/>
          <p:nvPr/>
        </p:nvSpPr>
        <p:spPr>
          <a:xfrm>
            <a:off x="7983415" y="1311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Rectangle 617">
            <a:extLst>
              <a:ext uri="{FF2B5EF4-FFF2-40B4-BE49-F238E27FC236}">
                <a16:creationId xmlns:a16="http://schemas.microsoft.com/office/drawing/2014/main" id="{6D56CF07-3541-4C59-9823-CC1EF3F3E90E}"/>
              </a:ext>
            </a:extLst>
          </p:cNvPr>
          <p:cNvSpPr/>
          <p:nvPr/>
        </p:nvSpPr>
        <p:spPr>
          <a:xfrm>
            <a:off x="7526215" y="108013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Rectangle 618">
            <a:extLst>
              <a:ext uri="{FF2B5EF4-FFF2-40B4-BE49-F238E27FC236}">
                <a16:creationId xmlns:a16="http://schemas.microsoft.com/office/drawing/2014/main" id="{FF00EB35-DC28-4B11-AE68-D0CB0154587F}"/>
              </a:ext>
            </a:extLst>
          </p:cNvPr>
          <p:cNvSpPr/>
          <p:nvPr/>
        </p:nvSpPr>
        <p:spPr>
          <a:xfrm>
            <a:off x="7754815" y="108013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Rectangle 619">
            <a:extLst>
              <a:ext uri="{FF2B5EF4-FFF2-40B4-BE49-F238E27FC236}">
                <a16:creationId xmlns:a16="http://schemas.microsoft.com/office/drawing/2014/main" id="{44D178FB-7A26-4371-9975-C49EE373CC4D}"/>
              </a:ext>
            </a:extLst>
          </p:cNvPr>
          <p:cNvSpPr/>
          <p:nvPr/>
        </p:nvSpPr>
        <p:spPr>
          <a:xfrm>
            <a:off x="7983415" y="108013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Rectangle 620">
            <a:extLst>
              <a:ext uri="{FF2B5EF4-FFF2-40B4-BE49-F238E27FC236}">
                <a16:creationId xmlns:a16="http://schemas.microsoft.com/office/drawing/2014/main" id="{135DAE23-6E59-4E07-B78F-5E54DB6797FA}"/>
              </a:ext>
            </a:extLst>
          </p:cNvPr>
          <p:cNvSpPr/>
          <p:nvPr/>
        </p:nvSpPr>
        <p:spPr>
          <a:xfrm>
            <a:off x="7526215" y="84749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Rectangle 621">
            <a:extLst>
              <a:ext uri="{FF2B5EF4-FFF2-40B4-BE49-F238E27FC236}">
                <a16:creationId xmlns:a16="http://schemas.microsoft.com/office/drawing/2014/main" id="{1AD70A5C-4A08-40B7-B2D5-3B01B482FAE5}"/>
              </a:ext>
            </a:extLst>
          </p:cNvPr>
          <p:cNvSpPr/>
          <p:nvPr/>
        </p:nvSpPr>
        <p:spPr>
          <a:xfrm>
            <a:off x="7754815" y="84749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Rectangle 622">
            <a:extLst>
              <a:ext uri="{FF2B5EF4-FFF2-40B4-BE49-F238E27FC236}">
                <a16:creationId xmlns:a16="http://schemas.microsoft.com/office/drawing/2014/main" id="{9C733308-9312-4F14-A62A-CF07B1EB0C54}"/>
              </a:ext>
            </a:extLst>
          </p:cNvPr>
          <p:cNvSpPr/>
          <p:nvPr/>
        </p:nvSpPr>
        <p:spPr>
          <a:xfrm>
            <a:off x="7983415" y="847497"/>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Rectangle 623">
            <a:extLst>
              <a:ext uri="{FF2B5EF4-FFF2-40B4-BE49-F238E27FC236}">
                <a16:creationId xmlns:a16="http://schemas.microsoft.com/office/drawing/2014/main" id="{0C0F7D8C-A5A0-4FFB-ACB5-AA6FB84DA6B9}"/>
              </a:ext>
            </a:extLst>
          </p:cNvPr>
          <p:cNvSpPr/>
          <p:nvPr/>
        </p:nvSpPr>
        <p:spPr>
          <a:xfrm>
            <a:off x="8214249" y="1311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Rectangle 624">
            <a:extLst>
              <a:ext uri="{FF2B5EF4-FFF2-40B4-BE49-F238E27FC236}">
                <a16:creationId xmlns:a16="http://schemas.microsoft.com/office/drawing/2014/main" id="{78C588C5-E553-4960-A3B4-1B11AF2B3901}"/>
              </a:ext>
            </a:extLst>
          </p:cNvPr>
          <p:cNvSpPr/>
          <p:nvPr/>
        </p:nvSpPr>
        <p:spPr>
          <a:xfrm>
            <a:off x="8442849" y="1311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Rectangle 625">
            <a:extLst>
              <a:ext uri="{FF2B5EF4-FFF2-40B4-BE49-F238E27FC236}">
                <a16:creationId xmlns:a16="http://schemas.microsoft.com/office/drawing/2014/main" id="{CF0F3CD2-4F01-4A10-B177-6641EB8CEF44}"/>
              </a:ext>
            </a:extLst>
          </p:cNvPr>
          <p:cNvSpPr/>
          <p:nvPr/>
        </p:nvSpPr>
        <p:spPr>
          <a:xfrm>
            <a:off x="8671449" y="1311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Rectangle 626">
            <a:extLst>
              <a:ext uri="{FF2B5EF4-FFF2-40B4-BE49-F238E27FC236}">
                <a16:creationId xmlns:a16="http://schemas.microsoft.com/office/drawing/2014/main" id="{0DCF5830-4266-4296-AA4E-BC843C7158B2}"/>
              </a:ext>
            </a:extLst>
          </p:cNvPr>
          <p:cNvSpPr/>
          <p:nvPr/>
        </p:nvSpPr>
        <p:spPr>
          <a:xfrm>
            <a:off x="8900049" y="1311115"/>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Rectangle 627">
            <a:extLst>
              <a:ext uri="{FF2B5EF4-FFF2-40B4-BE49-F238E27FC236}">
                <a16:creationId xmlns:a16="http://schemas.microsoft.com/office/drawing/2014/main" id="{8817FD05-19AE-4CA4-8D35-79DC64205048}"/>
              </a:ext>
            </a:extLst>
          </p:cNvPr>
          <p:cNvSpPr/>
          <p:nvPr/>
        </p:nvSpPr>
        <p:spPr>
          <a:xfrm>
            <a:off x="8212015" y="107847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Rectangle 628">
            <a:extLst>
              <a:ext uri="{FF2B5EF4-FFF2-40B4-BE49-F238E27FC236}">
                <a16:creationId xmlns:a16="http://schemas.microsoft.com/office/drawing/2014/main" id="{72FD14A4-F808-40AE-903A-8A5E024E94CA}"/>
              </a:ext>
            </a:extLst>
          </p:cNvPr>
          <p:cNvSpPr/>
          <p:nvPr/>
        </p:nvSpPr>
        <p:spPr>
          <a:xfrm>
            <a:off x="8440615" y="107847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Rectangle 629">
            <a:extLst>
              <a:ext uri="{FF2B5EF4-FFF2-40B4-BE49-F238E27FC236}">
                <a16:creationId xmlns:a16="http://schemas.microsoft.com/office/drawing/2014/main" id="{2AE327AF-70D4-4CCC-8676-4C83041E26CF}"/>
              </a:ext>
            </a:extLst>
          </p:cNvPr>
          <p:cNvSpPr/>
          <p:nvPr/>
        </p:nvSpPr>
        <p:spPr>
          <a:xfrm>
            <a:off x="8669215" y="107847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Rectangle 630">
            <a:extLst>
              <a:ext uri="{FF2B5EF4-FFF2-40B4-BE49-F238E27FC236}">
                <a16:creationId xmlns:a16="http://schemas.microsoft.com/office/drawing/2014/main" id="{A7521413-A6FA-4758-BAD9-949AB093E747}"/>
              </a:ext>
            </a:extLst>
          </p:cNvPr>
          <p:cNvSpPr/>
          <p:nvPr/>
        </p:nvSpPr>
        <p:spPr>
          <a:xfrm>
            <a:off x="8897815" y="1078478"/>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Rectangle 631">
            <a:extLst>
              <a:ext uri="{FF2B5EF4-FFF2-40B4-BE49-F238E27FC236}">
                <a16:creationId xmlns:a16="http://schemas.microsoft.com/office/drawing/2014/main" id="{E2D098CB-F6DE-4584-B7A4-D90527336741}"/>
              </a:ext>
            </a:extLst>
          </p:cNvPr>
          <p:cNvSpPr/>
          <p:nvPr/>
        </p:nvSpPr>
        <p:spPr>
          <a:xfrm>
            <a:off x="8214249" y="84822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Rectangle 632">
            <a:extLst>
              <a:ext uri="{FF2B5EF4-FFF2-40B4-BE49-F238E27FC236}">
                <a16:creationId xmlns:a16="http://schemas.microsoft.com/office/drawing/2014/main" id="{7A109D06-2F24-4961-984C-F49FC935F4BB}"/>
              </a:ext>
            </a:extLst>
          </p:cNvPr>
          <p:cNvSpPr/>
          <p:nvPr/>
        </p:nvSpPr>
        <p:spPr>
          <a:xfrm>
            <a:off x="8442849" y="84822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633">
            <a:extLst>
              <a:ext uri="{FF2B5EF4-FFF2-40B4-BE49-F238E27FC236}">
                <a16:creationId xmlns:a16="http://schemas.microsoft.com/office/drawing/2014/main" id="{E21926A7-C032-4D88-9AA2-4E63E51CBC97}"/>
              </a:ext>
            </a:extLst>
          </p:cNvPr>
          <p:cNvSpPr/>
          <p:nvPr/>
        </p:nvSpPr>
        <p:spPr>
          <a:xfrm>
            <a:off x="8671449" y="84822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Rectangle 634">
            <a:extLst>
              <a:ext uri="{FF2B5EF4-FFF2-40B4-BE49-F238E27FC236}">
                <a16:creationId xmlns:a16="http://schemas.microsoft.com/office/drawing/2014/main" id="{EE550253-C3E9-48F1-BC42-054F7A92E70C}"/>
              </a:ext>
            </a:extLst>
          </p:cNvPr>
          <p:cNvSpPr/>
          <p:nvPr/>
        </p:nvSpPr>
        <p:spPr>
          <a:xfrm>
            <a:off x="8900049" y="848222"/>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Isosceles Triangle 635">
            <a:extLst>
              <a:ext uri="{FF2B5EF4-FFF2-40B4-BE49-F238E27FC236}">
                <a16:creationId xmlns:a16="http://schemas.microsoft.com/office/drawing/2014/main" id="{76727078-0B13-4247-A0ED-E0250D6C064C}"/>
              </a:ext>
            </a:extLst>
          </p:cNvPr>
          <p:cNvSpPr/>
          <p:nvPr/>
        </p:nvSpPr>
        <p:spPr>
          <a:xfrm rot="2418832">
            <a:off x="9260797" y="202371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7" name="Rectangle 636">
            <a:extLst>
              <a:ext uri="{FF2B5EF4-FFF2-40B4-BE49-F238E27FC236}">
                <a16:creationId xmlns:a16="http://schemas.microsoft.com/office/drawing/2014/main" id="{D5F15970-67EA-4D25-9C28-DDD2A46F4635}"/>
              </a:ext>
            </a:extLst>
          </p:cNvPr>
          <p:cNvSpPr/>
          <p:nvPr/>
        </p:nvSpPr>
        <p:spPr>
          <a:xfrm flipH="1" flipV="1">
            <a:off x="8191389" y="177447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8" name="Isosceles Triangle 637">
            <a:extLst>
              <a:ext uri="{FF2B5EF4-FFF2-40B4-BE49-F238E27FC236}">
                <a16:creationId xmlns:a16="http://schemas.microsoft.com/office/drawing/2014/main" id="{390E85A6-2785-4D1D-A160-7E8100DC53DF}"/>
              </a:ext>
            </a:extLst>
          </p:cNvPr>
          <p:cNvSpPr/>
          <p:nvPr/>
        </p:nvSpPr>
        <p:spPr>
          <a:xfrm>
            <a:off x="8196599" y="182844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9" name="Isosceles Triangle 638">
            <a:extLst>
              <a:ext uri="{FF2B5EF4-FFF2-40B4-BE49-F238E27FC236}">
                <a16:creationId xmlns:a16="http://schemas.microsoft.com/office/drawing/2014/main" id="{75AB1912-348D-4CF1-9933-567682FE7F33}"/>
              </a:ext>
            </a:extLst>
          </p:cNvPr>
          <p:cNvSpPr/>
          <p:nvPr/>
        </p:nvSpPr>
        <p:spPr>
          <a:xfrm>
            <a:off x="8193623" y="189124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0" name="Rectangle 639">
            <a:extLst>
              <a:ext uri="{FF2B5EF4-FFF2-40B4-BE49-F238E27FC236}">
                <a16:creationId xmlns:a16="http://schemas.microsoft.com/office/drawing/2014/main" id="{5DBC1877-0FE3-45BE-85FB-FE332DCCB299}"/>
              </a:ext>
            </a:extLst>
          </p:cNvPr>
          <p:cNvSpPr/>
          <p:nvPr/>
        </p:nvSpPr>
        <p:spPr>
          <a:xfrm flipH="1" flipV="1">
            <a:off x="8193623" y="15301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1" name="Rectangle 640">
            <a:extLst>
              <a:ext uri="{FF2B5EF4-FFF2-40B4-BE49-F238E27FC236}">
                <a16:creationId xmlns:a16="http://schemas.microsoft.com/office/drawing/2014/main" id="{5F89C1F8-C42B-4481-A2AE-9685B56BD8CB}"/>
              </a:ext>
            </a:extLst>
          </p:cNvPr>
          <p:cNvSpPr/>
          <p:nvPr/>
        </p:nvSpPr>
        <p:spPr>
          <a:xfrm flipH="1" flipV="1">
            <a:off x="8424457" y="15270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2" name="Rectangle 641">
            <a:extLst>
              <a:ext uri="{FF2B5EF4-FFF2-40B4-BE49-F238E27FC236}">
                <a16:creationId xmlns:a16="http://schemas.microsoft.com/office/drawing/2014/main" id="{94699551-B1D9-4335-AC1E-0E6654542609}"/>
              </a:ext>
            </a:extLst>
          </p:cNvPr>
          <p:cNvSpPr/>
          <p:nvPr/>
        </p:nvSpPr>
        <p:spPr>
          <a:xfrm flipH="1" flipV="1">
            <a:off x="8648589" y="152089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3" name="Rectangle 642">
            <a:extLst>
              <a:ext uri="{FF2B5EF4-FFF2-40B4-BE49-F238E27FC236}">
                <a16:creationId xmlns:a16="http://schemas.microsoft.com/office/drawing/2014/main" id="{4C50E4C9-6DE5-4CC5-9C55-B18D1D66E658}"/>
              </a:ext>
            </a:extLst>
          </p:cNvPr>
          <p:cNvSpPr/>
          <p:nvPr/>
        </p:nvSpPr>
        <p:spPr>
          <a:xfrm flipH="1" flipV="1">
            <a:off x="8881659" y="152089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4" name="Rectangle 643">
            <a:extLst>
              <a:ext uri="{FF2B5EF4-FFF2-40B4-BE49-F238E27FC236}">
                <a16:creationId xmlns:a16="http://schemas.microsoft.com/office/drawing/2014/main" id="{7186563B-5D1D-4CE9-A9ED-11288E790F12}"/>
              </a:ext>
            </a:extLst>
          </p:cNvPr>
          <p:cNvSpPr/>
          <p:nvPr/>
        </p:nvSpPr>
        <p:spPr>
          <a:xfrm flipH="1" flipV="1">
            <a:off x="9110257" y="152070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5" name="Rectangle 644">
            <a:extLst>
              <a:ext uri="{FF2B5EF4-FFF2-40B4-BE49-F238E27FC236}">
                <a16:creationId xmlns:a16="http://schemas.microsoft.com/office/drawing/2014/main" id="{B5E0A1B5-2B6C-44C1-90FE-3A09AC7B3182}"/>
              </a:ext>
            </a:extLst>
          </p:cNvPr>
          <p:cNvSpPr/>
          <p:nvPr/>
        </p:nvSpPr>
        <p:spPr>
          <a:xfrm flipH="1" flipV="1">
            <a:off x="9338855" y="152474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7" name="Rectangle 646">
            <a:extLst>
              <a:ext uri="{FF2B5EF4-FFF2-40B4-BE49-F238E27FC236}">
                <a16:creationId xmlns:a16="http://schemas.microsoft.com/office/drawing/2014/main" id="{6D512985-FE98-4CF4-BB34-8BACF1D978B6}"/>
              </a:ext>
            </a:extLst>
          </p:cNvPr>
          <p:cNvSpPr/>
          <p:nvPr/>
        </p:nvSpPr>
        <p:spPr>
          <a:xfrm flipH="1" flipV="1">
            <a:off x="9563059" y="152474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8" name="Rectangle 647">
            <a:extLst>
              <a:ext uri="{FF2B5EF4-FFF2-40B4-BE49-F238E27FC236}">
                <a16:creationId xmlns:a16="http://schemas.microsoft.com/office/drawing/2014/main" id="{1B100C53-328D-4A23-84CD-76E9A40D3D9C}"/>
              </a:ext>
            </a:extLst>
          </p:cNvPr>
          <p:cNvSpPr/>
          <p:nvPr/>
        </p:nvSpPr>
        <p:spPr>
          <a:xfrm flipH="1" flipV="1">
            <a:off x="9796055" y="152117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9" name="Rectangle 648">
            <a:extLst>
              <a:ext uri="{FF2B5EF4-FFF2-40B4-BE49-F238E27FC236}">
                <a16:creationId xmlns:a16="http://schemas.microsoft.com/office/drawing/2014/main" id="{5D39B497-A1EC-4C71-AAD4-4FC93D367C50}"/>
              </a:ext>
            </a:extLst>
          </p:cNvPr>
          <p:cNvSpPr/>
          <p:nvPr/>
        </p:nvSpPr>
        <p:spPr>
          <a:xfrm flipH="1" flipV="1">
            <a:off x="9723084" y="152474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0" name="Rectangle 649">
            <a:extLst>
              <a:ext uri="{FF2B5EF4-FFF2-40B4-BE49-F238E27FC236}">
                <a16:creationId xmlns:a16="http://schemas.microsoft.com/office/drawing/2014/main" id="{EE4C9900-9293-4B07-90D3-4EB4251B6853}"/>
              </a:ext>
            </a:extLst>
          </p:cNvPr>
          <p:cNvSpPr/>
          <p:nvPr/>
        </p:nvSpPr>
        <p:spPr>
          <a:xfrm flipH="1" flipV="1">
            <a:off x="9645236" y="152474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1" name="Rectangle 650">
            <a:extLst>
              <a:ext uri="{FF2B5EF4-FFF2-40B4-BE49-F238E27FC236}">
                <a16:creationId xmlns:a16="http://schemas.microsoft.com/office/drawing/2014/main" id="{E5320782-A9C7-4207-AC2F-FD7269224727}"/>
              </a:ext>
            </a:extLst>
          </p:cNvPr>
          <p:cNvSpPr/>
          <p:nvPr/>
        </p:nvSpPr>
        <p:spPr>
          <a:xfrm flipH="1" flipV="1">
            <a:off x="9492062" y="152474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2" name="Rectangle 651">
            <a:extLst>
              <a:ext uri="{FF2B5EF4-FFF2-40B4-BE49-F238E27FC236}">
                <a16:creationId xmlns:a16="http://schemas.microsoft.com/office/drawing/2014/main" id="{93377D2C-A54C-4861-9E26-F6454B08153A}"/>
              </a:ext>
            </a:extLst>
          </p:cNvPr>
          <p:cNvSpPr/>
          <p:nvPr/>
        </p:nvSpPr>
        <p:spPr>
          <a:xfrm flipH="1" flipV="1">
            <a:off x="9414214" y="152474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3" name="Rectangle 652">
            <a:extLst>
              <a:ext uri="{FF2B5EF4-FFF2-40B4-BE49-F238E27FC236}">
                <a16:creationId xmlns:a16="http://schemas.microsoft.com/office/drawing/2014/main" id="{987C09B9-7EC5-44F8-8524-FCB5323DEA51}"/>
              </a:ext>
            </a:extLst>
          </p:cNvPr>
          <p:cNvSpPr/>
          <p:nvPr/>
        </p:nvSpPr>
        <p:spPr>
          <a:xfrm flipH="1" flipV="1">
            <a:off x="9270282" y="152530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4" name="Rectangle 653">
            <a:extLst>
              <a:ext uri="{FF2B5EF4-FFF2-40B4-BE49-F238E27FC236}">
                <a16:creationId xmlns:a16="http://schemas.microsoft.com/office/drawing/2014/main" id="{5EAD609A-9E0D-4247-A3C7-2A64A59CEF67}"/>
              </a:ext>
            </a:extLst>
          </p:cNvPr>
          <p:cNvSpPr/>
          <p:nvPr/>
        </p:nvSpPr>
        <p:spPr>
          <a:xfrm flipH="1" flipV="1">
            <a:off x="9192434" y="152530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5" name="Rectangle 654">
            <a:extLst>
              <a:ext uri="{FF2B5EF4-FFF2-40B4-BE49-F238E27FC236}">
                <a16:creationId xmlns:a16="http://schemas.microsoft.com/office/drawing/2014/main" id="{95BF9273-D06F-487D-A6C9-3BB373A29844}"/>
              </a:ext>
            </a:extLst>
          </p:cNvPr>
          <p:cNvSpPr/>
          <p:nvPr/>
        </p:nvSpPr>
        <p:spPr>
          <a:xfrm flipH="1" flipV="1">
            <a:off x="9039189" y="152292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6" name="Rectangle 655">
            <a:extLst>
              <a:ext uri="{FF2B5EF4-FFF2-40B4-BE49-F238E27FC236}">
                <a16:creationId xmlns:a16="http://schemas.microsoft.com/office/drawing/2014/main" id="{5BFBFC52-00B3-4BDA-AE1C-D633B13BDD23}"/>
              </a:ext>
            </a:extLst>
          </p:cNvPr>
          <p:cNvSpPr/>
          <p:nvPr/>
        </p:nvSpPr>
        <p:spPr>
          <a:xfrm flipH="1" flipV="1">
            <a:off x="8961341" y="15229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7" name="Rectangle 656">
            <a:extLst>
              <a:ext uri="{FF2B5EF4-FFF2-40B4-BE49-F238E27FC236}">
                <a16:creationId xmlns:a16="http://schemas.microsoft.com/office/drawing/2014/main" id="{C207EE12-27FA-4B4C-B75D-B9C23BBECA06}"/>
              </a:ext>
            </a:extLst>
          </p:cNvPr>
          <p:cNvSpPr/>
          <p:nvPr/>
        </p:nvSpPr>
        <p:spPr>
          <a:xfrm flipH="1" flipV="1">
            <a:off x="8803811" y="152292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8" name="Rectangle 657">
            <a:extLst>
              <a:ext uri="{FF2B5EF4-FFF2-40B4-BE49-F238E27FC236}">
                <a16:creationId xmlns:a16="http://schemas.microsoft.com/office/drawing/2014/main" id="{D55BC95C-326D-4126-A775-71BE0857B689}"/>
              </a:ext>
            </a:extLst>
          </p:cNvPr>
          <p:cNvSpPr/>
          <p:nvPr/>
        </p:nvSpPr>
        <p:spPr>
          <a:xfrm flipH="1" flipV="1">
            <a:off x="8725963" y="152291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9" name="Rectangle 658">
            <a:extLst>
              <a:ext uri="{FF2B5EF4-FFF2-40B4-BE49-F238E27FC236}">
                <a16:creationId xmlns:a16="http://schemas.microsoft.com/office/drawing/2014/main" id="{204E20A2-512B-4158-A315-79F2A4A1E708}"/>
              </a:ext>
            </a:extLst>
          </p:cNvPr>
          <p:cNvSpPr/>
          <p:nvPr/>
        </p:nvSpPr>
        <p:spPr>
          <a:xfrm flipH="1" flipV="1">
            <a:off x="8575283" y="152516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0" name="Rectangle 659">
            <a:extLst>
              <a:ext uri="{FF2B5EF4-FFF2-40B4-BE49-F238E27FC236}">
                <a16:creationId xmlns:a16="http://schemas.microsoft.com/office/drawing/2014/main" id="{7F90BCB7-A51C-4DCD-AE3C-37B755BE91C8}"/>
              </a:ext>
            </a:extLst>
          </p:cNvPr>
          <p:cNvSpPr/>
          <p:nvPr/>
        </p:nvSpPr>
        <p:spPr>
          <a:xfrm flipH="1" flipV="1">
            <a:off x="8497435" y="152516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1" name="Rectangle 660">
            <a:extLst>
              <a:ext uri="{FF2B5EF4-FFF2-40B4-BE49-F238E27FC236}">
                <a16:creationId xmlns:a16="http://schemas.microsoft.com/office/drawing/2014/main" id="{E8622B54-A588-45FF-AD4F-EB4ED4640B2D}"/>
              </a:ext>
            </a:extLst>
          </p:cNvPr>
          <p:cNvSpPr/>
          <p:nvPr/>
        </p:nvSpPr>
        <p:spPr>
          <a:xfrm flipH="1" flipV="1">
            <a:off x="8351153" y="15270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2" name="Rectangle 661">
            <a:extLst>
              <a:ext uri="{FF2B5EF4-FFF2-40B4-BE49-F238E27FC236}">
                <a16:creationId xmlns:a16="http://schemas.microsoft.com/office/drawing/2014/main" id="{D08FF9DC-7A47-442C-A9D5-043B09884709}"/>
              </a:ext>
            </a:extLst>
          </p:cNvPr>
          <p:cNvSpPr/>
          <p:nvPr/>
        </p:nvSpPr>
        <p:spPr>
          <a:xfrm flipH="1" flipV="1">
            <a:off x="8273305" y="15270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3" name="Rectangle 662">
            <a:extLst>
              <a:ext uri="{FF2B5EF4-FFF2-40B4-BE49-F238E27FC236}">
                <a16:creationId xmlns:a16="http://schemas.microsoft.com/office/drawing/2014/main" id="{9566A850-A652-47FC-B173-5E0D7A390321}"/>
              </a:ext>
            </a:extLst>
          </p:cNvPr>
          <p:cNvSpPr/>
          <p:nvPr/>
        </p:nvSpPr>
        <p:spPr>
          <a:xfrm flipH="1" flipV="1">
            <a:off x="9796055" y="359632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4" name="Rectangle 663">
            <a:extLst>
              <a:ext uri="{FF2B5EF4-FFF2-40B4-BE49-F238E27FC236}">
                <a16:creationId xmlns:a16="http://schemas.microsoft.com/office/drawing/2014/main" id="{1A896346-21B1-400D-97F4-BECC922123DC}"/>
              </a:ext>
            </a:extLst>
          </p:cNvPr>
          <p:cNvSpPr/>
          <p:nvPr/>
        </p:nvSpPr>
        <p:spPr>
          <a:xfrm rot="11838031" flipV="1">
            <a:off x="9581018" y="3582212"/>
            <a:ext cx="45719" cy="14725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5" name="Rectangle 674">
            <a:extLst>
              <a:ext uri="{FF2B5EF4-FFF2-40B4-BE49-F238E27FC236}">
                <a16:creationId xmlns:a16="http://schemas.microsoft.com/office/drawing/2014/main" id="{8F520B2A-AC6F-4E43-B2AC-13EEE9805945}"/>
              </a:ext>
            </a:extLst>
          </p:cNvPr>
          <p:cNvSpPr/>
          <p:nvPr/>
        </p:nvSpPr>
        <p:spPr>
          <a:xfrm>
            <a:off x="7302696" y="4495514"/>
            <a:ext cx="228600" cy="228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C6FDB09-C455-4B1E-A4A3-D1F53ECAD50F}"/>
              </a:ext>
            </a:extLst>
          </p:cNvPr>
          <p:cNvPicPr>
            <a:picLocks noChangeAspect="1"/>
          </p:cNvPicPr>
          <p:nvPr/>
        </p:nvPicPr>
        <p:blipFill>
          <a:blip r:embed="rId4"/>
          <a:stretch>
            <a:fillRect/>
          </a:stretch>
        </p:blipFill>
        <p:spPr>
          <a:xfrm flipV="1">
            <a:off x="7064858" y="1319031"/>
            <a:ext cx="3883957" cy="3540179"/>
          </a:xfrm>
          <a:prstGeom prst="rect">
            <a:avLst/>
          </a:prstGeom>
        </p:spPr>
      </p:pic>
      <p:sp>
        <p:nvSpPr>
          <p:cNvPr id="12" name="Right Brace 11">
            <a:extLst>
              <a:ext uri="{FF2B5EF4-FFF2-40B4-BE49-F238E27FC236}">
                <a16:creationId xmlns:a16="http://schemas.microsoft.com/office/drawing/2014/main" id="{49F82980-5B65-4A02-8E32-87529CABA233}"/>
              </a:ext>
            </a:extLst>
          </p:cNvPr>
          <p:cNvSpPr/>
          <p:nvPr/>
        </p:nvSpPr>
        <p:spPr>
          <a:xfrm rot="20010428">
            <a:off x="6454502" y="2017801"/>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4" name="Right Brace 263">
            <a:extLst>
              <a:ext uri="{FF2B5EF4-FFF2-40B4-BE49-F238E27FC236}">
                <a16:creationId xmlns:a16="http://schemas.microsoft.com/office/drawing/2014/main" id="{FF137253-A4AF-4369-9DC7-72EC15E28DF6}"/>
              </a:ext>
            </a:extLst>
          </p:cNvPr>
          <p:cNvSpPr/>
          <p:nvPr/>
        </p:nvSpPr>
        <p:spPr>
          <a:xfrm rot="20010428">
            <a:off x="8070703" y="2082220"/>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5" name="Right Brace 264">
            <a:extLst>
              <a:ext uri="{FF2B5EF4-FFF2-40B4-BE49-F238E27FC236}">
                <a16:creationId xmlns:a16="http://schemas.microsoft.com/office/drawing/2014/main" id="{428B1982-435D-4213-987F-B0499E668724}"/>
              </a:ext>
            </a:extLst>
          </p:cNvPr>
          <p:cNvSpPr/>
          <p:nvPr/>
        </p:nvSpPr>
        <p:spPr>
          <a:xfrm rot="20010428">
            <a:off x="8726411" y="1836548"/>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ight Brace 265">
            <a:extLst>
              <a:ext uri="{FF2B5EF4-FFF2-40B4-BE49-F238E27FC236}">
                <a16:creationId xmlns:a16="http://schemas.microsoft.com/office/drawing/2014/main" id="{30765346-09D4-486D-9D80-AAE257BC587E}"/>
              </a:ext>
            </a:extLst>
          </p:cNvPr>
          <p:cNvSpPr/>
          <p:nvPr/>
        </p:nvSpPr>
        <p:spPr>
          <a:xfrm>
            <a:off x="9462894" y="1655027"/>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7" name="Right Brace 266">
            <a:extLst>
              <a:ext uri="{FF2B5EF4-FFF2-40B4-BE49-F238E27FC236}">
                <a16:creationId xmlns:a16="http://schemas.microsoft.com/office/drawing/2014/main" id="{D2A5A93D-BE86-421B-8C0A-E49FB8F8C259}"/>
              </a:ext>
            </a:extLst>
          </p:cNvPr>
          <p:cNvSpPr/>
          <p:nvPr/>
        </p:nvSpPr>
        <p:spPr>
          <a:xfrm rot="3234935">
            <a:off x="9871932" y="2012459"/>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8" name="Right Brace 267">
            <a:extLst>
              <a:ext uri="{FF2B5EF4-FFF2-40B4-BE49-F238E27FC236}">
                <a16:creationId xmlns:a16="http://schemas.microsoft.com/office/drawing/2014/main" id="{721D14D9-C405-44BF-9313-792BFC69B98C}"/>
              </a:ext>
            </a:extLst>
          </p:cNvPr>
          <p:cNvSpPr/>
          <p:nvPr/>
        </p:nvSpPr>
        <p:spPr>
          <a:xfrm rot="5400000">
            <a:off x="10122369" y="3402477"/>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Right Brace 270">
            <a:extLst>
              <a:ext uri="{FF2B5EF4-FFF2-40B4-BE49-F238E27FC236}">
                <a16:creationId xmlns:a16="http://schemas.microsoft.com/office/drawing/2014/main" id="{95C17E86-B661-458B-B52D-2E7C70C58BB4}"/>
              </a:ext>
            </a:extLst>
          </p:cNvPr>
          <p:cNvSpPr/>
          <p:nvPr/>
        </p:nvSpPr>
        <p:spPr>
          <a:xfrm rot="10800000">
            <a:off x="9092846" y="3794111"/>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ight Brace 271">
            <a:extLst>
              <a:ext uri="{FF2B5EF4-FFF2-40B4-BE49-F238E27FC236}">
                <a16:creationId xmlns:a16="http://schemas.microsoft.com/office/drawing/2014/main" id="{9B8CA2F2-BC74-4228-8826-4D49B4C5CB39}"/>
              </a:ext>
            </a:extLst>
          </p:cNvPr>
          <p:cNvSpPr/>
          <p:nvPr/>
        </p:nvSpPr>
        <p:spPr>
          <a:xfrm rot="10800000">
            <a:off x="4556287" y="5438077"/>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Right Brace 272">
            <a:extLst>
              <a:ext uri="{FF2B5EF4-FFF2-40B4-BE49-F238E27FC236}">
                <a16:creationId xmlns:a16="http://schemas.microsoft.com/office/drawing/2014/main" id="{1E0EC49E-2034-4CFF-B9A3-B8EF7DEDA8CC}"/>
              </a:ext>
            </a:extLst>
          </p:cNvPr>
          <p:cNvSpPr/>
          <p:nvPr/>
        </p:nvSpPr>
        <p:spPr>
          <a:xfrm rot="7275892">
            <a:off x="4276578" y="5690416"/>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ight Brace 280">
            <a:extLst>
              <a:ext uri="{FF2B5EF4-FFF2-40B4-BE49-F238E27FC236}">
                <a16:creationId xmlns:a16="http://schemas.microsoft.com/office/drawing/2014/main" id="{0DFF2C15-C501-4BE5-B4D6-B6497F1338C1}"/>
              </a:ext>
            </a:extLst>
          </p:cNvPr>
          <p:cNvSpPr/>
          <p:nvPr/>
        </p:nvSpPr>
        <p:spPr>
          <a:xfrm rot="7275892">
            <a:off x="3539268" y="3499424"/>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2" name="Right Brace 281">
            <a:extLst>
              <a:ext uri="{FF2B5EF4-FFF2-40B4-BE49-F238E27FC236}">
                <a16:creationId xmlns:a16="http://schemas.microsoft.com/office/drawing/2014/main" id="{3DB89B91-8B78-419F-948F-24759A533F84}"/>
              </a:ext>
            </a:extLst>
          </p:cNvPr>
          <p:cNvSpPr/>
          <p:nvPr/>
        </p:nvSpPr>
        <p:spPr>
          <a:xfrm rot="9742361">
            <a:off x="4445895" y="2889066"/>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Right Brace 282">
            <a:extLst>
              <a:ext uri="{FF2B5EF4-FFF2-40B4-BE49-F238E27FC236}">
                <a16:creationId xmlns:a16="http://schemas.microsoft.com/office/drawing/2014/main" id="{0743B206-831C-4412-A557-48E51F01E743}"/>
              </a:ext>
            </a:extLst>
          </p:cNvPr>
          <p:cNvSpPr/>
          <p:nvPr/>
        </p:nvSpPr>
        <p:spPr>
          <a:xfrm rot="9238386">
            <a:off x="5521663" y="2431879"/>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ight Brace 283">
            <a:extLst>
              <a:ext uri="{FF2B5EF4-FFF2-40B4-BE49-F238E27FC236}">
                <a16:creationId xmlns:a16="http://schemas.microsoft.com/office/drawing/2014/main" id="{725E9A3A-A5D4-4A53-9481-15E4078E189D}"/>
              </a:ext>
            </a:extLst>
          </p:cNvPr>
          <p:cNvSpPr/>
          <p:nvPr/>
        </p:nvSpPr>
        <p:spPr>
          <a:xfrm rot="5400000">
            <a:off x="3004801" y="4419728"/>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Right Brace 284">
            <a:extLst>
              <a:ext uri="{FF2B5EF4-FFF2-40B4-BE49-F238E27FC236}">
                <a16:creationId xmlns:a16="http://schemas.microsoft.com/office/drawing/2014/main" id="{78B688C1-3D91-4B61-87AA-96FBCA87A354}"/>
              </a:ext>
            </a:extLst>
          </p:cNvPr>
          <p:cNvSpPr/>
          <p:nvPr/>
        </p:nvSpPr>
        <p:spPr>
          <a:xfrm rot="5400000">
            <a:off x="3022219" y="5335075"/>
            <a:ext cx="166328" cy="69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Shape 12">
            <a:extLst>
              <a:ext uri="{FF2B5EF4-FFF2-40B4-BE49-F238E27FC236}">
                <a16:creationId xmlns:a16="http://schemas.microsoft.com/office/drawing/2014/main" id="{7FC26505-9601-466E-9BD6-5778F799EA0B}"/>
              </a:ext>
            </a:extLst>
          </p:cNvPr>
          <p:cNvSpPr/>
          <p:nvPr/>
        </p:nvSpPr>
        <p:spPr>
          <a:xfrm>
            <a:off x="3439459" y="1544588"/>
            <a:ext cx="7285963" cy="4574201"/>
          </a:xfrm>
          <a:custGeom>
            <a:avLst/>
            <a:gdLst>
              <a:gd name="connsiteX0" fmla="*/ 2739150 w 7285963"/>
              <a:gd name="connsiteY0" fmla="*/ 4574201 h 4574201"/>
              <a:gd name="connsiteX1" fmla="*/ 2978433 w 7285963"/>
              <a:gd name="connsiteY1" fmla="*/ 3189782 h 4574201"/>
              <a:gd name="connsiteX2" fmla="*/ 3815920 w 7285963"/>
              <a:gd name="connsiteY2" fmla="*/ 2429206 h 4574201"/>
              <a:gd name="connsiteX3" fmla="*/ 5772907 w 7285963"/>
              <a:gd name="connsiteY3" fmla="*/ 2249745 h 4574201"/>
              <a:gd name="connsiteX4" fmla="*/ 6430934 w 7285963"/>
              <a:gd name="connsiteY4" fmla="*/ 2036100 h 4574201"/>
              <a:gd name="connsiteX5" fmla="*/ 6319838 w 7285963"/>
              <a:gd name="connsiteY5" fmla="*/ 1061879 h 4574201"/>
              <a:gd name="connsiteX6" fmla="*/ 5422530 w 7285963"/>
              <a:gd name="connsiteY6" fmla="*/ 976421 h 4574201"/>
              <a:gd name="connsiteX7" fmla="*/ 4576496 w 7285963"/>
              <a:gd name="connsiteY7" fmla="*/ 1386619 h 4574201"/>
              <a:gd name="connsiteX8" fmla="*/ 2542597 w 7285963"/>
              <a:gd name="connsiteY8" fmla="*/ 3147053 h 4574201"/>
              <a:gd name="connsiteX9" fmla="*/ 1141087 w 7285963"/>
              <a:gd name="connsiteY9" fmla="*/ 3890537 h 4574201"/>
              <a:gd name="connsiteX10" fmla="*/ 183958 w 7285963"/>
              <a:gd name="connsiteY10" fmla="*/ 3805079 h 4574201"/>
              <a:gd name="connsiteX11" fmla="*/ 38679 w 7285963"/>
              <a:gd name="connsiteY11" fmla="*/ 2924862 h 4574201"/>
              <a:gd name="connsiteX12" fmla="*/ 662522 w 7285963"/>
              <a:gd name="connsiteY12" fmla="*/ 2352294 h 4574201"/>
              <a:gd name="connsiteX13" fmla="*/ 1457281 w 7285963"/>
              <a:gd name="connsiteY13" fmla="*/ 1967733 h 4574201"/>
              <a:gd name="connsiteX14" fmla="*/ 3260444 w 7285963"/>
              <a:gd name="connsiteY14" fmla="*/ 1164429 h 4574201"/>
              <a:gd name="connsiteX15" fmla="*/ 5123427 w 7285963"/>
              <a:gd name="connsiteY15" fmla="*/ 267120 h 4574201"/>
              <a:gd name="connsiteX16" fmla="*/ 6012190 w 7285963"/>
              <a:gd name="connsiteY16" fmla="*/ 10747 h 4574201"/>
              <a:gd name="connsiteX17" fmla="*/ 6926590 w 7285963"/>
              <a:gd name="connsiteY17" fmla="*/ 549132 h 4574201"/>
              <a:gd name="connsiteX18" fmla="*/ 7285513 w 7285963"/>
              <a:gd name="connsiteY18" fmla="*/ 2172833 h 4574201"/>
              <a:gd name="connsiteX19" fmla="*/ 6866769 w 7285963"/>
              <a:gd name="connsiteY19" fmla="*/ 2873588 h 4574201"/>
              <a:gd name="connsiteX20" fmla="*/ 5285797 w 7285963"/>
              <a:gd name="connsiteY20" fmla="*/ 3070141 h 457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85963" h="4574201">
                <a:moveTo>
                  <a:pt x="2739150" y="4574201"/>
                </a:moveTo>
                <a:cubicBezTo>
                  <a:pt x="2769060" y="4060741"/>
                  <a:pt x="2798971" y="3547281"/>
                  <a:pt x="2978433" y="3189782"/>
                </a:cubicBezTo>
                <a:cubicBezTo>
                  <a:pt x="3157895" y="2832283"/>
                  <a:pt x="3350174" y="2585879"/>
                  <a:pt x="3815920" y="2429206"/>
                </a:cubicBezTo>
                <a:cubicBezTo>
                  <a:pt x="4281666" y="2272533"/>
                  <a:pt x="5337071" y="2315263"/>
                  <a:pt x="5772907" y="2249745"/>
                </a:cubicBezTo>
                <a:cubicBezTo>
                  <a:pt x="6208743" y="2184227"/>
                  <a:pt x="6339779" y="2234078"/>
                  <a:pt x="6430934" y="2036100"/>
                </a:cubicBezTo>
                <a:cubicBezTo>
                  <a:pt x="6522089" y="1838122"/>
                  <a:pt x="6487905" y="1238492"/>
                  <a:pt x="6319838" y="1061879"/>
                </a:cubicBezTo>
                <a:cubicBezTo>
                  <a:pt x="6151771" y="885266"/>
                  <a:pt x="5713087" y="922298"/>
                  <a:pt x="5422530" y="976421"/>
                </a:cubicBezTo>
                <a:cubicBezTo>
                  <a:pt x="5131973" y="1030544"/>
                  <a:pt x="5056485" y="1024847"/>
                  <a:pt x="4576496" y="1386619"/>
                </a:cubicBezTo>
                <a:cubicBezTo>
                  <a:pt x="4096507" y="1748391"/>
                  <a:pt x="3115165" y="2729733"/>
                  <a:pt x="2542597" y="3147053"/>
                </a:cubicBezTo>
                <a:cubicBezTo>
                  <a:pt x="1970029" y="3564373"/>
                  <a:pt x="1534193" y="3780866"/>
                  <a:pt x="1141087" y="3890537"/>
                </a:cubicBezTo>
                <a:cubicBezTo>
                  <a:pt x="747981" y="4000208"/>
                  <a:pt x="367693" y="3966025"/>
                  <a:pt x="183958" y="3805079"/>
                </a:cubicBezTo>
                <a:cubicBezTo>
                  <a:pt x="223" y="3644133"/>
                  <a:pt x="-41082" y="3166993"/>
                  <a:pt x="38679" y="2924862"/>
                </a:cubicBezTo>
                <a:cubicBezTo>
                  <a:pt x="118440" y="2682731"/>
                  <a:pt x="426088" y="2511815"/>
                  <a:pt x="662522" y="2352294"/>
                </a:cubicBezTo>
                <a:cubicBezTo>
                  <a:pt x="898956" y="2192773"/>
                  <a:pt x="1024294" y="2165710"/>
                  <a:pt x="1457281" y="1967733"/>
                </a:cubicBezTo>
                <a:cubicBezTo>
                  <a:pt x="1890268" y="1769756"/>
                  <a:pt x="2649420" y="1447864"/>
                  <a:pt x="3260444" y="1164429"/>
                </a:cubicBezTo>
                <a:cubicBezTo>
                  <a:pt x="3871468" y="880994"/>
                  <a:pt x="4664803" y="459400"/>
                  <a:pt x="5123427" y="267120"/>
                </a:cubicBezTo>
                <a:cubicBezTo>
                  <a:pt x="5582051" y="74840"/>
                  <a:pt x="5711663" y="-36255"/>
                  <a:pt x="6012190" y="10747"/>
                </a:cubicBezTo>
                <a:cubicBezTo>
                  <a:pt x="6312717" y="57749"/>
                  <a:pt x="6714370" y="188784"/>
                  <a:pt x="6926590" y="549132"/>
                </a:cubicBezTo>
                <a:cubicBezTo>
                  <a:pt x="7138811" y="909480"/>
                  <a:pt x="7295483" y="1785424"/>
                  <a:pt x="7285513" y="2172833"/>
                </a:cubicBezTo>
                <a:cubicBezTo>
                  <a:pt x="7275543" y="2560242"/>
                  <a:pt x="7200055" y="2724037"/>
                  <a:pt x="6866769" y="2873588"/>
                </a:cubicBezTo>
                <a:cubicBezTo>
                  <a:pt x="6533483" y="3023139"/>
                  <a:pt x="5909640" y="3046640"/>
                  <a:pt x="5285797" y="30701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DCC0C48C-32A7-4006-A36E-57A07F7D7081}"/>
              </a:ext>
            </a:extLst>
          </p:cNvPr>
          <p:cNvSpPr/>
          <p:nvPr/>
        </p:nvSpPr>
        <p:spPr>
          <a:xfrm rot="20661308">
            <a:off x="6591326" y="4598377"/>
            <a:ext cx="201168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220</a:t>
            </a:r>
            <a:r>
              <a:rPr lang="en-US" sz="1600" dirty="0"/>
              <a:t>x25 Finish Chute</a:t>
            </a:r>
          </a:p>
        </p:txBody>
      </p:sp>
      <p:sp>
        <p:nvSpPr>
          <p:cNvPr id="14" name="Freeform: Shape 13">
            <a:extLst>
              <a:ext uri="{FF2B5EF4-FFF2-40B4-BE49-F238E27FC236}">
                <a16:creationId xmlns:a16="http://schemas.microsoft.com/office/drawing/2014/main" id="{B9699AA6-A575-4CA9-B8DF-3BD95D5E470B}"/>
              </a:ext>
            </a:extLst>
          </p:cNvPr>
          <p:cNvSpPr/>
          <p:nvPr/>
        </p:nvSpPr>
        <p:spPr>
          <a:xfrm>
            <a:off x="7058723" y="4711050"/>
            <a:ext cx="179565" cy="1296643"/>
          </a:xfrm>
          <a:custGeom>
            <a:avLst/>
            <a:gdLst>
              <a:gd name="connsiteX0" fmla="*/ 179565 w 179565"/>
              <a:gd name="connsiteY0" fmla="*/ 14774 h 1296643"/>
              <a:gd name="connsiteX1" fmla="*/ 34286 w 179565"/>
              <a:gd name="connsiteY1" fmla="*/ 100232 h 1296643"/>
              <a:gd name="connsiteX2" fmla="*/ 103 w 179565"/>
              <a:gd name="connsiteY2" fmla="*/ 766804 h 1296643"/>
              <a:gd name="connsiteX3" fmla="*/ 25741 w 179565"/>
              <a:gd name="connsiteY3" fmla="*/ 1296643 h 1296643"/>
            </a:gdLst>
            <a:ahLst/>
            <a:cxnLst>
              <a:cxn ang="0">
                <a:pos x="connsiteX0" y="connsiteY0"/>
              </a:cxn>
              <a:cxn ang="0">
                <a:pos x="connsiteX1" y="connsiteY1"/>
              </a:cxn>
              <a:cxn ang="0">
                <a:pos x="connsiteX2" y="connsiteY2"/>
              </a:cxn>
              <a:cxn ang="0">
                <a:pos x="connsiteX3" y="connsiteY3"/>
              </a:cxn>
            </a:cxnLst>
            <a:rect l="l" t="t" r="r" b="b"/>
            <a:pathLst>
              <a:path w="179565" h="1296643">
                <a:moveTo>
                  <a:pt x="179565" y="14774"/>
                </a:moveTo>
                <a:cubicBezTo>
                  <a:pt x="121880" y="-5166"/>
                  <a:pt x="64196" y="-25106"/>
                  <a:pt x="34286" y="100232"/>
                </a:cubicBezTo>
                <a:cubicBezTo>
                  <a:pt x="4376" y="225570"/>
                  <a:pt x="1527" y="567402"/>
                  <a:pt x="103" y="766804"/>
                </a:cubicBezTo>
                <a:cubicBezTo>
                  <a:pt x="-1321" y="966206"/>
                  <a:pt x="12210" y="1131424"/>
                  <a:pt x="25741" y="1296643"/>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a:extLst>
              <a:ext uri="{FF2B5EF4-FFF2-40B4-BE49-F238E27FC236}">
                <a16:creationId xmlns:a16="http://schemas.microsoft.com/office/drawing/2014/main" id="{73A849DA-C6CC-4784-9B1E-CA2A45E7A7F3}"/>
              </a:ext>
            </a:extLst>
          </p:cNvPr>
          <p:cNvSpPr/>
          <p:nvPr/>
        </p:nvSpPr>
        <p:spPr>
          <a:xfrm>
            <a:off x="8577935" y="2464489"/>
            <a:ext cx="1298746" cy="1314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9FC38C8D-FCDB-4014-8C82-A543E683DC62}"/>
              </a:ext>
            </a:extLst>
          </p:cNvPr>
          <p:cNvSpPr/>
          <p:nvPr/>
        </p:nvSpPr>
        <p:spPr>
          <a:xfrm>
            <a:off x="3488143" y="3988873"/>
            <a:ext cx="1463040" cy="1511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052F835-DD92-4706-A4A3-A61D193963E6}"/>
              </a:ext>
            </a:extLst>
          </p:cNvPr>
          <p:cNvSpPr/>
          <p:nvPr/>
        </p:nvSpPr>
        <p:spPr>
          <a:xfrm>
            <a:off x="5776957" y="5315484"/>
            <a:ext cx="470019" cy="863125"/>
          </a:xfrm>
          <a:custGeom>
            <a:avLst/>
            <a:gdLst>
              <a:gd name="connsiteX0" fmla="*/ 0 w 470019"/>
              <a:gd name="connsiteY0" fmla="*/ 863125 h 863125"/>
              <a:gd name="connsiteX1" fmla="*/ 290557 w 470019"/>
              <a:gd name="connsiteY1" fmla="*/ 709301 h 863125"/>
              <a:gd name="connsiteX2" fmla="*/ 470019 w 470019"/>
              <a:gd name="connsiteY2" fmla="*/ 0 h 863125"/>
            </a:gdLst>
            <a:ahLst/>
            <a:cxnLst>
              <a:cxn ang="0">
                <a:pos x="connsiteX0" y="connsiteY0"/>
              </a:cxn>
              <a:cxn ang="0">
                <a:pos x="connsiteX1" y="connsiteY1"/>
              </a:cxn>
              <a:cxn ang="0">
                <a:pos x="connsiteX2" y="connsiteY2"/>
              </a:cxn>
            </a:cxnLst>
            <a:rect l="l" t="t" r="r" b="b"/>
            <a:pathLst>
              <a:path w="470019" h="863125">
                <a:moveTo>
                  <a:pt x="0" y="863125"/>
                </a:moveTo>
                <a:cubicBezTo>
                  <a:pt x="106110" y="858140"/>
                  <a:pt x="212221" y="853155"/>
                  <a:pt x="290557" y="709301"/>
                </a:cubicBezTo>
                <a:cubicBezTo>
                  <a:pt x="368893" y="565447"/>
                  <a:pt x="419456" y="282723"/>
                  <a:pt x="47001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F0483098-6374-450E-9A4E-ADB66FBABDF9}"/>
              </a:ext>
            </a:extLst>
          </p:cNvPr>
          <p:cNvSpPr/>
          <p:nvPr/>
        </p:nvSpPr>
        <p:spPr>
          <a:xfrm flipH="1" flipV="1">
            <a:off x="8549530" y="461450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9" name="Isosceles Triangle 238">
            <a:extLst>
              <a:ext uri="{FF2B5EF4-FFF2-40B4-BE49-F238E27FC236}">
                <a16:creationId xmlns:a16="http://schemas.microsoft.com/office/drawing/2014/main" id="{4F3F5C38-EB39-43E4-B0BC-DD53E8725452}"/>
              </a:ext>
            </a:extLst>
          </p:cNvPr>
          <p:cNvSpPr/>
          <p:nvPr/>
        </p:nvSpPr>
        <p:spPr>
          <a:xfrm>
            <a:off x="8545243" y="466969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9E52A344-1474-4AA3-8C20-C89D355E10B6}"/>
              </a:ext>
            </a:extLst>
          </p:cNvPr>
          <p:cNvSpPr/>
          <p:nvPr/>
        </p:nvSpPr>
        <p:spPr>
          <a:xfrm rot="3256276">
            <a:off x="7252888" y="1807793"/>
            <a:ext cx="79943" cy="3657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5769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8412" y="0"/>
            <a:ext cx="10655175" cy="6858000"/>
          </a:xfrm>
          <a:prstGeom prst="rect">
            <a:avLst/>
          </a:prstGeom>
        </p:spPr>
      </p:pic>
      <p:sp>
        <p:nvSpPr>
          <p:cNvPr id="3" name="Oval 2">
            <a:extLst>
              <a:ext uri="{FF2B5EF4-FFF2-40B4-BE49-F238E27FC236}">
                <a16:creationId xmlns:a16="http://schemas.microsoft.com/office/drawing/2014/main" id="{28986099-D778-4682-8455-3F56E3B195D2}"/>
              </a:ext>
            </a:extLst>
          </p:cNvPr>
          <p:cNvSpPr/>
          <p:nvPr/>
        </p:nvSpPr>
        <p:spPr>
          <a:xfrm>
            <a:off x="8359592" y="2566022"/>
            <a:ext cx="1920240" cy="1920240"/>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210’</a:t>
            </a:r>
          </a:p>
        </p:txBody>
      </p:sp>
      <p:sp>
        <p:nvSpPr>
          <p:cNvPr id="7" name="Rectangle 6"/>
          <p:cNvSpPr/>
          <p:nvPr/>
        </p:nvSpPr>
        <p:spPr>
          <a:xfrm rot="20160000">
            <a:off x="4168523" y="1509466"/>
            <a:ext cx="6883724"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140000">
            <a:off x="9756992" y="1063312"/>
            <a:ext cx="2375588"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6080000">
            <a:off x="9848419" y="3380583"/>
            <a:ext cx="2271535"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00839" y="4757843"/>
            <a:ext cx="4558118" cy="459379"/>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rot="11168983">
            <a:off x="10635469" y="119884"/>
            <a:ext cx="135187" cy="225949"/>
          </a:xfrm>
          <a:prstGeom prst="r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6140000">
            <a:off x="10724030" y="189475"/>
            <a:ext cx="220600" cy="10411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52477" y="2847848"/>
            <a:ext cx="897149" cy="42875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752726" y="3276600"/>
            <a:ext cx="876300" cy="36671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00376" y="3643313"/>
            <a:ext cx="361949" cy="2571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700000">
            <a:off x="2762567" y="3619554"/>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8941870">
            <a:off x="3250722" y="3618759"/>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506" name="Rectangle 505">
            <a:extLst>
              <a:ext uri="{FF2B5EF4-FFF2-40B4-BE49-F238E27FC236}">
                <a16:creationId xmlns:a16="http://schemas.microsoft.com/office/drawing/2014/main" id="{6C3FFA78-1CC0-40AE-A2CF-B9DD37E88C92}"/>
              </a:ext>
            </a:extLst>
          </p:cNvPr>
          <p:cNvSpPr/>
          <p:nvPr/>
        </p:nvSpPr>
        <p:spPr>
          <a:xfrm rot="5400000">
            <a:off x="1424824" y="4965808"/>
            <a:ext cx="3066794" cy="47777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D327EB27-44D4-4001-B54F-ECB93230F799}"/>
              </a:ext>
            </a:extLst>
          </p:cNvPr>
          <p:cNvSpPr/>
          <p:nvPr/>
        </p:nvSpPr>
        <p:spPr>
          <a:xfrm>
            <a:off x="3180453" y="6206191"/>
            <a:ext cx="3957186"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a:extLst>
              <a:ext uri="{FF2B5EF4-FFF2-40B4-BE49-F238E27FC236}">
                <a16:creationId xmlns:a16="http://schemas.microsoft.com/office/drawing/2014/main" id="{A93A0DEC-C920-44E2-A59E-DCCE0160CA64}"/>
              </a:ext>
            </a:extLst>
          </p:cNvPr>
          <p:cNvSpPr/>
          <p:nvPr/>
        </p:nvSpPr>
        <p:spPr>
          <a:xfrm rot="5400000">
            <a:off x="3185618" y="3643403"/>
            <a:ext cx="366713" cy="45720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Isosceles Triangle 223">
            <a:extLst>
              <a:ext uri="{FF2B5EF4-FFF2-40B4-BE49-F238E27FC236}">
                <a16:creationId xmlns:a16="http://schemas.microsoft.com/office/drawing/2014/main" id="{83DE7063-CD27-41B2-9ABF-D8EF418FCCF8}"/>
              </a:ext>
            </a:extLst>
          </p:cNvPr>
          <p:cNvSpPr/>
          <p:nvPr/>
        </p:nvSpPr>
        <p:spPr>
          <a:xfrm rot="21007932">
            <a:off x="4525587" y="2846973"/>
            <a:ext cx="96111" cy="248055"/>
          </a:xfrm>
          <a:prstGeom prs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B1EF856-2852-4F0F-8C7F-BDFBC15B37D4}"/>
              </a:ext>
            </a:extLst>
          </p:cNvPr>
          <p:cNvSpPr/>
          <p:nvPr/>
        </p:nvSpPr>
        <p:spPr>
          <a:xfrm>
            <a:off x="3625811" y="2840572"/>
            <a:ext cx="921017" cy="58842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D0918A-9E67-4455-9489-3CE8BBCB131C}"/>
              </a:ext>
            </a:extLst>
          </p:cNvPr>
          <p:cNvSpPr/>
          <p:nvPr/>
        </p:nvSpPr>
        <p:spPr>
          <a:xfrm rot="20160000">
            <a:off x="4142128" y="2018947"/>
            <a:ext cx="688372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396659-C12B-421B-A5E7-C51349BC60D5}"/>
              </a:ext>
            </a:extLst>
          </p:cNvPr>
          <p:cNvSpPr/>
          <p:nvPr/>
        </p:nvSpPr>
        <p:spPr>
          <a:xfrm rot="16140000">
            <a:off x="9412026" y="1704204"/>
            <a:ext cx="237558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BE5CEE8-FEDE-41D0-A858-AD71C69D114D}"/>
              </a:ext>
            </a:extLst>
          </p:cNvPr>
          <p:cNvSpPr/>
          <p:nvPr/>
        </p:nvSpPr>
        <p:spPr>
          <a:xfrm rot="16140000">
            <a:off x="9766465" y="3768132"/>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977B7DD-D41F-49AD-B5E9-68A8239F6015}"/>
              </a:ext>
            </a:extLst>
          </p:cNvPr>
          <p:cNvSpPr/>
          <p:nvPr/>
        </p:nvSpPr>
        <p:spPr>
          <a:xfrm>
            <a:off x="8789806" y="4529243"/>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2E21F05-6B7B-43DB-8E26-BE57292BC840}"/>
              </a:ext>
            </a:extLst>
          </p:cNvPr>
          <p:cNvSpPr/>
          <p:nvPr/>
        </p:nvSpPr>
        <p:spPr>
          <a:xfrm>
            <a:off x="6698372" y="4529243"/>
            <a:ext cx="209746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DEF821-8A4F-4368-B70A-7B5B90517721}"/>
              </a:ext>
            </a:extLst>
          </p:cNvPr>
          <p:cNvSpPr/>
          <p:nvPr/>
        </p:nvSpPr>
        <p:spPr>
          <a:xfrm rot="5400000">
            <a:off x="5864055" y="5358162"/>
            <a:ext cx="144496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8625F39-89F9-43E3-B7B0-E32103B156EB}"/>
              </a:ext>
            </a:extLst>
          </p:cNvPr>
          <p:cNvSpPr/>
          <p:nvPr/>
        </p:nvSpPr>
        <p:spPr>
          <a:xfrm rot="10800000">
            <a:off x="3401028" y="5974315"/>
            <a:ext cx="309647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66AA9-7FB8-423B-A5A0-2E2D33A6ED83}"/>
              </a:ext>
            </a:extLst>
          </p:cNvPr>
          <p:cNvSpPr/>
          <p:nvPr/>
        </p:nvSpPr>
        <p:spPr>
          <a:xfrm rot="10800000">
            <a:off x="3621391" y="3435999"/>
            <a:ext cx="839566"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DD71FB-390E-47AE-923F-6C778ED321DF}"/>
              </a:ext>
            </a:extLst>
          </p:cNvPr>
          <p:cNvSpPr/>
          <p:nvPr/>
        </p:nvSpPr>
        <p:spPr>
          <a:xfrm rot="5400000">
            <a:off x="3410648" y="3857341"/>
            <a:ext cx="60507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928425F-9A51-47B3-8548-9855B03B7804}"/>
              </a:ext>
            </a:extLst>
          </p:cNvPr>
          <p:cNvSpPr/>
          <p:nvPr/>
        </p:nvSpPr>
        <p:spPr>
          <a:xfrm rot="5400000">
            <a:off x="2202909" y="5011774"/>
            <a:ext cx="2217000" cy="228601"/>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156E24-F407-48CB-B924-5EA8BE89AE29}"/>
              </a:ext>
            </a:extLst>
          </p:cNvPr>
          <p:cNvSpPr/>
          <p:nvPr/>
        </p:nvSpPr>
        <p:spPr>
          <a:xfrm rot="20141438">
            <a:off x="3385187" y="2866274"/>
            <a:ext cx="2468880" cy="52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Grid (270’ x 60’)</a:t>
            </a:r>
          </a:p>
        </p:txBody>
      </p:sp>
      <p:sp>
        <p:nvSpPr>
          <p:cNvPr id="87" name="Isosceles Triangle 86">
            <a:extLst>
              <a:ext uri="{FF2B5EF4-FFF2-40B4-BE49-F238E27FC236}">
                <a16:creationId xmlns:a16="http://schemas.microsoft.com/office/drawing/2014/main" id="{0DA5F194-2816-4763-8BB1-0E263B980F0D}"/>
              </a:ext>
            </a:extLst>
          </p:cNvPr>
          <p:cNvSpPr/>
          <p:nvPr/>
        </p:nvSpPr>
        <p:spPr>
          <a:xfrm rot="5004066">
            <a:off x="10215990" y="362154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49B8918-8103-48C9-A85B-439025CB2968}"/>
              </a:ext>
            </a:extLst>
          </p:cNvPr>
          <p:cNvSpPr/>
          <p:nvPr/>
        </p:nvSpPr>
        <p:spPr>
          <a:xfrm rot="5400000">
            <a:off x="6436773" y="5489655"/>
            <a:ext cx="973694"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Rectangle 205">
            <a:extLst>
              <a:ext uri="{FF2B5EF4-FFF2-40B4-BE49-F238E27FC236}">
                <a16:creationId xmlns:a16="http://schemas.microsoft.com/office/drawing/2014/main" id="{FB91AED5-FE83-4AED-A011-D8F009C939C2}"/>
              </a:ext>
            </a:extLst>
          </p:cNvPr>
          <p:cNvSpPr/>
          <p:nvPr/>
        </p:nvSpPr>
        <p:spPr>
          <a:xfrm rot="10800000">
            <a:off x="3167322" y="4045577"/>
            <a:ext cx="427612"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FB62F11-9D6A-46E2-B131-B0686183976C}"/>
              </a:ext>
            </a:extLst>
          </p:cNvPr>
          <p:cNvSpPr/>
          <p:nvPr/>
        </p:nvSpPr>
        <p:spPr>
          <a:xfrm rot="21053210">
            <a:off x="6147470" y="2147405"/>
            <a:ext cx="201168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220x25 Finish Chute</a:t>
            </a:r>
          </a:p>
        </p:txBody>
      </p:sp>
      <p:sp>
        <p:nvSpPr>
          <p:cNvPr id="54" name="Rectangle 53">
            <a:extLst>
              <a:ext uri="{FF2B5EF4-FFF2-40B4-BE49-F238E27FC236}">
                <a16:creationId xmlns:a16="http://schemas.microsoft.com/office/drawing/2014/main" id="{4AAB2CA2-1BDE-45A6-8383-C3805B3FB81A}"/>
              </a:ext>
            </a:extLst>
          </p:cNvPr>
          <p:cNvSpPr/>
          <p:nvPr/>
        </p:nvSpPr>
        <p:spPr>
          <a:xfrm rot="19751650" flipH="1" flipV="1">
            <a:off x="9447580" y="13967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055E49-CB7B-4389-8862-A571D5C7817D}"/>
              </a:ext>
            </a:extLst>
          </p:cNvPr>
          <p:cNvSpPr/>
          <p:nvPr/>
        </p:nvSpPr>
        <p:spPr>
          <a:xfrm rot="21377162" flipH="1" flipV="1">
            <a:off x="10282018" y="354937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1B42AD9-C23C-4F9F-BDA3-6A842121491D}"/>
              </a:ext>
            </a:extLst>
          </p:cNvPr>
          <p:cNvSpPr/>
          <p:nvPr/>
        </p:nvSpPr>
        <p:spPr>
          <a:xfrm>
            <a:off x="8942960" y="1415272"/>
            <a:ext cx="1371600" cy="1371600"/>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a:t>
            </a:r>
          </a:p>
        </p:txBody>
      </p:sp>
      <p:sp>
        <p:nvSpPr>
          <p:cNvPr id="60" name="Rectangle 59">
            <a:extLst>
              <a:ext uri="{FF2B5EF4-FFF2-40B4-BE49-F238E27FC236}">
                <a16:creationId xmlns:a16="http://schemas.microsoft.com/office/drawing/2014/main" id="{97D0CC3F-5B20-4A17-9EA8-62D6260374D0}"/>
              </a:ext>
            </a:extLst>
          </p:cNvPr>
          <p:cNvSpPr/>
          <p:nvPr/>
        </p:nvSpPr>
        <p:spPr>
          <a:xfrm rot="9330840">
            <a:off x="3588647" y="3348591"/>
            <a:ext cx="2477580" cy="4572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9678B3A-BC93-4227-8A5F-D424B0761C63}"/>
              </a:ext>
            </a:extLst>
          </p:cNvPr>
          <p:cNvSpPr/>
          <p:nvPr/>
        </p:nvSpPr>
        <p:spPr>
          <a:xfrm rot="9348343">
            <a:off x="3729078" y="3777409"/>
            <a:ext cx="2468767"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2D07423-5DF4-4AE1-886D-E297B8371A1C}"/>
              </a:ext>
            </a:extLst>
          </p:cNvPr>
          <p:cNvSpPr/>
          <p:nvPr/>
        </p:nvSpPr>
        <p:spPr>
          <a:xfrm rot="18446442" flipH="1" flipV="1">
            <a:off x="8859768" y="179144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0048EA-B652-4217-A119-76BD633C5EAA}"/>
              </a:ext>
            </a:extLst>
          </p:cNvPr>
          <p:cNvSpPr/>
          <p:nvPr/>
        </p:nvSpPr>
        <p:spPr>
          <a:xfrm rot="21377162" flipH="1" flipV="1">
            <a:off x="10281488" y="348024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41F3EC6-3472-4E3B-B658-1E6E21CDE948}"/>
              </a:ext>
            </a:extLst>
          </p:cNvPr>
          <p:cNvSpPr/>
          <p:nvPr/>
        </p:nvSpPr>
        <p:spPr>
          <a:xfrm rot="21377162" flipH="1" flipV="1">
            <a:off x="10249567" y="263069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B67FA865-B4ED-4E66-97BE-632FA576DB8D}"/>
              </a:ext>
            </a:extLst>
          </p:cNvPr>
          <p:cNvSpPr/>
          <p:nvPr/>
        </p:nvSpPr>
        <p:spPr>
          <a:xfrm rot="21377162" flipH="1" flipV="1">
            <a:off x="10291643" y="361618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001F539-80AC-46A1-BFD8-074E1AE52167}"/>
              </a:ext>
            </a:extLst>
          </p:cNvPr>
          <p:cNvSpPr/>
          <p:nvPr/>
        </p:nvSpPr>
        <p:spPr>
          <a:xfrm rot="21377162" flipH="1" flipV="1">
            <a:off x="10278019" y="34082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02D25BD-0459-4D9A-A220-8640AE33788E}"/>
              </a:ext>
            </a:extLst>
          </p:cNvPr>
          <p:cNvSpPr/>
          <p:nvPr/>
        </p:nvSpPr>
        <p:spPr>
          <a:xfrm rot="21377162" flipH="1" flipV="1">
            <a:off x="10270789" y="33472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358E96D-3658-4AD2-B123-1D697E9C1B61}"/>
              </a:ext>
            </a:extLst>
          </p:cNvPr>
          <p:cNvSpPr/>
          <p:nvPr/>
        </p:nvSpPr>
        <p:spPr>
          <a:xfrm rot="21377162" flipH="1" flipV="1">
            <a:off x="10266454" y="328470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E976CD3-06D2-46A2-9DA1-1F369F83D97C}"/>
              </a:ext>
            </a:extLst>
          </p:cNvPr>
          <p:cNvSpPr/>
          <p:nvPr/>
        </p:nvSpPr>
        <p:spPr>
          <a:xfrm rot="21377162" flipH="1" flipV="1">
            <a:off x="10253088" y="321573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96E4492-65F0-4809-A46F-7A168BE37A92}"/>
              </a:ext>
            </a:extLst>
          </p:cNvPr>
          <p:cNvSpPr/>
          <p:nvPr/>
        </p:nvSpPr>
        <p:spPr>
          <a:xfrm rot="16200000">
            <a:off x="10315673" y="262307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8DFEFA64-C550-4816-9D45-7A8513C6DA19}"/>
              </a:ext>
            </a:extLst>
          </p:cNvPr>
          <p:cNvSpPr/>
          <p:nvPr/>
        </p:nvSpPr>
        <p:spPr>
          <a:xfrm rot="16200000">
            <a:off x="10381182" y="262652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60DC9895-3439-46EA-AB9E-459D67EBE520}"/>
              </a:ext>
            </a:extLst>
          </p:cNvPr>
          <p:cNvSpPr/>
          <p:nvPr/>
        </p:nvSpPr>
        <p:spPr>
          <a:xfrm rot="16200000">
            <a:off x="10449545" y="263149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7617CF3-6EEE-4D63-AF3E-0171C19C038C}"/>
              </a:ext>
            </a:extLst>
          </p:cNvPr>
          <p:cNvSpPr/>
          <p:nvPr/>
        </p:nvSpPr>
        <p:spPr>
          <a:xfrm rot="6891042" flipH="1" flipV="1">
            <a:off x="10160196" y="166328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9CEC05C-96CA-4CF0-A98E-B1F40C22586D}"/>
              </a:ext>
            </a:extLst>
          </p:cNvPr>
          <p:cNvSpPr/>
          <p:nvPr/>
        </p:nvSpPr>
        <p:spPr>
          <a:xfrm rot="21377162" flipH="1" flipV="1">
            <a:off x="9323134" y="449034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5E5EC60-7DA4-42FE-9294-B0FAA238C3BE}"/>
              </a:ext>
            </a:extLst>
          </p:cNvPr>
          <p:cNvSpPr/>
          <p:nvPr/>
        </p:nvSpPr>
        <p:spPr>
          <a:xfrm flipH="1" flipV="1">
            <a:off x="6462729" y="565268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769226FB-0CAD-4EE1-99AE-5CB4971F1DF9}"/>
              </a:ext>
            </a:extLst>
          </p:cNvPr>
          <p:cNvSpPr/>
          <p:nvPr/>
        </p:nvSpPr>
        <p:spPr>
          <a:xfrm rot="7828968">
            <a:off x="6131002" y="560652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D0B4920-B440-4203-B7F7-9BE348F2FB3A}"/>
              </a:ext>
            </a:extLst>
          </p:cNvPr>
          <p:cNvSpPr/>
          <p:nvPr/>
        </p:nvSpPr>
        <p:spPr>
          <a:xfrm flipH="1" flipV="1">
            <a:off x="6204508" y="566063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3B65F1FF-9FE8-4276-BF32-B05C2822221C}"/>
              </a:ext>
            </a:extLst>
          </p:cNvPr>
          <p:cNvSpPr/>
          <p:nvPr/>
        </p:nvSpPr>
        <p:spPr>
          <a:xfrm flipH="1" flipV="1">
            <a:off x="6467589" y="575248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C5AA6F1-EFDB-4C27-8432-5B21FB7E4EF2}"/>
              </a:ext>
            </a:extLst>
          </p:cNvPr>
          <p:cNvSpPr/>
          <p:nvPr/>
        </p:nvSpPr>
        <p:spPr>
          <a:xfrm flipH="1" flipV="1">
            <a:off x="6472963" y="585227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0330AAB8-A3C4-4F10-8EF4-FFD8F139AE90}"/>
              </a:ext>
            </a:extLst>
          </p:cNvPr>
          <p:cNvSpPr/>
          <p:nvPr/>
        </p:nvSpPr>
        <p:spPr>
          <a:xfrm flipH="1" flipV="1">
            <a:off x="6390004" y="593131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651AF66-F4CB-4349-8866-1E1F2DD9FB64}"/>
              </a:ext>
            </a:extLst>
          </p:cNvPr>
          <p:cNvSpPr/>
          <p:nvPr/>
        </p:nvSpPr>
        <p:spPr>
          <a:xfrm flipH="1" flipV="1">
            <a:off x="6300760" y="593131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394EF22-210B-4800-AAAE-AD598BD54F0C}"/>
              </a:ext>
            </a:extLst>
          </p:cNvPr>
          <p:cNvSpPr/>
          <p:nvPr/>
        </p:nvSpPr>
        <p:spPr>
          <a:xfrm flipH="1" flipV="1">
            <a:off x="6204508" y="593306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6D48A8A-C85D-4EA7-8D00-9A706B7257C4}"/>
              </a:ext>
            </a:extLst>
          </p:cNvPr>
          <p:cNvSpPr/>
          <p:nvPr/>
        </p:nvSpPr>
        <p:spPr>
          <a:xfrm flipH="1" flipV="1">
            <a:off x="4630830" y="593131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CE6CFEFF-CBA5-4E67-824A-0050DF577209}"/>
              </a:ext>
            </a:extLst>
          </p:cNvPr>
          <p:cNvSpPr/>
          <p:nvPr/>
        </p:nvSpPr>
        <p:spPr>
          <a:xfrm>
            <a:off x="4635624" y="600704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183CE53-EA59-49C5-AE8C-C6699904FB7C}"/>
              </a:ext>
            </a:extLst>
          </p:cNvPr>
          <p:cNvSpPr/>
          <p:nvPr/>
        </p:nvSpPr>
        <p:spPr>
          <a:xfrm flipH="1" flipV="1">
            <a:off x="3415476" y="576487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EDE4AEA-75D7-48C7-BB4A-0B7B16AA02F0}"/>
              </a:ext>
            </a:extLst>
          </p:cNvPr>
          <p:cNvSpPr/>
          <p:nvPr/>
        </p:nvSpPr>
        <p:spPr>
          <a:xfrm flipH="1" flipV="1">
            <a:off x="3420336" y="586466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8B4C17A-13E5-43E3-8B45-C5BD9F245241}"/>
              </a:ext>
            </a:extLst>
          </p:cNvPr>
          <p:cNvSpPr/>
          <p:nvPr/>
        </p:nvSpPr>
        <p:spPr>
          <a:xfrm flipH="1" flipV="1">
            <a:off x="3425710" y="596446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4436861-354F-4844-AF48-3CB1E32FF598}"/>
              </a:ext>
            </a:extLst>
          </p:cNvPr>
          <p:cNvSpPr/>
          <p:nvPr/>
        </p:nvSpPr>
        <p:spPr>
          <a:xfrm flipH="1" flipV="1">
            <a:off x="3706862" y="603601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3A58193-AC2E-4744-A336-068CE46BD6BF}"/>
              </a:ext>
            </a:extLst>
          </p:cNvPr>
          <p:cNvSpPr/>
          <p:nvPr/>
        </p:nvSpPr>
        <p:spPr>
          <a:xfrm flipH="1" flipV="1">
            <a:off x="3617618" y="603601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8956C1FB-3E20-4BB1-9C83-582C8214FE04}"/>
              </a:ext>
            </a:extLst>
          </p:cNvPr>
          <p:cNvSpPr/>
          <p:nvPr/>
        </p:nvSpPr>
        <p:spPr>
          <a:xfrm flipH="1" flipV="1">
            <a:off x="3521366" y="603776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59A88F6C-E3E8-4F57-A426-FEE33F86C00A}"/>
              </a:ext>
            </a:extLst>
          </p:cNvPr>
          <p:cNvSpPr/>
          <p:nvPr/>
        </p:nvSpPr>
        <p:spPr>
          <a:xfrm flipH="1" flipV="1">
            <a:off x="3684002" y="57505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 name="Isosceles Triangle 102">
            <a:extLst>
              <a:ext uri="{FF2B5EF4-FFF2-40B4-BE49-F238E27FC236}">
                <a16:creationId xmlns:a16="http://schemas.microsoft.com/office/drawing/2014/main" id="{CBB74F42-6AA4-4D89-9BA1-44B393174FCB}"/>
              </a:ext>
            </a:extLst>
          </p:cNvPr>
          <p:cNvSpPr/>
          <p:nvPr/>
        </p:nvSpPr>
        <p:spPr>
          <a:xfrm rot="13576596">
            <a:off x="3745579" y="570032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5" name="Isosceles Triangle 114">
            <a:extLst>
              <a:ext uri="{FF2B5EF4-FFF2-40B4-BE49-F238E27FC236}">
                <a16:creationId xmlns:a16="http://schemas.microsoft.com/office/drawing/2014/main" id="{1F5BC56C-2B6F-4E02-B9EA-39EB19C10892}"/>
              </a:ext>
            </a:extLst>
          </p:cNvPr>
          <p:cNvSpPr/>
          <p:nvPr/>
        </p:nvSpPr>
        <p:spPr>
          <a:xfrm rot="19752524">
            <a:off x="3684356" y="506659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EFB86740-AC8E-42BF-840F-1FA161A713ED}"/>
              </a:ext>
            </a:extLst>
          </p:cNvPr>
          <p:cNvSpPr/>
          <p:nvPr/>
        </p:nvSpPr>
        <p:spPr>
          <a:xfrm rot="2470270" flipH="1" flipV="1">
            <a:off x="3449362" y="483523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6016C9AE-0EE3-4911-8E4F-BF3EB1FAECE8}"/>
              </a:ext>
            </a:extLst>
          </p:cNvPr>
          <p:cNvSpPr/>
          <p:nvPr/>
        </p:nvSpPr>
        <p:spPr>
          <a:xfrm flipH="1" flipV="1">
            <a:off x="4642945" y="570443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58022-2697-4CAF-A555-928EAFF355BC}"/>
              </a:ext>
            </a:extLst>
          </p:cNvPr>
          <p:cNvSpPr/>
          <p:nvPr/>
        </p:nvSpPr>
        <p:spPr>
          <a:xfrm rot="21240000" flipH="1" flipV="1">
            <a:off x="5625506" y="446965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CC521A81-75C9-4051-A2E7-915CFE19B0FE}"/>
              </a:ext>
            </a:extLst>
          </p:cNvPr>
          <p:cNvSpPr/>
          <p:nvPr/>
        </p:nvSpPr>
        <p:spPr>
          <a:xfrm rot="2470270" flipH="1" flipV="1">
            <a:off x="3644928" y="50017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E1EC335-F2AF-41AA-B2AE-89313996AA18}"/>
              </a:ext>
            </a:extLst>
          </p:cNvPr>
          <p:cNvSpPr/>
          <p:nvPr/>
        </p:nvSpPr>
        <p:spPr>
          <a:xfrm rot="2470270" flipH="1" flipV="1">
            <a:off x="3515294" y="475693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9B8C13B5-BBC6-4732-B0EA-916963CFBF40}"/>
              </a:ext>
            </a:extLst>
          </p:cNvPr>
          <p:cNvSpPr/>
          <p:nvPr/>
        </p:nvSpPr>
        <p:spPr>
          <a:xfrm rot="2470270" flipH="1" flipV="1">
            <a:off x="3582453" y="469271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8" name="Isosceles Triangle 127">
            <a:extLst>
              <a:ext uri="{FF2B5EF4-FFF2-40B4-BE49-F238E27FC236}">
                <a16:creationId xmlns:a16="http://schemas.microsoft.com/office/drawing/2014/main" id="{B934F78C-E9FF-45EC-B599-85CCB6D60006}"/>
              </a:ext>
            </a:extLst>
          </p:cNvPr>
          <p:cNvSpPr/>
          <p:nvPr/>
        </p:nvSpPr>
        <p:spPr>
          <a:xfrm>
            <a:off x="4428546" y="449177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3" name="Isosceles Triangle 132">
            <a:extLst>
              <a:ext uri="{FF2B5EF4-FFF2-40B4-BE49-F238E27FC236}">
                <a16:creationId xmlns:a16="http://schemas.microsoft.com/office/drawing/2014/main" id="{5C4BFAB7-0326-4CF2-8BEB-839A65D1EEA0}"/>
              </a:ext>
            </a:extLst>
          </p:cNvPr>
          <p:cNvSpPr/>
          <p:nvPr/>
        </p:nvSpPr>
        <p:spPr>
          <a:xfrm rot="7632394">
            <a:off x="8790795" y="175902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4" name="Isosceles Triangle 133">
            <a:extLst>
              <a:ext uri="{FF2B5EF4-FFF2-40B4-BE49-F238E27FC236}">
                <a16:creationId xmlns:a16="http://schemas.microsoft.com/office/drawing/2014/main" id="{993CA33C-7759-4D51-80D2-2C828CDBD005}"/>
              </a:ext>
            </a:extLst>
          </p:cNvPr>
          <p:cNvSpPr/>
          <p:nvPr/>
        </p:nvSpPr>
        <p:spPr>
          <a:xfrm rot="10800000">
            <a:off x="9304536" y="4409543"/>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11277CE8-15C8-4EF0-8B07-AB56BC80D16B}"/>
              </a:ext>
            </a:extLst>
          </p:cNvPr>
          <p:cNvSpPr/>
          <p:nvPr/>
        </p:nvSpPr>
        <p:spPr>
          <a:xfrm rot="10800000">
            <a:off x="9304536" y="433747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45A50C9F-F056-4990-80DA-4A1AD87B951F}"/>
              </a:ext>
            </a:extLst>
          </p:cNvPr>
          <p:cNvSpPr/>
          <p:nvPr/>
        </p:nvSpPr>
        <p:spPr>
          <a:xfrm rot="21240000" flipH="1" flipV="1">
            <a:off x="6315004" y="440581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90109C43-33FA-48C1-9E1D-1D8AF54992DC}"/>
              </a:ext>
            </a:extLst>
          </p:cNvPr>
          <p:cNvSpPr/>
          <p:nvPr/>
        </p:nvSpPr>
        <p:spPr>
          <a:xfrm rot="21240000" flipH="1" flipV="1">
            <a:off x="7003375" y="433954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651A0066-418C-408F-9DD0-108706722AC3}"/>
              </a:ext>
            </a:extLst>
          </p:cNvPr>
          <p:cNvSpPr/>
          <p:nvPr/>
        </p:nvSpPr>
        <p:spPr>
          <a:xfrm rot="21240000" flipH="1" flipV="1">
            <a:off x="7695177" y="427101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9F45F984-2DA1-4CC5-8509-C30B36C7F603}"/>
              </a:ext>
            </a:extLst>
          </p:cNvPr>
          <p:cNvSpPr/>
          <p:nvPr/>
        </p:nvSpPr>
        <p:spPr>
          <a:xfrm rot="21240000" flipH="1" flipV="1">
            <a:off x="8385990" y="420023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6" name="Isosceles Triangle 145">
            <a:extLst>
              <a:ext uri="{FF2B5EF4-FFF2-40B4-BE49-F238E27FC236}">
                <a16:creationId xmlns:a16="http://schemas.microsoft.com/office/drawing/2014/main" id="{D01FA4FA-9C1A-4E5A-B6ED-F7292DCA8144}"/>
              </a:ext>
            </a:extLst>
          </p:cNvPr>
          <p:cNvSpPr/>
          <p:nvPr/>
        </p:nvSpPr>
        <p:spPr>
          <a:xfrm rot="10605965">
            <a:off x="5616527" y="439287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8" name="Isosceles Triangle 147">
            <a:extLst>
              <a:ext uri="{FF2B5EF4-FFF2-40B4-BE49-F238E27FC236}">
                <a16:creationId xmlns:a16="http://schemas.microsoft.com/office/drawing/2014/main" id="{FDFC53CD-1A85-40A7-B0D4-A8C39CE1B9AA}"/>
              </a:ext>
            </a:extLst>
          </p:cNvPr>
          <p:cNvSpPr/>
          <p:nvPr/>
        </p:nvSpPr>
        <p:spPr>
          <a:xfrm rot="10605965">
            <a:off x="5609496" y="431905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F33AAC7-3B84-4213-9119-99F8D2B16A70}"/>
              </a:ext>
            </a:extLst>
          </p:cNvPr>
          <p:cNvSpPr/>
          <p:nvPr/>
        </p:nvSpPr>
        <p:spPr>
          <a:xfrm rot="16994102" flipH="1" flipV="1">
            <a:off x="4513895" y="41891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6E8EBDE9-7237-429F-8250-364B6D2D6AF4}"/>
              </a:ext>
            </a:extLst>
          </p:cNvPr>
          <p:cNvSpPr/>
          <p:nvPr/>
        </p:nvSpPr>
        <p:spPr>
          <a:xfrm rot="16994102" flipH="1" flipV="1">
            <a:off x="4447074" y="442543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2AE09C57-4C74-4D19-A2E1-B221BE1C05E3}"/>
              </a:ext>
            </a:extLst>
          </p:cNvPr>
          <p:cNvSpPr/>
          <p:nvPr/>
        </p:nvSpPr>
        <p:spPr>
          <a:xfrm rot="16994102" flipH="1" flipV="1">
            <a:off x="4630998" y="422394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8DE8FC78-D893-40F6-9B9D-B6BE01669DDD}"/>
              </a:ext>
            </a:extLst>
          </p:cNvPr>
          <p:cNvSpPr/>
          <p:nvPr/>
        </p:nvSpPr>
        <p:spPr>
          <a:xfrm rot="16994102" flipH="1" flipV="1">
            <a:off x="4726730" y="425006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D6CF0620-D12E-49A8-A3E0-401CF87EC5C0}"/>
              </a:ext>
            </a:extLst>
          </p:cNvPr>
          <p:cNvSpPr/>
          <p:nvPr/>
        </p:nvSpPr>
        <p:spPr>
          <a:xfrm rot="13810280" flipH="1" flipV="1">
            <a:off x="5967003" y="314258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7E4ABF0C-4954-4F8D-8EFF-7E83D880719D}"/>
              </a:ext>
            </a:extLst>
          </p:cNvPr>
          <p:cNvSpPr/>
          <p:nvPr/>
        </p:nvSpPr>
        <p:spPr>
          <a:xfrm rot="21232723" flipH="1" flipV="1">
            <a:off x="6610644" y="466752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80A384-99E4-4DF3-8CAD-9BE5D6B72C3F}"/>
              </a:ext>
            </a:extLst>
          </p:cNvPr>
          <p:cNvSpPr/>
          <p:nvPr/>
        </p:nvSpPr>
        <p:spPr>
          <a:xfrm rot="14641280">
            <a:off x="5484768" y="3298706"/>
            <a:ext cx="175707" cy="1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71E3B75-4D78-4941-A920-0E3FD1F85C70}"/>
              </a:ext>
            </a:extLst>
          </p:cNvPr>
          <p:cNvSpPr/>
          <p:nvPr/>
        </p:nvSpPr>
        <p:spPr>
          <a:xfrm rot="3229783" flipH="1" flipV="1">
            <a:off x="6149865" y="300929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011EBDF9-5198-4FD4-A7F2-BDDB2EB845B5}"/>
              </a:ext>
            </a:extLst>
          </p:cNvPr>
          <p:cNvSpPr/>
          <p:nvPr/>
        </p:nvSpPr>
        <p:spPr>
          <a:xfrm rot="16200000">
            <a:off x="6678981" y="466868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5A3AC2B3-D888-4FE4-A8C6-22DAB13EEE29}"/>
              </a:ext>
            </a:extLst>
          </p:cNvPr>
          <p:cNvSpPr/>
          <p:nvPr/>
        </p:nvSpPr>
        <p:spPr>
          <a:xfrm rot="13810280" flipH="1" flipV="1">
            <a:off x="6084250" y="326016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0151C91-B9B9-4604-A862-62217FA7ECBB}"/>
              </a:ext>
            </a:extLst>
          </p:cNvPr>
          <p:cNvSpPr/>
          <p:nvPr/>
        </p:nvSpPr>
        <p:spPr>
          <a:xfrm rot="3229783" flipH="1" flipV="1">
            <a:off x="6267112" y="3126870"/>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1F14F370-ACF3-4764-84DD-6E5765E5E42A}"/>
              </a:ext>
            </a:extLst>
          </p:cNvPr>
          <p:cNvSpPr/>
          <p:nvPr/>
        </p:nvSpPr>
        <p:spPr>
          <a:xfrm rot="3229783" flipH="1" flipV="1">
            <a:off x="6314461" y="309789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4B57942B-0A5D-437D-A651-079DC3C51C9B}"/>
              </a:ext>
            </a:extLst>
          </p:cNvPr>
          <p:cNvSpPr/>
          <p:nvPr/>
        </p:nvSpPr>
        <p:spPr>
          <a:xfrm rot="3229783" flipH="1" flipV="1">
            <a:off x="6047895" y="32895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2" name="Isosceles Triangle 131">
            <a:extLst>
              <a:ext uri="{FF2B5EF4-FFF2-40B4-BE49-F238E27FC236}">
                <a16:creationId xmlns:a16="http://schemas.microsoft.com/office/drawing/2014/main" id="{75CF32F6-F2EB-4237-8DB7-B50E0B4C379D}"/>
              </a:ext>
            </a:extLst>
          </p:cNvPr>
          <p:cNvSpPr/>
          <p:nvPr/>
        </p:nvSpPr>
        <p:spPr>
          <a:xfrm rot="19874039">
            <a:off x="9478619" y="146332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78A7F538-BF70-4D58-9795-A9FCDCF2804F}"/>
              </a:ext>
            </a:extLst>
          </p:cNvPr>
          <p:cNvSpPr/>
          <p:nvPr/>
        </p:nvSpPr>
        <p:spPr>
          <a:xfrm rot="4503226">
            <a:off x="10082066" y="168637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2" name="Isosceles Triangle 141">
            <a:extLst>
              <a:ext uri="{FF2B5EF4-FFF2-40B4-BE49-F238E27FC236}">
                <a16:creationId xmlns:a16="http://schemas.microsoft.com/office/drawing/2014/main" id="{790F6931-7D8A-46D4-ADFC-1E70BE3D4341}"/>
              </a:ext>
            </a:extLst>
          </p:cNvPr>
          <p:cNvSpPr/>
          <p:nvPr/>
        </p:nvSpPr>
        <p:spPr>
          <a:xfrm>
            <a:off x="9973500" y="474715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7" name="Isosceles Triangle 146">
            <a:extLst>
              <a:ext uri="{FF2B5EF4-FFF2-40B4-BE49-F238E27FC236}">
                <a16:creationId xmlns:a16="http://schemas.microsoft.com/office/drawing/2014/main" id="{1B61D15D-948A-4C0D-8B98-0022B0BF9594}"/>
              </a:ext>
            </a:extLst>
          </p:cNvPr>
          <p:cNvSpPr/>
          <p:nvPr/>
        </p:nvSpPr>
        <p:spPr>
          <a:xfrm>
            <a:off x="10070126" y="466088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9" name="Isosceles Triangle 148">
            <a:extLst>
              <a:ext uri="{FF2B5EF4-FFF2-40B4-BE49-F238E27FC236}">
                <a16:creationId xmlns:a16="http://schemas.microsoft.com/office/drawing/2014/main" id="{E7788FC2-F3FD-41FB-874A-2E18A50EE801}"/>
              </a:ext>
            </a:extLst>
          </p:cNvPr>
          <p:cNvSpPr/>
          <p:nvPr/>
        </p:nvSpPr>
        <p:spPr>
          <a:xfrm>
            <a:off x="10154810" y="4568589"/>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2" name="Isosceles Triangle 161">
            <a:extLst>
              <a:ext uri="{FF2B5EF4-FFF2-40B4-BE49-F238E27FC236}">
                <a16:creationId xmlns:a16="http://schemas.microsoft.com/office/drawing/2014/main" id="{40E79F6F-713D-4B77-838C-9329AFDAAC21}"/>
              </a:ext>
            </a:extLst>
          </p:cNvPr>
          <p:cNvSpPr/>
          <p:nvPr/>
        </p:nvSpPr>
        <p:spPr>
          <a:xfrm>
            <a:off x="10246226" y="446640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A73ED211-F7E2-432D-B83A-6DEF328C4324}"/>
              </a:ext>
            </a:extLst>
          </p:cNvPr>
          <p:cNvSpPr/>
          <p:nvPr/>
        </p:nvSpPr>
        <p:spPr>
          <a:xfrm rot="6891042" flipH="1" flipV="1">
            <a:off x="10287323" y="142595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9F14E73C-C385-4BA8-B6E5-06BF6730C468}"/>
              </a:ext>
            </a:extLst>
          </p:cNvPr>
          <p:cNvSpPr/>
          <p:nvPr/>
        </p:nvSpPr>
        <p:spPr>
          <a:xfrm rot="6891042" flipH="1" flipV="1">
            <a:off x="10375408" y="146770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936C3FC-4EB8-41E9-8321-7116AC8234ED}"/>
              </a:ext>
            </a:extLst>
          </p:cNvPr>
          <p:cNvSpPr/>
          <p:nvPr/>
        </p:nvSpPr>
        <p:spPr>
          <a:xfrm rot="6891042" flipH="1" flipV="1">
            <a:off x="10465036" y="151044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A778104-7AA8-4AC2-AE89-3B379BCF2928}"/>
              </a:ext>
            </a:extLst>
          </p:cNvPr>
          <p:cNvSpPr/>
          <p:nvPr/>
        </p:nvSpPr>
        <p:spPr>
          <a:xfrm rot="6891042" flipH="1" flipV="1">
            <a:off x="10398994" y="178744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FD86DCE7-CC7A-45AE-BF9A-A9D727877543}"/>
              </a:ext>
            </a:extLst>
          </p:cNvPr>
          <p:cNvSpPr/>
          <p:nvPr/>
        </p:nvSpPr>
        <p:spPr>
          <a:xfrm rot="6891042" flipH="1" flipV="1">
            <a:off x="10447089" y="169653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74FBBD74-DC65-4C5A-A6F9-677C0A478EAC}"/>
              </a:ext>
            </a:extLst>
          </p:cNvPr>
          <p:cNvSpPr/>
          <p:nvPr/>
        </p:nvSpPr>
        <p:spPr>
          <a:xfrm rot="6891042" flipH="1" flipV="1">
            <a:off x="10482207" y="162159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6" name="Isosceles Triangle 175">
            <a:extLst>
              <a:ext uri="{FF2B5EF4-FFF2-40B4-BE49-F238E27FC236}">
                <a16:creationId xmlns:a16="http://schemas.microsoft.com/office/drawing/2014/main" id="{E3D71780-54B4-4A92-91F5-49F575721AD5}"/>
              </a:ext>
            </a:extLst>
          </p:cNvPr>
          <p:cNvSpPr/>
          <p:nvPr/>
        </p:nvSpPr>
        <p:spPr>
          <a:xfrm rot="4503226">
            <a:off x="10014816" y="169763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7" name="Isosceles Triangle 176">
            <a:extLst>
              <a:ext uri="{FF2B5EF4-FFF2-40B4-BE49-F238E27FC236}">
                <a16:creationId xmlns:a16="http://schemas.microsoft.com/office/drawing/2014/main" id="{3E8112DD-18FD-4BE7-ADDA-37815B695341}"/>
              </a:ext>
            </a:extLst>
          </p:cNvPr>
          <p:cNvSpPr/>
          <p:nvPr/>
        </p:nvSpPr>
        <p:spPr>
          <a:xfrm rot="17502154">
            <a:off x="8723823" y="231702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8" name="Isosceles Triangle 177">
            <a:extLst>
              <a:ext uri="{FF2B5EF4-FFF2-40B4-BE49-F238E27FC236}">
                <a16:creationId xmlns:a16="http://schemas.microsoft.com/office/drawing/2014/main" id="{2BBD0AC5-5C5A-4F82-B939-5BB5637182D5}"/>
              </a:ext>
            </a:extLst>
          </p:cNvPr>
          <p:cNvSpPr/>
          <p:nvPr/>
        </p:nvSpPr>
        <p:spPr>
          <a:xfrm rot="17502154">
            <a:off x="8562247" y="2268537"/>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9" name="Isosceles Triangle 178">
            <a:extLst>
              <a:ext uri="{FF2B5EF4-FFF2-40B4-BE49-F238E27FC236}">
                <a16:creationId xmlns:a16="http://schemas.microsoft.com/office/drawing/2014/main" id="{4B82EE0A-A12B-460E-90EF-D315786FF171}"/>
              </a:ext>
            </a:extLst>
          </p:cNvPr>
          <p:cNvSpPr/>
          <p:nvPr/>
        </p:nvSpPr>
        <p:spPr>
          <a:xfrm rot="17502154">
            <a:off x="8848351" y="236730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DFE1180-84D6-46B2-8466-CBBB2B7FCD85}"/>
              </a:ext>
            </a:extLst>
          </p:cNvPr>
          <p:cNvSpPr/>
          <p:nvPr/>
        </p:nvSpPr>
        <p:spPr>
          <a:xfrm rot="5400000" flipH="1" flipV="1">
            <a:off x="6083998" y="251676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7DCC0B51-FAC6-4196-AF31-C134DF6DBF7C}"/>
              </a:ext>
            </a:extLst>
          </p:cNvPr>
          <p:cNvSpPr/>
          <p:nvPr/>
        </p:nvSpPr>
        <p:spPr>
          <a:xfrm rot="5400000" flipH="1" flipV="1">
            <a:off x="5972345" y="2486753"/>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1EEE2175-10A2-4AEF-87A8-1A184D92520B}"/>
              </a:ext>
            </a:extLst>
          </p:cNvPr>
          <p:cNvSpPr/>
          <p:nvPr/>
        </p:nvSpPr>
        <p:spPr>
          <a:xfrm rot="5400000" flipH="1" flipV="1">
            <a:off x="5851330" y="2433626"/>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334962EE-6381-4FF4-BD10-E9E6EB789A8F}"/>
              </a:ext>
            </a:extLst>
          </p:cNvPr>
          <p:cNvSpPr/>
          <p:nvPr/>
        </p:nvSpPr>
        <p:spPr>
          <a:xfrm rot="4109082" flipH="1" flipV="1">
            <a:off x="5750668" y="24410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0E16410-8809-4FF5-B60B-0DF4076B304B}"/>
              </a:ext>
            </a:extLst>
          </p:cNvPr>
          <p:cNvCxnSpPr>
            <a:cxnSpLocks/>
          </p:cNvCxnSpPr>
          <p:nvPr/>
        </p:nvCxnSpPr>
        <p:spPr>
          <a:xfrm flipH="1">
            <a:off x="3446766" y="2474954"/>
            <a:ext cx="2125856" cy="998225"/>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184" name="Straight Arrow Connector 183">
            <a:extLst>
              <a:ext uri="{FF2B5EF4-FFF2-40B4-BE49-F238E27FC236}">
                <a16:creationId xmlns:a16="http://schemas.microsoft.com/office/drawing/2014/main" id="{5D640E88-779A-4474-A9E0-8D38BB6253A1}"/>
              </a:ext>
            </a:extLst>
          </p:cNvPr>
          <p:cNvCxnSpPr>
            <a:cxnSpLocks/>
          </p:cNvCxnSpPr>
          <p:nvPr/>
        </p:nvCxnSpPr>
        <p:spPr>
          <a:xfrm flipV="1">
            <a:off x="3646386" y="2840571"/>
            <a:ext cx="2097491" cy="942116"/>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85" name="Straight Arrow Connector 184">
            <a:extLst>
              <a:ext uri="{FF2B5EF4-FFF2-40B4-BE49-F238E27FC236}">
                <a16:creationId xmlns:a16="http://schemas.microsoft.com/office/drawing/2014/main" id="{212E1E1E-DA19-4CD2-BEEE-D2EB1FFE1505}"/>
              </a:ext>
            </a:extLst>
          </p:cNvPr>
          <p:cNvCxnSpPr>
            <a:cxnSpLocks/>
          </p:cNvCxnSpPr>
          <p:nvPr/>
        </p:nvCxnSpPr>
        <p:spPr>
          <a:xfrm>
            <a:off x="5806872" y="2864030"/>
            <a:ext cx="222701" cy="19872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187" name="Isosceles Triangle 186">
            <a:extLst>
              <a:ext uri="{FF2B5EF4-FFF2-40B4-BE49-F238E27FC236}">
                <a16:creationId xmlns:a16="http://schemas.microsoft.com/office/drawing/2014/main" id="{0EDD3228-B66E-49D5-A20D-D91DC33F3E6D}"/>
              </a:ext>
            </a:extLst>
          </p:cNvPr>
          <p:cNvSpPr/>
          <p:nvPr/>
        </p:nvSpPr>
        <p:spPr>
          <a:xfrm rot="10316332">
            <a:off x="6994582" y="4263170"/>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8" name="Isosceles Triangle 187">
            <a:extLst>
              <a:ext uri="{FF2B5EF4-FFF2-40B4-BE49-F238E27FC236}">
                <a16:creationId xmlns:a16="http://schemas.microsoft.com/office/drawing/2014/main" id="{138F079C-5267-4E28-B9B8-CEA1178314FF}"/>
              </a:ext>
            </a:extLst>
          </p:cNvPr>
          <p:cNvSpPr/>
          <p:nvPr/>
        </p:nvSpPr>
        <p:spPr>
          <a:xfrm rot="21149834">
            <a:off x="7710538" y="4336134"/>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9" name="Isosceles Triangle 188">
            <a:extLst>
              <a:ext uri="{FF2B5EF4-FFF2-40B4-BE49-F238E27FC236}">
                <a16:creationId xmlns:a16="http://schemas.microsoft.com/office/drawing/2014/main" id="{1BB5769A-7266-4434-A4AA-E209BDE487B6}"/>
              </a:ext>
            </a:extLst>
          </p:cNvPr>
          <p:cNvSpPr/>
          <p:nvPr/>
        </p:nvSpPr>
        <p:spPr>
          <a:xfrm rot="10316332">
            <a:off x="8375400" y="413212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A5BEB512-CB55-4582-8C57-C85B52214D76}"/>
              </a:ext>
            </a:extLst>
          </p:cNvPr>
          <p:cNvSpPr/>
          <p:nvPr/>
        </p:nvSpPr>
        <p:spPr>
          <a:xfrm rot="21240000" flipH="1" flipV="1">
            <a:off x="6339191" y="455337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9BDD29CA-696B-485F-A1D9-7D58247F10D9}"/>
              </a:ext>
            </a:extLst>
          </p:cNvPr>
          <p:cNvSpPr/>
          <p:nvPr/>
        </p:nvSpPr>
        <p:spPr>
          <a:xfrm rot="21240000" flipH="1" flipV="1">
            <a:off x="6352774" y="46262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45AEFEA3-1D1C-4E5E-926A-5EF30BE32EE5}"/>
              </a:ext>
            </a:extLst>
          </p:cNvPr>
          <p:cNvSpPr/>
          <p:nvPr/>
        </p:nvSpPr>
        <p:spPr>
          <a:xfrm rot="21240000" flipH="1" flipV="1">
            <a:off x="6364315" y="4692651"/>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E866B333-6701-4A82-A7B4-8DAFC6E59879}"/>
              </a:ext>
            </a:extLst>
          </p:cNvPr>
          <p:cNvSpPr/>
          <p:nvPr/>
        </p:nvSpPr>
        <p:spPr>
          <a:xfrm rot="183079" flipH="1" flipV="1">
            <a:off x="6680294" y="3822534"/>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7" name="Isosceles Triangle 196">
            <a:extLst>
              <a:ext uri="{FF2B5EF4-FFF2-40B4-BE49-F238E27FC236}">
                <a16:creationId xmlns:a16="http://schemas.microsoft.com/office/drawing/2014/main" id="{EC947EBA-9B49-431C-87C0-BBBCF1EDDA0D}"/>
              </a:ext>
            </a:extLst>
          </p:cNvPr>
          <p:cNvSpPr/>
          <p:nvPr/>
        </p:nvSpPr>
        <p:spPr>
          <a:xfrm rot="5940985">
            <a:off x="6400128" y="378014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92F95CB5-DBFA-41BC-BF7E-E906DCD28620}"/>
              </a:ext>
            </a:extLst>
          </p:cNvPr>
          <p:cNvSpPr/>
          <p:nvPr/>
        </p:nvSpPr>
        <p:spPr>
          <a:xfrm rot="466828" flipH="1" flipV="1">
            <a:off x="6474120" y="379378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2" name="Isosceles Triangle 201">
            <a:extLst>
              <a:ext uri="{FF2B5EF4-FFF2-40B4-BE49-F238E27FC236}">
                <a16:creationId xmlns:a16="http://schemas.microsoft.com/office/drawing/2014/main" id="{1C59F3A0-4B6C-4E99-B066-6650DEE9F178}"/>
              </a:ext>
            </a:extLst>
          </p:cNvPr>
          <p:cNvSpPr/>
          <p:nvPr/>
        </p:nvSpPr>
        <p:spPr>
          <a:xfrm rot="16200000">
            <a:off x="6746576" y="4670781"/>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7FEE855F-1D53-4417-AEE1-3ECBAAEB511F}"/>
              </a:ext>
            </a:extLst>
          </p:cNvPr>
          <p:cNvSpPr/>
          <p:nvPr/>
        </p:nvSpPr>
        <p:spPr>
          <a:xfrm rot="189259" flipH="1" flipV="1">
            <a:off x="6691088" y="3724447"/>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F699ED01-006B-4377-A3B6-C44CA2DCF9CE}"/>
              </a:ext>
            </a:extLst>
          </p:cNvPr>
          <p:cNvSpPr/>
          <p:nvPr/>
        </p:nvSpPr>
        <p:spPr>
          <a:xfrm rot="476867" flipH="1" flipV="1">
            <a:off x="6702516" y="363001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E00C9F8F-710F-4B14-B47F-FD72A454F0FF}"/>
              </a:ext>
            </a:extLst>
          </p:cNvPr>
          <p:cNvSpPr/>
          <p:nvPr/>
        </p:nvSpPr>
        <p:spPr>
          <a:xfrm rot="526072" flipH="1" flipV="1">
            <a:off x="6698372" y="3543405"/>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9" name="Isosceles Triangle 208">
            <a:extLst>
              <a:ext uri="{FF2B5EF4-FFF2-40B4-BE49-F238E27FC236}">
                <a16:creationId xmlns:a16="http://schemas.microsoft.com/office/drawing/2014/main" id="{FEB1C595-D3A3-468C-A69B-CCDFA6A5C233}"/>
              </a:ext>
            </a:extLst>
          </p:cNvPr>
          <p:cNvSpPr/>
          <p:nvPr/>
        </p:nvSpPr>
        <p:spPr>
          <a:xfrm rot="20847705">
            <a:off x="6323653" y="445779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DFEB7FC9-13D2-46A6-A2D4-A0BCF0D08DD0}"/>
              </a:ext>
            </a:extLst>
          </p:cNvPr>
          <p:cNvSpPr/>
          <p:nvPr/>
        </p:nvSpPr>
        <p:spPr>
          <a:xfrm rot="21240000" flipH="1" flipV="1">
            <a:off x="6330119" y="448046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6" name="Graphic 25" descr="Flag with solid fill">
            <a:extLst>
              <a:ext uri="{FF2B5EF4-FFF2-40B4-BE49-F238E27FC236}">
                <a16:creationId xmlns:a16="http://schemas.microsoft.com/office/drawing/2014/main" id="{C54BAABB-3203-43A4-8997-7C774C98D8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24583" y="3707297"/>
            <a:ext cx="163558" cy="163558"/>
          </a:xfrm>
          <a:prstGeom prst="rect">
            <a:avLst/>
          </a:prstGeom>
        </p:spPr>
      </p:pic>
      <p:pic>
        <p:nvPicPr>
          <p:cNvPr id="211" name="Graphic 210" descr="Flag with solid fill">
            <a:extLst>
              <a:ext uri="{FF2B5EF4-FFF2-40B4-BE49-F238E27FC236}">
                <a16:creationId xmlns:a16="http://schemas.microsoft.com/office/drawing/2014/main" id="{7D394F9B-23FD-45AC-A6A4-39A8437BCB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7049" y="5126848"/>
            <a:ext cx="163558" cy="163558"/>
          </a:xfrm>
          <a:prstGeom prst="rect">
            <a:avLst/>
          </a:prstGeom>
        </p:spPr>
      </p:pic>
      <p:pic>
        <p:nvPicPr>
          <p:cNvPr id="212" name="Graphic 211" descr="Flag with solid fill">
            <a:extLst>
              <a:ext uri="{FF2B5EF4-FFF2-40B4-BE49-F238E27FC236}">
                <a16:creationId xmlns:a16="http://schemas.microsoft.com/office/drawing/2014/main" id="{1E10714B-90CA-46C2-A64D-BD683AFD12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1000" y="4811659"/>
            <a:ext cx="163558" cy="163558"/>
          </a:xfrm>
          <a:prstGeom prst="rect">
            <a:avLst/>
          </a:prstGeom>
        </p:spPr>
      </p:pic>
      <p:pic>
        <p:nvPicPr>
          <p:cNvPr id="213" name="Graphic 212" descr="Flag with solid fill">
            <a:extLst>
              <a:ext uri="{FF2B5EF4-FFF2-40B4-BE49-F238E27FC236}">
                <a16:creationId xmlns:a16="http://schemas.microsoft.com/office/drawing/2014/main" id="{8BA139F8-B7A8-4922-8EE7-7015E4B9D9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4540" y="5255143"/>
            <a:ext cx="163558" cy="163558"/>
          </a:xfrm>
          <a:prstGeom prst="rect">
            <a:avLst/>
          </a:prstGeom>
        </p:spPr>
      </p:pic>
      <p:pic>
        <p:nvPicPr>
          <p:cNvPr id="214" name="Graphic 213" descr="Flag with solid fill">
            <a:extLst>
              <a:ext uri="{FF2B5EF4-FFF2-40B4-BE49-F238E27FC236}">
                <a16:creationId xmlns:a16="http://schemas.microsoft.com/office/drawing/2014/main" id="{E7AAB3A4-D3D2-4042-9EBA-69D828F7FF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85951" y="2360473"/>
            <a:ext cx="163558" cy="163558"/>
          </a:xfrm>
          <a:prstGeom prst="rect">
            <a:avLst/>
          </a:prstGeom>
        </p:spPr>
      </p:pic>
      <p:sp>
        <p:nvSpPr>
          <p:cNvPr id="215" name="Isosceles Triangle 214">
            <a:extLst>
              <a:ext uri="{FF2B5EF4-FFF2-40B4-BE49-F238E27FC236}">
                <a16:creationId xmlns:a16="http://schemas.microsoft.com/office/drawing/2014/main" id="{6BDC6ACB-66E1-440B-80E0-E6CBF17F3625}"/>
              </a:ext>
            </a:extLst>
          </p:cNvPr>
          <p:cNvSpPr/>
          <p:nvPr/>
        </p:nvSpPr>
        <p:spPr>
          <a:xfrm rot="7632394">
            <a:off x="8721839" y="171195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6" name="Isosceles Triangle 215">
            <a:extLst>
              <a:ext uri="{FF2B5EF4-FFF2-40B4-BE49-F238E27FC236}">
                <a16:creationId xmlns:a16="http://schemas.microsoft.com/office/drawing/2014/main" id="{6101CAB9-EC7F-457F-8C28-BD73BF1D92A6}"/>
              </a:ext>
            </a:extLst>
          </p:cNvPr>
          <p:cNvSpPr/>
          <p:nvPr/>
        </p:nvSpPr>
        <p:spPr>
          <a:xfrm rot="4140000">
            <a:off x="5157924" y="502869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7" name="Isosceles Triangle 216">
            <a:extLst>
              <a:ext uri="{FF2B5EF4-FFF2-40B4-BE49-F238E27FC236}">
                <a16:creationId xmlns:a16="http://schemas.microsoft.com/office/drawing/2014/main" id="{9279B73C-2F09-4F60-BE81-211BE455D0ED}"/>
              </a:ext>
            </a:extLst>
          </p:cNvPr>
          <p:cNvSpPr/>
          <p:nvPr/>
        </p:nvSpPr>
        <p:spPr>
          <a:xfrm rot="4140000">
            <a:off x="5292772" y="4950025"/>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8" name="Isosceles Triangle 217">
            <a:extLst>
              <a:ext uri="{FF2B5EF4-FFF2-40B4-BE49-F238E27FC236}">
                <a16:creationId xmlns:a16="http://schemas.microsoft.com/office/drawing/2014/main" id="{CF576A86-A3FB-4437-B482-4F8A1BCFF19B}"/>
              </a:ext>
            </a:extLst>
          </p:cNvPr>
          <p:cNvSpPr/>
          <p:nvPr/>
        </p:nvSpPr>
        <p:spPr>
          <a:xfrm rot="4140000">
            <a:off x="5439375" y="4883362"/>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3084CB1-0521-449E-870B-9E4DB2D65076}"/>
              </a:ext>
            </a:extLst>
          </p:cNvPr>
          <p:cNvSpPr/>
          <p:nvPr/>
        </p:nvSpPr>
        <p:spPr>
          <a:xfrm>
            <a:off x="5646420" y="4230379"/>
            <a:ext cx="2773680" cy="311141"/>
          </a:xfrm>
          <a:custGeom>
            <a:avLst/>
            <a:gdLst>
              <a:gd name="connsiteX0" fmla="*/ 0 w 2773680"/>
              <a:gd name="connsiteY0" fmla="*/ 311141 h 311141"/>
              <a:gd name="connsiteX1" fmla="*/ 685800 w 2773680"/>
              <a:gd name="connsiteY1" fmla="*/ 128261 h 311141"/>
              <a:gd name="connsiteX2" fmla="*/ 1409700 w 2773680"/>
              <a:gd name="connsiteY2" fmla="*/ 189221 h 311141"/>
              <a:gd name="connsiteX3" fmla="*/ 2049780 w 2773680"/>
              <a:gd name="connsiteY3" fmla="*/ 6341 h 311141"/>
              <a:gd name="connsiteX4" fmla="*/ 2773680 w 2773680"/>
              <a:gd name="connsiteY4" fmla="*/ 59681 h 31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311141">
                <a:moveTo>
                  <a:pt x="0" y="311141"/>
                </a:moveTo>
                <a:cubicBezTo>
                  <a:pt x="225425" y="229861"/>
                  <a:pt x="450850" y="148581"/>
                  <a:pt x="685800" y="128261"/>
                </a:cubicBezTo>
                <a:cubicBezTo>
                  <a:pt x="920750" y="107941"/>
                  <a:pt x="1182370" y="209541"/>
                  <a:pt x="1409700" y="189221"/>
                </a:cubicBezTo>
                <a:cubicBezTo>
                  <a:pt x="1637030" y="168901"/>
                  <a:pt x="1822450" y="27931"/>
                  <a:pt x="2049780" y="6341"/>
                </a:cubicBezTo>
                <a:cubicBezTo>
                  <a:pt x="2277110" y="-15249"/>
                  <a:pt x="2525395" y="22216"/>
                  <a:pt x="2773680" y="5968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43F0941-087B-4669-BFF0-A8F9E5972F08}"/>
              </a:ext>
            </a:extLst>
          </p:cNvPr>
          <p:cNvSpPr/>
          <p:nvPr/>
        </p:nvSpPr>
        <p:spPr>
          <a:xfrm>
            <a:off x="3483887" y="3101340"/>
            <a:ext cx="3131191" cy="2944249"/>
          </a:xfrm>
          <a:custGeom>
            <a:avLst/>
            <a:gdLst>
              <a:gd name="connsiteX0" fmla="*/ 2558773 w 3131191"/>
              <a:gd name="connsiteY0" fmla="*/ 0 h 2944249"/>
              <a:gd name="connsiteX1" fmla="*/ 3115033 w 3131191"/>
              <a:gd name="connsiteY1" fmla="*/ 441960 h 2944249"/>
              <a:gd name="connsiteX2" fmla="*/ 2993113 w 3131191"/>
              <a:gd name="connsiteY2" fmla="*/ 1280160 h 2944249"/>
              <a:gd name="connsiteX3" fmla="*/ 3115033 w 3131191"/>
              <a:gd name="connsiteY3" fmla="*/ 1943100 h 2944249"/>
              <a:gd name="connsiteX4" fmla="*/ 2787373 w 3131191"/>
              <a:gd name="connsiteY4" fmla="*/ 2667000 h 2944249"/>
              <a:gd name="connsiteX5" fmla="*/ 2231113 w 3131191"/>
              <a:gd name="connsiteY5" fmla="*/ 2872740 h 2944249"/>
              <a:gd name="connsiteX6" fmla="*/ 1377673 w 3131191"/>
              <a:gd name="connsiteY6" fmla="*/ 2743200 h 2944249"/>
              <a:gd name="connsiteX7" fmla="*/ 508993 w 3131191"/>
              <a:gd name="connsiteY7" fmla="*/ 2941320 h 2944249"/>
              <a:gd name="connsiteX8" fmla="*/ 21313 w 3131191"/>
              <a:gd name="connsiteY8" fmla="*/ 2560320 h 2944249"/>
              <a:gd name="connsiteX9" fmla="*/ 166093 w 3131191"/>
              <a:gd name="connsiteY9" fmla="*/ 1623060 h 2944249"/>
              <a:gd name="connsiteX10" fmla="*/ 867133 w 3131191"/>
              <a:gd name="connsiteY10" fmla="*/ 1234440 h 2944249"/>
              <a:gd name="connsiteX11" fmla="*/ 1636753 w 3131191"/>
              <a:gd name="connsiteY11" fmla="*/ 1531620 h 2944249"/>
              <a:gd name="connsiteX12" fmla="*/ 2170153 w 3131191"/>
              <a:gd name="connsiteY12" fmla="*/ 1440180 h 2944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1191" h="2944249">
                <a:moveTo>
                  <a:pt x="2558773" y="0"/>
                </a:moveTo>
                <a:cubicBezTo>
                  <a:pt x="2800708" y="114300"/>
                  <a:pt x="3042643" y="228600"/>
                  <a:pt x="3115033" y="441960"/>
                </a:cubicBezTo>
                <a:cubicBezTo>
                  <a:pt x="3187423" y="655320"/>
                  <a:pt x="2993113" y="1029970"/>
                  <a:pt x="2993113" y="1280160"/>
                </a:cubicBezTo>
                <a:cubicBezTo>
                  <a:pt x="2993113" y="1530350"/>
                  <a:pt x="3149323" y="1711960"/>
                  <a:pt x="3115033" y="1943100"/>
                </a:cubicBezTo>
                <a:cubicBezTo>
                  <a:pt x="3080743" y="2174240"/>
                  <a:pt x="2934693" y="2512060"/>
                  <a:pt x="2787373" y="2667000"/>
                </a:cubicBezTo>
                <a:cubicBezTo>
                  <a:pt x="2640053" y="2821940"/>
                  <a:pt x="2466063" y="2860040"/>
                  <a:pt x="2231113" y="2872740"/>
                </a:cubicBezTo>
                <a:cubicBezTo>
                  <a:pt x="1996163" y="2885440"/>
                  <a:pt x="1664693" y="2731770"/>
                  <a:pt x="1377673" y="2743200"/>
                </a:cubicBezTo>
                <a:cubicBezTo>
                  <a:pt x="1090653" y="2754630"/>
                  <a:pt x="735053" y="2971800"/>
                  <a:pt x="508993" y="2941320"/>
                </a:cubicBezTo>
                <a:cubicBezTo>
                  <a:pt x="282933" y="2910840"/>
                  <a:pt x="78463" y="2780030"/>
                  <a:pt x="21313" y="2560320"/>
                </a:cubicBezTo>
                <a:cubicBezTo>
                  <a:pt x="-35837" y="2340610"/>
                  <a:pt x="25123" y="1844040"/>
                  <a:pt x="166093" y="1623060"/>
                </a:cubicBezTo>
                <a:cubicBezTo>
                  <a:pt x="307063" y="1402080"/>
                  <a:pt x="622023" y="1249680"/>
                  <a:pt x="867133" y="1234440"/>
                </a:cubicBezTo>
                <a:cubicBezTo>
                  <a:pt x="1112243" y="1219200"/>
                  <a:pt x="1419583" y="1497330"/>
                  <a:pt x="1636753" y="1531620"/>
                </a:cubicBezTo>
                <a:cubicBezTo>
                  <a:pt x="1853923" y="1565910"/>
                  <a:pt x="2012038" y="1503045"/>
                  <a:pt x="2170153" y="14401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2C2B9AA-711A-4963-A2AB-275E9322BC03}"/>
              </a:ext>
            </a:extLst>
          </p:cNvPr>
          <p:cNvSpPr/>
          <p:nvPr/>
        </p:nvSpPr>
        <p:spPr>
          <a:xfrm>
            <a:off x="8168640" y="1263807"/>
            <a:ext cx="2275340" cy="3323707"/>
          </a:xfrm>
          <a:custGeom>
            <a:avLst/>
            <a:gdLst>
              <a:gd name="connsiteX0" fmla="*/ 220980 w 2275340"/>
              <a:gd name="connsiteY0" fmla="*/ 3026253 h 3323707"/>
              <a:gd name="connsiteX1" fmla="*/ 1181100 w 2275340"/>
              <a:gd name="connsiteY1" fmla="*/ 3323433 h 3323707"/>
              <a:gd name="connsiteX2" fmla="*/ 2095500 w 2275340"/>
              <a:gd name="connsiteY2" fmla="*/ 2980533 h 3323707"/>
              <a:gd name="connsiteX3" fmla="*/ 2270760 w 2275340"/>
              <a:gd name="connsiteY3" fmla="*/ 2271873 h 3323707"/>
              <a:gd name="connsiteX4" fmla="*/ 2011680 w 2275340"/>
              <a:gd name="connsiteY4" fmla="*/ 1601313 h 3323707"/>
              <a:gd name="connsiteX5" fmla="*/ 2202180 w 2275340"/>
              <a:gd name="connsiteY5" fmla="*/ 869793 h 3323707"/>
              <a:gd name="connsiteX6" fmla="*/ 1935480 w 2275340"/>
              <a:gd name="connsiteY6" fmla="*/ 115413 h 3323707"/>
              <a:gd name="connsiteX7" fmla="*/ 1318260 w 2275340"/>
              <a:gd name="connsiteY7" fmla="*/ 31593 h 3323707"/>
              <a:gd name="connsiteX8" fmla="*/ 922020 w 2275340"/>
              <a:gd name="connsiteY8" fmla="*/ 404973 h 3323707"/>
              <a:gd name="connsiteX9" fmla="*/ 655320 w 2275340"/>
              <a:gd name="connsiteY9" fmla="*/ 709773 h 3323707"/>
              <a:gd name="connsiteX10" fmla="*/ 259080 w 2275340"/>
              <a:gd name="connsiteY10" fmla="*/ 892653 h 3323707"/>
              <a:gd name="connsiteX11" fmla="*/ 0 w 2275340"/>
              <a:gd name="connsiteY11" fmla="*/ 923133 h 332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75340" h="3323707">
                <a:moveTo>
                  <a:pt x="220980" y="3026253"/>
                </a:moveTo>
                <a:cubicBezTo>
                  <a:pt x="544830" y="3178653"/>
                  <a:pt x="868680" y="3331053"/>
                  <a:pt x="1181100" y="3323433"/>
                </a:cubicBezTo>
                <a:cubicBezTo>
                  <a:pt x="1493520" y="3315813"/>
                  <a:pt x="1913890" y="3155793"/>
                  <a:pt x="2095500" y="2980533"/>
                </a:cubicBezTo>
                <a:cubicBezTo>
                  <a:pt x="2277110" y="2805273"/>
                  <a:pt x="2284730" y="2501743"/>
                  <a:pt x="2270760" y="2271873"/>
                </a:cubicBezTo>
                <a:cubicBezTo>
                  <a:pt x="2256790" y="2042003"/>
                  <a:pt x="2023110" y="1834993"/>
                  <a:pt x="2011680" y="1601313"/>
                </a:cubicBezTo>
                <a:cubicBezTo>
                  <a:pt x="2000250" y="1367633"/>
                  <a:pt x="2214880" y="1117443"/>
                  <a:pt x="2202180" y="869793"/>
                </a:cubicBezTo>
                <a:cubicBezTo>
                  <a:pt x="2189480" y="622143"/>
                  <a:pt x="2082800" y="255113"/>
                  <a:pt x="1935480" y="115413"/>
                </a:cubicBezTo>
                <a:cubicBezTo>
                  <a:pt x="1788160" y="-24287"/>
                  <a:pt x="1487170" y="-16667"/>
                  <a:pt x="1318260" y="31593"/>
                </a:cubicBezTo>
                <a:cubicBezTo>
                  <a:pt x="1149350" y="79853"/>
                  <a:pt x="1032510" y="291943"/>
                  <a:pt x="922020" y="404973"/>
                </a:cubicBezTo>
                <a:cubicBezTo>
                  <a:pt x="811530" y="518003"/>
                  <a:pt x="765810" y="628493"/>
                  <a:pt x="655320" y="709773"/>
                </a:cubicBezTo>
                <a:cubicBezTo>
                  <a:pt x="544830" y="791053"/>
                  <a:pt x="368300" y="857093"/>
                  <a:pt x="259080" y="892653"/>
                </a:cubicBezTo>
                <a:cubicBezTo>
                  <a:pt x="149860" y="928213"/>
                  <a:pt x="74930" y="925673"/>
                  <a:pt x="0" y="92313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85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BDD5-7E0E-4B59-B8AE-EDF0697FD31D}"/>
              </a:ext>
            </a:extLst>
          </p:cNvPr>
          <p:cNvSpPr>
            <a:spLocks noGrp="1"/>
          </p:cNvSpPr>
          <p:nvPr>
            <p:ph type="title"/>
          </p:nvPr>
        </p:nvSpPr>
        <p:spPr>
          <a:xfrm>
            <a:off x="648929" y="629266"/>
            <a:ext cx="3505495" cy="1622321"/>
          </a:xfrm>
        </p:spPr>
        <p:txBody>
          <a:bodyPr>
            <a:normAutofit/>
          </a:bodyPr>
          <a:lstStyle/>
          <a:p>
            <a:r>
              <a:rPr lang="en-US" dirty="0"/>
              <a:t>Rule #1</a:t>
            </a:r>
          </a:p>
        </p:txBody>
      </p:sp>
      <p:sp>
        <p:nvSpPr>
          <p:cNvPr id="3" name="Content Placeholder 2">
            <a:extLst>
              <a:ext uri="{FF2B5EF4-FFF2-40B4-BE49-F238E27FC236}">
                <a16:creationId xmlns:a16="http://schemas.microsoft.com/office/drawing/2014/main" id="{D91425DE-5700-4B96-AA6C-C9052AEB0FAA}"/>
              </a:ext>
            </a:extLst>
          </p:cNvPr>
          <p:cNvSpPr>
            <a:spLocks noGrp="1"/>
          </p:cNvSpPr>
          <p:nvPr>
            <p:ph idx="1"/>
          </p:nvPr>
        </p:nvSpPr>
        <p:spPr>
          <a:xfrm>
            <a:off x="648931" y="2438400"/>
            <a:ext cx="3505494" cy="3785419"/>
          </a:xfrm>
        </p:spPr>
        <p:txBody>
          <a:bodyPr>
            <a:normAutofit/>
          </a:bodyPr>
          <a:lstStyle/>
          <a:p>
            <a:r>
              <a:rPr lang="en-US" sz="2000" dirty="0"/>
              <a:t>Does it suck?</a:t>
            </a:r>
          </a:p>
          <a:p>
            <a:endParaRPr lang="en-US" sz="2000" dirty="0"/>
          </a:p>
          <a:p>
            <a:endParaRPr lang="en-US" sz="2000" dirty="0"/>
          </a:p>
        </p:txBody>
      </p:sp>
    </p:spTree>
    <p:extLst>
      <p:ext uri="{BB962C8B-B14F-4D97-AF65-F5344CB8AC3E}">
        <p14:creationId xmlns:p14="http://schemas.microsoft.com/office/powerpoint/2010/main" val="1132116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9933" y="0"/>
            <a:ext cx="10655175" cy="6858000"/>
          </a:xfrm>
          <a:prstGeom prst="rect">
            <a:avLst/>
          </a:prstGeom>
        </p:spPr>
      </p:pic>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A9156E24-F407-48CB-B924-5EA8BE89AE29}"/>
              </a:ext>
            </a:extLst>
          </p:cNvPr>
          <p:cNvSpPr/>
          <p:nvPr/>
        </p:nvSpPr>
        <p:spPr>
          <a:xfrm rot="5400000">
            <a:off x="1780528" y="4867042"/>
            <a:ext cx="2468880" cy="52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Grid (270’ x 60’)</a:t>
            </a:r>
          </a:p>
        </p:txBody>
      </p:sp>
      <p:sp>
        <p:nvSpPr>
          <p:cNvPr id="16" name="Rectangle 15">
            <a:extLst>
              <a:ext uri="{FF2B5EF4-FFF2-40B4-BE49-F238E27FC236}">
                <a16:creationId xmlns:a16="http://schemas.microsoft.com/office/drawing/2014/main" id="{EF80A384-99E4-4DF3-8CAD-9BE5D6B72C3F}"/>
              </a:ext>
            </a:extLst>
          </p:cNvPr>
          <p:cNvSpPr/>
          <p:nvPr/>
        </p:nvSpPr>
        <p:spPr>
          <a:xfrm>
            <a:off x="3452406" y="5486700"/>
            <a:ext cx="175707" cy="1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3C398C7C-FAAF-469C-A444-FAE03077DB2B}"/>
              </a:ext>
            </a:extLst>
          </p:cNvPr>
          <p:cNvSpPr/>
          <p:nvPr/>
        </p:nvSpPr>
        <p:spPr>
          <a:xfrm rot="2253255">
            <a:off x="6251455" y="5019590"/>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13371D2-A048-42DA-9B2F-1789E7DE3875}"/>
              </a:ext>
            </a:extLst>
          </p:cNvPr>
          <p:cNvSpPr/>
          <p:nvPr/>
        </p:nvSpPr>
        <p:spPr>
          <a:xfrm flipH="1" flipV="1">
            <a:off x="4471891" y="485228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C98C8B0-40E6-4279-8021-482EB12672FE}"/>
              </a:ext>
            </a:extLst>
          </p:cNvPr>
          <p:cNvSpPr/>
          <p:nvPr/>
        </p:nvSpPr>
        <p:spPr>
          <a:xfrm flipH="1" flipV="1">
            <a:off x="4383905" y="494710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12A6EED-655A-4663-AB87-C9F8D99A0BBA}"/>
              </a:ext>
            </a:extLst>
          </p:cNvPr>
          <p:cNvSpPr/>
          <p:nvPr/>
        </p:nvSpPr>
        <p:spPr>
          <a:xfrm flipH="1" flipV="1">
            <a:off x="4390234" y="5035033"/>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92C6E4B-C303-42B4-A852-684F8ED934B2}"/>
              </a:ext>
            </a:extLst>
          </p:cNvPr>
          <p:cNvSpPr/>
          <p:nvPr/>
        </p:nvSpPr>
        <p:spPr>
          <a:xfrm flipH="1" flipV="1">
            <a:off x="4386953" y="513232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0D543A8-B5DD-4A34-994E-BC9BA2B55950}"/>
              </a:ext>
            </a:extLst>
          </p:cNvPr>
          <p:cNvSpPr/>
          <p:nvPr/>
        </p:nvSpPr>
        <p:spPr>
          <a:xfrm flipH="1" flipV="1">
            <a:off x="4386327" y="530252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A682969-87A1-4D92-A429-93F860C5BFF8}"/>
              </a:ext>
            </a:extLst>
          </p:cNvPr>
          <p:cNvSpPr/>
          <p:nvPr/>
        </p:nvSpPr>
        <p:spPr>
          <a:xfrm flipH="1" flipV="1">
            <a:off x="4383905" y="558296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387BBEC-76D7-47CB-9DA5-3F81809366AE}"/>
              </a:ext>
            </a:extLst>
          </p:cNvPr>
          <p:cNvSpPr/>
          <p:nvPr/>
        </p:nvSpPr>
        <p:spPr>
          <a:xfrm flipH="1" flipV="1">
            <a:off x="4380555" y="5670475"/>
            <a:ext cx="18288" cy="182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9F609E9-8BD2-46DC-9BE7-8B4A1F851934}"/>
              </a:ext>
            </a:extLst>
          </p:cNvPr>
          <p:cNvSpPr/>
          <p:nvPr/>
        </p:nvSpPr>
        <p:spPr>
          <a:xfrm flipH="1" flipV="1">
            <a:off x="4383905" y="5765103"/>
            <a:ext cx="18288" cy="182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D2F866E-9D2E-42D0-BD35-F31F3FDADB3F}"/>
              </a:ext>
            </a:extLst>
          </p:cNvPr>
          <p:cNvSpPr/>
          <p:nvPr/>
        </p:nvSpPr>
        <p:spPr>
          <a:xfrm flipH="1" flipV="1">
            <a:off x="4383884" y="585771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BBCFD41-DBD1-4297-AFA3-D4BBD02B4475}"/>
              </a:ext>
            </a:extLst>
          </p:cNvPr>
          <p:cNvSpPr/>
          <p:nvPr/>
        </p:nvSpPr>
        <p:spPr>
          <a:xfrm flipH="1" flipV="1">
            <a:off x="4387741" y="595152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A757D30-E6B6-4CF6-96AA-8DF96F7FA011}"/>
              </a:ext>
            </a:extLst>
          </p:cNvPr>
          <p:cNvSpPr/>
          <p:nvPr/>
        </p:nvSpPr>
        <p:spPr>
          <a:xfrm flipH="1" flipV="1">
            <a:off x="4386327" y="603934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A89931A-4CD2-4812-BE20-7DD8C47E0CA6}"/>
              </a:ext>
            </a:extLst>
          </p:cNvPr>
          <p:cNvSpPr/>
          <p:nvPr/>
        </p:nvSpPr>
        <p:spPr>
          <a:xfrm flipH="1" flipV="1">
            <a:off x="4387741" y="548829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1251F88-758B-4BE6-9C88-5D4511AF21BF}"/>
              </a:ext>
            </a:extLst>
          </p:cNvPr>
          <p:cNvSpPr/>
          <p:nvPr/>
        </p:nvSpPr>
        <p:spPr>
          <a:xfrm flipH="1" flipV="1">
            <a:off x="4386953" y="5396540"/>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A49A736-8E50-4304-8621-2C2118797CE8}"/>
              </a:ext>
            </a:extLst>
          </p:cNvPr>
          <p:cNvSpPr/>
          <p:nvPr/>
        </p:nvSpPr>
        <p:spPr>
          <a:xfrm flipH="1" flipV="1">
            <a:off x="4390128" y="485300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25E911E-1586-4F7C-9126-BD3AAE30B73A}"/>
              </a:ext>
            </a:extLst>
          </p:cNvPr>
          <p:cNvSpPr/>
          <p:nvPr/>
        </p:nvSpPr>
        <p:spPr>
          <a:xfrm flipH="1" flipV="1">
            <a:off x="4386953" y="521493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C4B3299-3E78-45DF-B70A-81A885606060}"/>
              </a:ext>
            </a:extLst>
          </p:cNvPr>
          <p:cNvSpPr/>
          <p:nvPr/>
        </p:nvSpPr>
        <p:spPr>
          <a:xfrm flipH="1" flipV="1">
            <a:off x="6690130" y="529854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DEAE39D-B008-44DA-8BA4-0083C725867E}"/>
              </a:ext>
            </a:extLst>
          </p:cNvPr>
          <p:cNvSpPr/>
          <p:nvPr/>
        </p:nvSpPr>
        <p:spPr>
          <a:xfrm flipH="1" flipV="1">
            <a:off x="6687708" y="557897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257D2C0-EF44-433C-84AB-50B88F649084}"/>
              </a:ext>
            </a:extLst>
          </p:cNvPr>
          <p:cNvSpPr/>
          <p:nvPr/>
        </p:nvSpPr>
        <p:spPr>
          <a:xfrm flipH="1" flipV="1">
            <a:off x="6684358" y="5666491"/>
            <a:ext cx="18288" cy="182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5FAA628-CCC2-4F25-8939-3060E2797596}"/>
              </a:ext>
            </a:extLst>
          </p:cNvPr>
          <p:cNvSpPr/>
          <p:nvPr/>
        </p:nvSpPr>
        <p:spPr>
          <a:xfrm flipH="1" flipV="1">
            <a:off x="6691544" y="548431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18C72EB-6411-4439-97FE-DB028BE00765}"/>
              </a:ext>
            </a:extLst>
          </p:cNvPr>
          <p:cNvSpPr/>
          <p:nvPr/>
        </p:nvSpPr>
        <p:spPr>
          <a:xfrm flipH="1" flipV="1">
            <a:off x="6690756" y="539255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B6FE84C-51A0-4BD8-BFEA-903931AE8A22}"/>
              </a:ext>
            </a:extLst>
          </p:cNvPr>
          <p:cNvSpPr/>
          <p:nvPr/>
        </p:nvSpPr>
        <p:spPr>
          <a:xfrm flipH="1" flipV="1">
            <a:off x="6690756" y="5210952"/>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575D75E-A268-4C7B-8137-F1E93E67D0AE}"/>
              </a:ext>
            </a:extLst>
          </p:cNvPr>
          <p:cNvSpPr/>
          <p:nvPr/>
        </p:nvSpPr>
        <p:spPr>
          <a:xfrm flipH="1" flipV="1">
            <a:off x="4562711" y="484722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629AF530-68A7-467D-955A-854335ABC8E5}"/>
              </a:ext>
            </a:extLst>
          </p:cNvPr>
          <p:cNvSpPr/>
          <p:nvPr/>
        </p:nvSpPr>
        <p:spPr>
          <a:xfrm flipH="1" flipV="1">
            <a:off x="4760585" y="485468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7136568-8CA1-44CC-8E49-AA901C22E7DD}"/>
              </a:ext>
            </a:extLst>
          </p:cNvPr>
          <p:cNvSpPr/>
          <p:nvPr/>
        </p:nvSpPr>
        <p:spPr>
          <a:xfrm flipH="1" flipV="1">
            <a:off x="4627475" y="5528282"/>
            <a:ext cx="18288" cy="182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B99EA15-A0BC-440C-A726-D112AE056EA9}"/>
              </a:ext>
            </a:extLst>
          </p:cNvPr>
          <p:cNvSpPr/>
          <p:nvPr/>
        </p:nvSpPr>
        <p:spPr>
          <a:xfrm flipH="1" flipV="1">
            <a:off x="6452609" y="5528282"/>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6911A04-124D-4206-85A7-F4E379EF7B55}"/>
              </a:ext>
            </a:extLst>
          </p:cNvPr>
          <p:cNvSpPr/>
          <p:nvPr/>
        </p:nvSpPr>
        <p:spPr>
          <a:xfrm flipH="1" flipV="1">
            <a:off x="4935942" y="599515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53732079-385C-46DE-9372-7E875DF7AD6A}"/>
              </a:ext>
            </a:extLst>
          </p:cNvPr>
          <p:cNvSpPr/>
          <p:nvPr/>
        </p:nvSpPr>
        <p:spPr>
          <a:xfrm flipH="1" flipV="1">
            <a:off x="6125348" y="599478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2" name="Isosceles Triangle 151">
            <a:extLst>
              <a:ext uri="{FF2B5EF4-FFF2-40B4-BE49-F238E27FC236}">
                <a16:creationId xmlns:a16="http://schemas.microsoft.com/office/drawing/2014/main" id="{B877B383-03A1-4A46-BC30-E3E5FAD117FE}"/>
              </a:ext>
            </a:extLst>
          </p:cNvPr>
          <p:cNvSpPr/>
          <p:nvPr/>
        </p:nvSpPr>
        <p:spPr>
          <a:xfrm rot="9457180">
            <a:off x="6097895" y="5954159"/>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3" name="Isosceles Triangle 152">
            <a:extLst>
              <a:ext uri="{FF2B5EF4-FFF2-40B4-BE49-F238E27FC236}">
                <a16:creationId xmlns:a16="http://schemas.microsoft.com/office/drawing/2014/main" id="{5042983B-9363-42F9-B77F-F4FB64A5EA83}"/>
              </a:ext>
            </a:extLst>
          </p:cNvPr>
          <p:cNvSpPr/>
          <p:nvPr/>
        </p:nvSpPr>
        <p:spPr>
          <a:xfrm rot="5400000">
            <a:off x="6409641" y="5526312"/>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4" name="Isosceles Triangle 153">
            <a:extLst>
              <a:ext uri="{FF2B5EF4-FFF2-40B4-BE49-F238E27FC236}">
                <a16:creationId xmlns:a16="http://schemas.microsoft.com/office/drawing/2014/main" id="{4C7859B3-759F-4E02-B21B-060B12735BD0}"/>
              </a:ext>
            </a:extLst>
          </p:cNvPr>
          <p:cNvSpPr/>
          <p:nvPr/>
        </p:nvSpPr>
        <p:spPr>
          <a:xfrm rot="16200000">
            <a:off x="4659516" y="5530896"/>
            <a:ext cx="18288" cy="18288"/>
          </a:xfrm>
          <a:prstGeom prst="triangl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6" name="Isosceles Triangle 155">
            <a:extLst>
              <a:ext uri="{FF2B5EF4-FFF2-40B4-BE49-F238E27FC236}">
                <a16:creationId xmlns:a16="http://schemas.microsoft.com/office/drawing/2014/main" id="{041227F3-FEF0-4065-A9A1-4DDB91DD1122}"/>
              </a:ext>
            </a:extLst>
          </p:cNvPr>
          <p:cNvSpPr/>
          <p:nvPr/>
        </p:nvSpPr>
        <p:spPr>
          <a:xfrm rot="10800000">
            <a:off x="4937425" y="5958806"/>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EE7D739C-9CD4-4890-A6E9-A3EFFE0D922A}"/>
              </a:ext>
            </a:extLst>
          </p:cNvPr>
          <p:cNvSpPr/>
          <p:nvPr/>
        </p:nvSpPr>
        <p:spPr>
          <a:xfrm flipH="1" flipV="1">
            <a:off x="10580469" y="361351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2" name="Isosceles Triangle 161">
            <a:extLst>
              <a:ext uri="{FF2B5EF4-FFF2-40B4-BE49-F238E27FC236}">
                <a16:creationId xmlns:a16="http://schemas.microsoft.com/office/drawing/2014/main" id="{081B31AA-DF3F-48E5-AEC5-C03D4770997E}"/>
              </a:ext>
            </a:extLst>
          </p:cNvPr>
          <p:cNvSpPr/>
          <p:nvPr/>
        </p:nvSpPr>
        <p:spPr>
          <a:xfrm rot="5400000">
            <a:off x="10547479" y="3611919"/>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994C08AF-D1F3-48A3-B98B-E86AF187ECD4}"/>
              </a:ext>
            </a:extLst>
          </p:cNvPr>
          <p:cNvSpPr/>
          <p:nvPr/>
        </p:nvSpPr>
        <p:spPr>
          <a:xfrm flipH="1" flipV="1">
            <a:off x="9896587" y="451883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1" name="Isosceles Triangle 170">
            <a:extLst>
              <a:ext uri="{FF2B5EF4-FFF2-40B4-BE49-F238E27FC236}">
                <a16:creationId xmlns:a16="http://schemas.microsoft.com/office/drawing/2014/main" id="{B38E81EF-0CCA-44D8-9453-23D5B76D6C7C}"/>
              </a:ext>
            </a:extLst>
          </p:cNvPr>
          <p:cNvSpPr/>
          <p:nvPr/>
        </p:nvSpPr>
        <p:spPr>
          <a:xfrm rot="10800000">
            <a:off x="9896587" y="4475434"/>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1C704975-15ED-4B95-ACB0-E294B76EF377}"/>
              </a:ext>
            </a:extLst>
          </p:cNvPr>
          <p:cNvSpPr/>
          <p:nvPr/>
        </p:nvSpPr>
        <p:spPr>
          <a:xfrm rot="20288935" flipH="1" flipV="1">
            <a:off x="5388849" y="462186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03CA2DF6-0017-4FFA-A47F-8961099E8BF2}"/>
              </a:ext>
            </a:extLst>
          </p:cNvPr>
          <p:cNvSpPr/>
          <p:nvPr/>
        </p:nvSpPr>
        <p:spPr>
          <a:xfrm rot="20288935" flipH="1" flipV="1">
            <a:off x="6054942" y="438378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4400F73B-C9AD-4BCF-9D91-04764BF4D1B7}"/>
              </a:ext>
            </a:extLst>
          </p:cNvPr>
          <p:cNvSpPr/>
          <p:nvPr/>
        </p:nvSpPr>
        <p:spPr>
          <a:xfrm rot="20288935" flipH="1" flipV="1">
            <a:off x="6703739" y="417174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196031E3-7956-41DE-9207-198E4D327313}"/>
              </a:ext>
            </a:extLst>
          </p:cNvPr>
          <p:cNvSpPr/>
          <p:nvPr/>
        </p:nvSpPr>
        <p:spPr>
          <a:xfrm rot="20288935" flipH="1" flipV="1">
            <a:off x="7352353" y="394641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1" name="Isosceles Triangle 180">
            <a:extLst>
              <a:ext uri="{FF2B5EF4-FFF2-40B4-BE49-F238E27FC236}">
                <a16:creationId xmlns:a16="http://schemas.microsoft.com/office/drawing/2014/main" id="{21DB1A5B-79E4-4F48-88B9-020D8DB2F0E9}"/>
              </a:ext>
            </a:extLst>
          </p:cNvPr>
          <p:cNvSpPr/>
          <p:nvPr/>
        </p:nvSpPr>
        <p:spPr>
          <a:xfrm rot="8235744">
            <a:off x="4727155" y="4838085"/>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CE121550-6E66-424B-8F0B-8E3FF01C37E7}"/>
              </a:ext>
            </a:extLst>
          </p:cNvPr>
          <p:cNvSpPr/>
          <p:nvPr/>
        </p:nvSpPr>
        <p:spPr>
          <a:xfrm rot="20083107">
            <a:off x="5404248" y="4655585"/>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3" name="Isosceles Triangle 182">
            <a:extLst>
              <a:ext uri="{FF2B5EF4-FFF2-40B4-BE49-F238E27FC236}">
                <a16:creationId xmlns:a16="http://schemas.microsoft.com/office/drawing/2014/main" id="{E45559EE-5C8B-451C-A802-E37E73377D64}"/>
              </a:ext>
            </a:extLst>
          </p:cNvPr>
          <p:cNvSpPr/>
          <p:nvPr/>
        </p:nvSpPr>
        <p:spPr>
          <a:xfrm rot="20083107">
            <a:off x="6721588" y="4200754"/>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4" name="Isosceles Triangle 183">
            <a:extLst>
              <a:ext uri="{FF2B5EF4-FFF2-40B4-BE49-F238E27FC236}">
                <a16:creationId xmlns:a16="http://schemas.microsoft.com/office/drawing/2014/main" id="{A87A88E2-C49A-47F6-809A-A9808C4ADC22}"/>
              </a:ext>
            </a:extLst>
          </p:cNvPr>
          <p:cNvSpPr/>
          <p:nvPr/>
        </p:nvSpPr>
        <p:spPr>
          <a:xfrm rot="9679418">
            <a:off x="7336685" y="3909079"/>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5" name="Isosceles Triangle 184">
            <a:extLst>
              <a:ext uri="{FF2B5EF4-FFF2-40B4-BE49-F238E27FC236}">
                <a16:creationId xmlns:a16="http://schemas.microsoft.com/office/drawing/2014/main" id="{1F34886E-75F6-4C13-A877-BFBC153E1DB7}"/>
              </a:ext>
            </a:extLst>
          </p:cNvPr>
          <p:cNvSpPr/>
          <p:nvPr/>
        </p:nvSpPr>
        <p:spPr>
          <a:xfrm rot="9388754">
            <a:off x="6046351" y="4352444"/>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C7925D1-F01A-4B1B-8E87-FBA653E228A6}"/>
              </a:ext>
            </a:extLst>
          </p:cNvPr>
          <p:cNvSpPr/>
          <p:nvPr/>
        </p:nvSpPr>
        <p:spPr>
          <a:xfrm rot="18465136" flipH="1" flipV="1">
            <a:off x="7990482" y="421894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7" name="Isosceles Triangle 186">
            <a:extLst>
              <a:ext uri="{FF2B5EF4-FFF2-40B4-BE49-F238E27FC236}">
                <a16:creationId xmlns:a16="http://schemas.microsoft.com/office/drawing/2014/main" id="{6211EB2F-6106-44B7-B8A9-2549007C658E}"/>
              </a:ext>
            </a:extLst>
          </p:cNvPr>
          <p:cNvSpPr/>
          <p:nvPr/>
        </p:nvSpPr>
        <p:spPr>
          <a:xfrm rot="1474187">
            <a:off x="7964714" y="4253129"/>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5792B8FF-C8F8-4E5F-81DB-992AE192F4E7}"/>
              </a:ext>
            </a:extLst>
          </p:cNvPr>
          <p:cNvSpPr/>
          <p:nvPr/>
        </p:nvSpPr>
        <p:spPr>
          <a:xfrm flipH="1" flipV="1">
            <a:off x="8981913" y="452074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9" name="Isosceles Triangle 188">
            <a:extLst>
              <a:ext uri="{FF2B5EF4-FFF2-40B4-BE49-F238E27FC236}">
                <a16:creationId xmlns:a16="http://schemas.microsoft.com/office/drawing/2014/main" id="{07140825-D5C3-4107-BAC5-C40EF581A33C}"/>
              </a:ext>
            </a:extLst>
          </p:cNvPr>
          <p:cNvSpPr/>
          <p:nvPr/>
        </p:nvSpPr>
        <p:spPr>
          <a:xfrm rot="10800000">
            <a:off x="8981913" y="4487655"/>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0" name="Isosceles Triangle 189">
            <a:extLst>
              <a:ext uri="{FF2B5EF4-FFF2-40B4-BE49-F238E27FC236}">
                <a16:creationId xmlns:a16="http://schemas.microsoft.com/office/drawing/2014/main" id="{C04E7D68-AD1E-434E-B6CD-6523C127451A}"/>
              </a:ext>
            </a:extLst>
          </p:cNvPr>
          <p:cNvSpPr/>
          <p:nvPr/>
        </p:nvSpPr>
        <p:spPr>
          <a:xfrm rot="10800000">
            <a:off x="8981913" y="4452065"/>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EE0D71B9-C23A-4AF5-A2C2-80B5C9EB03EB}"/>
              </a:ext>
            </a:extLst>
          </p:cNvPr>
          <p:cNvSpPr/>
          <p:nvPr/>
        </p:nvSpPr>
        <p:spPr>
          <a:xfrm flipH="1" flipV="1">
            <a:off x="8985751" y="474933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8E299957-378E-41C7-BCF1-6584AD707B39}"/>
              </a:ext>
            </a:extLst>
          </p:cNvPr>
          <p:cNvSpPr/>
          <p:nvPr/>
        </p:nvSpPr>
        <p:spPr>
          <a:xfrm flipH="1" flipV="1">
            <a:off x="9079644" y="475464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44C86751-4601-4C5E-A4EE-8E209940D414}"/>
              </a:ext>
            </a:extLst>
          </p:cNvPr>
          <p:cNvSpPr/>
          <p:nvPr/>
        </p:nvSpPr>
        <p:spPr>
          <a:xfrm flipH="1" flipV="1">
            <a:off x="8891858" y="475464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E9EA0D17-BD15-49B9-B5D6-4B3FCB6718C5}"/>
              </a:ext>
            </a:extLst>
          </p:cNvPr>
          <p:cNvSpPr/>
          <p:nvPr/>
        </p:nvSpPr>
        <p:spPr>
          <a:xfrm flipH="1" flipV="1">
            <a:off x="9169869" y="475974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FF4DCBA1-610F-4540-A9AD-313FD54164FB}"/>
              </a:ext>
            </a:extLst>
          </p:cNvPr>
          <p:cNvSpPr/>
          <p:nvPr/>
        </p:nvSpPr>
        <p:spPr>
          <a:xfrm flipH="1" flipV="1">
            <a:off x="8799878" y="475624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28F94494-CD6C-493B-82BC-A132B9E006A8}"/>
              </a:ext>
            </a:extLst>
          </p:cNvPr>
          <p:cNvSpPr/>
          <p:nvPr/>
        </p:nvSpPr>
        <p:spPr>
          <a:xfrm rot="3879155" flipH="1" flipV="1">
            <a:off x="5539609" y="310464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E5D6DF5F-7821-4E78-8716-1D407298E450}"/>
              </a:ext>
            </a:extLst>
          </p:cNvPr>
          <p:cNvSpPr/>
          <p:nvPr/>
        </p:nvSpPr>
        <p:spPr>
          <a:xfrm flipH="1" flipV="1">
            <a:off x="10546346" y="1395790"/>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F7C6006E-32AD-41B2-8F7A-CA0EA34E7091}"/>
              </a:ext>
            </a:extLst>
          </p:cNvPr>
          <p:cNvSpPr/>
          <p:nvPr/>
        </p:nvSpPr>
        <p:spPr>
          <a:xfrm rot="17546444" flipH="1" flipV="1">
            <a:off x="9609547" y="133637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44510DF1-2181-401D-8275-2B74FA6582C9}"/>
              </a:ext>
            </a:extLst>
          </p:cNvPr>
          <p:cNvSpPr/>
          <p:nvPr/>
        </p:nvSpPr>
        <p:spPr>
          <a:xfrm rot="1194857" flipH="1" flipV="1">
            <a:off x="10199019" y="109784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1" name="Isosceles Triangle 240">
            <a:extLst>
              <a:ext uri="{FF2B5EF4-FFF2-40B4-BE49-F238E27FC236}">
                <a16:creationId xmlns:a16="http://schemas.microsoft.com/office/drawing/2014/main" id="{F8E4F68A-9312-4B4C-83D9-F08C414FECCB}"/>
              </a:ext>
            </a:extLst>
          </p:cNvPr>
          <p:cNvSpPr/>
          <p:nvPr/>
        </p:nvSpPr>
        <p:spPr>
          <a:xfrm rot="1129909">
            <a:off x="10186090" y="1128189"/>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3" name="Isosceles Triangle 242">
            <a:extLst>
              <a:ext uri="{FF2B5EF4-FFF2-40B4-BE49-F238E27FC236}">
                <a16:creationId xmlns:a16="http://schemas.microsoft.com/office/drawing/2014/main" id="{5DCFE6C5-98B1-4874-A033-EC8CF35C94E9}"/>
              </a:ext>
            </a:extLst>
          </p:cNvPr>
          <p:cNvSpPr/>
          <p:nvPr/>
        </p:nvSpPr>
        <p:spPr>
          <a:xfrm rot="19894314">
            <a:off x="9634470" y="1365909"/>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4" name="Isosceles Triangle 243">
            <a:extLst>
              <a:ext uri="{FF2B5EF4-FFF2-40B4-BE49-F238E27FC236}">
                <a16:creationId xmlns:a16="http://schemas.microsoft.com/office/drawing/2014/main" id="{690113CF-D55A-4144-A554-52F0562A1B63}"/>
              </a:ext>
            </a:extLst>
          </p:cNvPr>
          <p:cNvSpPr/>
          <p:nvPr/>
        </p:nvSpPr>
        <p:spPr>
          <a:xfrm rot="5400000">
            <a:off x="10509365" y="1395790"/>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D3A623B-00E0-408A-912D-45732CC183CC}"/>
              </a:ext>
            </a:extLst>
          </p:cNvPr>
          <p:cNvCxnSpPr/>
          <p:nvPr/>
        </p:nvCxnSpPr>
        <p:spPr>
          <a:xfrm>
            <a:off x="2797364" y="3882432"/>
            <a:ext cx="19425" cy="2537655"/>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45" name="Straight Arrow Connector 244">
            <a:extLst>
              <a:ext uri="{FF2B5EF4-FFF2-40B4-BE49-F238E27FC236}">
                <a16:creationId xmlns:a16="http://schemas.microsoft.com/office/drawing/2014/main" id="{1E6C983C-C0C0-4FCF-B3D2-891F246D49AC}"/>
              </a:ext>
            </a:extLst>
          </p:cNvPr>
          <p:cNvCxnSpPr>
            <a:cxnSpLocks/>
          </p:cNvCxnSpPr>
          <p:nvPr/>
        </p:nvCxnSpPr>
        <p:spPr>
          <a:xfrm>
            <a:off x="3221461" y="3805779"/>
            <a:ext cx="6459" cy="2466303"/>
          </a:xfrm>
          <a:prstGeom prst="straightConnector1">
            <a:avLst/>
          </a:prstGeom>
          <a:ln w="12700">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252" name="Isosceles Triangle 251">
            <a:extLst>
              <a:ext uri="{FF2B5EF4-FFF2-40B4-BE49-F238E27FC236}">
                <a16:creationId xmlns:a16="http://schemas.microsoft.com/office/drawing/2014/main" id="{79D1A867-E22E-48CA-A4C8-CE4ED0758AD0}"/>
              </a:ext>
            </a:extLst>
          </p:cNvPr>
          <p:cNvSpPr/>
          <p:nvPr/>
        </p:nvSpPr>
        <p:spPr>
          <a:xfrm rot="1129909">
            <a:off x="10174483" y="1158432"/>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54" name="Straight Connector 253">
            <a:extLst>
              <a:ext uri="{FF2B5EF4-FFF2-40B4-BE49-F238E27FC236}">
                <a16:creationId xmlns:a16="http://schemas.microsoft.com/office/drawing/2014/main" id="{A593C506-A26B-4519-948C-75408B5C410A}"/>
              </a:ext>
            </a:extLst>
          </p:cNvPr>
          <p:cNvCxnSpPr>
            <a:cxnSpLocks/>
            <a:stCxn id="186" idx="0"/>
            <a:endCxn id="202" idx="3"/>
          </p:cNvCxnSpPr>
          <p:nvPr/>
        </p:nvCxnSpPr>
        <p:spPr>
          <a:xfrm>
            <a:off x="8006856" y="4233691"/>
            <a:ext cx="793022" cy="531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84643BA-DD9A-48D7-9A42-2E1855FEBC3F}"/>
              </a:ext>
            </a:extLst>
          </p:cNvPr>
          <p:cNvCxnSpPr>
            <a:cxnSpLocks/>
            <a:stCxn id="188" idx="1"/>
            <a:endCxn id="170" idx="3"/>
          </p:cNvCxnSpPr>
          <p:nvPr/>
        </p:nvCxnSpPr>
        <p:spPr>
          <a:xfrm flipV="1">
            <a:off x="9000201" y="4527979"/>
            <a:ext cx="896386" cy="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681ECBB-174F-4C89-96E4-F298F78196AD}"/>
              </a:ext>
            </a:extLst>
          </p:cNvPr>
          <p:cNvCxnSpPr>
            <a:cxnSpLocks/>
            <a:stCxn id="170" idx="1"/>
            <a:endCxn id="161" idx="0"/>
          </p:cNvCxnSpPr>
          <p:nvPr/>
        </p:nvCxnSpPr>
        <p:spPr>
          <a:xfrm flipV="1">
            <a:off x="9914875" y="3631806"/>
            <a:ext cx="674738" cy="896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920DDC3-BEAC-41A2-8997-CAED77BE3578}"/>
              </a:ext>
            </a:extLst>
          </p:cNvPr>
          <p:cNvCxnSpPr>
            <a:cxnSpLocks/>
            <a:stCxn id="260" idx="2"/>
            <a:endCxn id="408" idx="0"/>
          </p:cNvCxnSpPr>
          <p:nvPr/>
        </p:nvCxnSpPr>
        <p:spPr>
          <a:xfrm flipH="1" flipV="1">
            <a:off x="10589135" y="2715733"/>
            <a:ext cx="235702" cy="89906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a:extLst>
              <a:ext uri="{FF2B5EF4-FFF2-40B4-BE49-F238E27FC236}">
                <a16:creationId xmlns:a16="http://schemas.microsoft.com/office/drawing/2014/main" id="{EE25F86E-F3E0-4191-B209-6669A787F2C5}"/>
              </a:ext>
            </a:extLst>
          </p:cNvPr>
          <p:cNvSpPr/>
          <p:nvPr/>
        </p:nvSpPr>
        <p:spPr>
          <a:xfrm flipH="1" flipV="1">
            <a:off x="10815693" y="3614793"/>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75" name="Straight Connector 274">
            <a:extLst>
              <a:ext uri="{FF2B5EF4-FFF2-40B4-BE49-F238E27FC236}">
                <a16:creationId xmlns:a16="http://schemas.microsoft.com/office/drawing/2014/main" id="{FDB7B13F-2D7C-4B9F-84D6-BA69288D884D}"/>
              </a:ext>
            </a:extLst>
          </p:cNvPr>
          <p:cNvCxnSpPr>
            <a:cxnSpLocks/>
            <a:stCxn id="240" idx="3"/>
            <a:endCxn id="239" idx="1"/>
          </p:cNvCxnSpPr>
          <p:nvPr/>
        </p:nvCxnSpPr>
        <p:spPr>
          <a:xfrm flipH="1">
            <a:off x="9622182" y="1103870"/>
            <a:ext cx="577384" cy="233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3665ED5A-7649-4C93-9C98-74A6A7D264DC}"/>
              </a:ext>
            </a:extLst>
          </p:cNvPr>
          <p:cNvCxnSpPr>
            <a:cxnSpLocks/>
            <a:stCxn id="177" idx="1"/>
            <a:endCxn id="186" idx="2"/>
          </p:cNvCxnSpPr>
          <p:nvPr/>
        </p:nvCxnSpPr>
        <p:spPr>
          <a:xfrm>
            <a:off x="6721370" y="4177489"/>
            <a:ext cx="1271026" cy="45006"/>
          </a:xfrm>
          <a:prstGeom prst="line">
            <a:avLst/>
          </a:prstGeom>
        </p:spPr>
        <p:style>
          <a:lnRef idx="1">
            <a:schemeClr val="accent1"/>
          </a:lnRef>
          <a:fillRef idx="0">
            <a:schemeClr val="accent1"/>
          </a:fillRef>
          <a:effectRef idx="0">
            <a:schemeClr val="accent1"/>
          </a:effectRef>
          <a:fontRef idx="minor">
            <a:schemeClr val="tx1"/>
          </a:fontRef>
        </p:style>
      </p:cxnSp>
      <p:sp>
        <p:nvSpPr>
          <p:cNvPr id="221" name="Isosceles Triangle 220">
            <a:extLst>
              <a:ext uri="{FF2B5EF4-FFF2-40B4-BE49-F238E27FC236}">
                <a16:creationId xmlns:a16="http://schemas.microsoft.com/office/drawing/2014/main" id="{241CF985-CE29-4EB6-B3CF-855386DDEB4A}"/>
              </a:ext>
            </a:extLst>
          </p:cNvPr>
          <p:cNvSpPr/>
          <p:nvPr/>
        </p:nvSpPr>
        <p:spPr>
          <a:xfrm rot="8379915">
            <a:off x="4060364" y="5831651"/>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D1AAF4E5-213D-4669-B362-342FA926E900}"/>
              </a:ext>
            </a:extLst>
          </p:cNvPr>
          <p:cNvSpPr/>
          <p:nvPr/>
        </p:nvSpPr>
        <p:spPr>
          <a:xfrm rot="20839467" flipH="1" flipV="1">
            <a:off x="5143684" y="325673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CDB5A6C5-32D1-4576-A428-0B87A9437A0E}"/>
              </a:ext>
            </a:extLst>
          </p:cNvPr>
          <p:cNvSpPr/>
          <p:nvPr/>
        </p:nvSpPr>
        <p:spPr>
          <a:xfrm rot="20891002" flipH="1" flipV="1">
            <a:off x="4834545" y="331416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888A579E-2394-4AD2-9694-3B0AE3720F85}"/>
              </a:ext>
            </a:extLst>
          </p:cNvPr>
          <p:cNvSpPr/>
          <p:nvPr/>
        </p:nvSpPr>
        <p:spPr>
          <a:xfrm rot="20565747" flipH="1" flipV="1">
            <a:off x="4977570" y="328148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4AA4C97E-28F7-4A52-A8F7-9AD317A35707}"/>
              </a:ext>
            </a:extLst>
          </p:cNvPr>
          <p:cNvSpPr/>
          <p:nvPr/>
        </p:nvSpPr>
        <p:spPr>
          <a:xfrm rot="20685178" flipH="1" flipV="1">
            <a:off x="4679112" y="334455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2E32ED10-7086-47A6-95AE-F9FF8C161023}"/>
              </a:ext>
            </a:extLst>
          </p:cNvPr>
          <p:cNvSpPr/>
          <p:nvPr/>
        </p:nvSpPr>
        <p:spPr>
          <a:xfrm rot="20584340" flipH="1" flipV="1">
            <a:off x="4525547" y="338556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C046FA86-8924-4F05-96D7-BB67994F0A41}"/>
              </a:ext>
            </a:extLst>
          </p:cNvPr>
          <p:cNvSpPr/>
          <p:nvPr/>
        </p:nvSpPr>
        <p:spPr>
          <a:xfrm rot="20551731" flipH="1" flipV="1">
            <a:off x="4389276" y="341537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5360E074-3E20-4B9B-993B-15EA1732B8B1}"/>
              </a:ext>
            </a:extLst>
          </p:cNvPr>
          <p:cNvSpPr/>
          <p:nvPr/>
        </p:nvSpPr>
        <p:spPr>
          <a:xfrm rot="20565480" flipH="1" flipV="1">
            <a:off x="4229829" y="345456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669AD177-8250-40C8-BC81-EDCAA7658928}"/>
              </a:ext>
            </a:extLst>
          </p:cNvPr>
          <p:cNvSpPr/>
          <p:nvPr/>
        </p:nvSpPr>
        <p:spPr>
          <a:xfrm rot="20641383" flipH="1" flipV="1">
            <a:off x="4056327" y="349141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55C3FAEB-4299-48F3-AE66-B3954B37609E}"/>
              </a:ext>
            </a:extLst>
          </p:cNvPr>
          <p:cNvSpPr/>
          <p:nvPr/>
        </p:nvSpPr>
        <p:spPr>
          <a:xfrm rot="20642159" flipH="1" flipV="1">
            <a:off x="3882730" y="353273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145FF5CA-8D8D-41C6-8C14-630DEFE6FA64}"/>
              </a:ext>
            </a:extLst>
          </p:cNvPr>
          <p:cNvSpPr/>
          <p:nvPr/>
        </p:nvSpPr>
        <p:spPr>
          <a:xfrm rot="20490190" flipH="1" flipV="1">
            <a:off x="3729737" y="3566923"/>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EDE6C5E8-372E-4146-B655-DF3E7755CFCF}"/>
              </a:ext>
            </a:extLst>
          </p:cNvPr>
          <p:cNvSpPr/>
          <p:nvPr/>
        </p:nvSpPr>
        <p:spPr>
          <a:xfrm rot="20790306" flipH="1" flipV="1">
            <a:off x="3566736" y="362994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C5186A51-5B3D-4E8A-93C2-010E51D67ACB}"/>
              </a:ext>
            </a:extLst>
          </p:cNvPr>
          <p:cNvSpPr/>
          <p:nvPr/>
        </p:nvSpPr>
        <p:spPr>
          <a:xfrm rot="20667342" flipH="1" flipV="1">
            <a:off x="3601001" y="379747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16B782BB-D4FB-4BD1-BAED-E918289B5220}"/>
              </a:ext>
            </a:extLst>
          </p:cNvPr>
          <p:cNvSpPr/>
          <p:nvPr/>
        </p:nvSpPr>
        <p:spPr>
          <a:xfrm rot="20624427" flipH="1" flipV="1">
            <a:off x="3781065" y="378529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0943387D-95D8-452D-9A3E-DA013102FE26}"/>
              </a:ext>
            </a:extLst>
          </p:cNvPr>
          <p:cNvSpPr/>
          <p:nvPr/>
        </p:nvSpPr>
        <p:spPr>
          <a:xfrm rot="20714600" flipH="1" flipV="1">
            <a:off x="3946130" y="374749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387F1ACF-0432-42CB-8D33-4C7D27F13BB3}"/>
              </a:ext>
            </a:extLst>
          </p:cNvPr>
          <p:cNvSpPr/>
          <p:nvPr/>
        </p:nvSpPr>
        <p:spPr>
          <a:xfrm rot="20697039" flipH="1" flipV="1">
            <a:off x="4117726" y="370551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9E57F35F-E2DB-41FD-BC95-5D004346CC62}"/>
              </a:ext>
            </a:extLst>
          </p:cNvPr>
          <p:cNvSpPr/>
          <p:nvPr/>
        </p:nvSpPr>
        <p:spPr>
          <a:xfrm rot="15437523" flipH="1" flipV="1">
            <a:off x="4745271" y="356513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C8797EE-C7E7-4281-953B-54E76491699E}"/>
              </a:ext>
            </a:extLst>
          </p:cNvPr>
          <p:cNvSpPr/>
          <p:nvPr/>
        </p:nvSpPr>
        <p:spPr>
          <a:xfrm rot="15396861" flipH="1" flipV="1">
            <a:off x="4590002" y="3599820"/>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954A6A83-8134-4D2E-B85D-699AC08A2741}"/>
              </a:ext>
            </a:extLst>
          </p:cNvPr>
          <p:cNvSpPr/>
          <p:nvPr/>
        </p:nvSpPr>
        <p:spPr>
          <a:xfrm rot="15744615" flipH="1" flipV="1">
            <a:off x="4894773" y="352908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CEA51022-CC8C-478C-9639-50E5CB8F519A}"/>
              </a:ext>
            </a:extLst>
          </p:cNvPr>
          <p:cNvSpPr/>
          <p:nvPr/>
        </p:nvSpPr>
        <p:spPr>
          <a:xfrm rot="9610969" flipH="1" flipV="1">
            <a:off x="5050613" y="3479712"/>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E1309E3C-C8A3-476F-AAFA-44348201B8CA}"/>
              </a:ext>
            </a:extLst>
          </p:cNvPr>
          <p:cNvSpPr/>
          <p:nvPr/>
        </p:nvSpPr>
        <p:spPr>
          <a:xfrm rot="15818357" flipH="1" flipV="1">
            <a:off x="5222875" y="344312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A456FFAB-2E93-444D-8617-21E10E6EC656}"/>
              </a:ext>
            </a:extLst>
          </p:cNvPr>
          <p:cNvSpPr/>
          <p:nvPr/>
        </p:nvSpPr>
        <p:spPr>
          <a:xfrm rot="15174055" flipH="1" flipV="1">
            <a:off x="4459474" y="362799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03460DB5-7024-4039-9E1E-E19BA5909C34}"/>
              </a:ext>
            </a:extLst>
          </p:cNvPr>
          <p:cNvSpPr/>
          <p:nvPr/>
        </p:nvSpPr>
        <p:spPr>
          <a:xfrm rot="20622465" flipH="1" flipV="1">
            <a:off x="4282792" y="366768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99EA39C8-4E24-44BD-980E-F9C04A85FA78}"/>
              </a:ext>
            </a:extLst>
          </p:cNvPr>
          <p:cNvSpPr/>
          <p:nvPr/>
        </p:nvSpPr>
        <p:spPr>
          <a:xfrm rot="15497193" flipH="1" flipV="1">
            <a:off x="5342454" y="319002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EF7B966E-5706-4F3A-9CC5-B96E06D68FD9}"/>
              </a:ext>
            </a:extLst>
          </p:cNvPr>
          <p:cNvSpPr/>
          <p:nvPr/>
        </p:nvSpPr>
        <p:spPr>
          <a:xfrm flipH="1" flipV="1">
            <a:off x="3494270" y="3815190"/>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2C98DB93-8292-4E2D-BED8-244275441D92}"/>
              </a:ext>
            </a:extLst>
          </p:cNvPr>
          <p:cNvSpPr/>
          <p:nvPr/>
        </p:nvSpPr>
        <p:spPr>
          <a:xfrm flipH="1" flipV="1">
            <a:off x="3485071" y="364830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D4115E9F-31FA-4E15-B8CA-55EC5EA1D4C1}"/>
              </a:ext>
            </a:extLst>
          </p:cNvPr>
          <p:cNvSpPr/>
          <p:nvPr/>
        </p:nvSpPr>
        <p:spPr>
          <a:xfrm rot="20790306" flipH="1" flipV="1">
            <a:off x="3651926" y="360238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77F20563-9FDF-4243-833D-AF8E60197514}"/>
              </a:ext>
            </a:extLst>
          </p:cNvPr>
          <p:cNvSpPr/>
          <p:nvPr/>
        </p:nvSpPr>
        <p:spPr>
          <a:xfrm rot="20790306" flipH="1" flipV="1">
            <a:off x="3696440" y="380153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78115DB6-900C-4005-A78D-FC87A97F9EEE}"/>
              </a:ext>
            </a:extLst>
          </p:cNvPr>
          <p:cNvSpPr/>
          <p:nvPr/>
        </p:nvSpPr>
        <p:spPr>
          <a:xfrm rot="1107558" flipH="1" flipV="1">
            <a:off x="4861058" y="450516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DBA5CC1B-0736-4125-8B71-25688A105CFA}"/>
              </a:ext>
            </a:extLst>
          </p:cNvPr>
          <p:cNvSpPr/>
          <p:nvPr/>
        </p:nvSpPr>
        <p:spPr>
          <a:xfrm flipH="1" flipV="1">
            <a:off x="4390234" y="613366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70971E33-FCA0-40FE-9D70-3E3F90B38E12}"/>
              </a:ext>
            </a:extLst>
          </p:cNvPr>
          <p:cNvSpPr/>
          <p:nvPr/>
        </p:nvSpPr>
        <p:spPr>
          <a:xfrm flipH="1" flipV="1">
            <a:off x="4383884" y="622593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B247F8ED-57BC-43BF-A9A3-59EC135701C9}"/>
              </a:ext>
            </a:extLst>
          </p:cNvPr>
          <p:cNvSpPr/>
          <p:nvPr/>
        </p:nvSpPr>
        <p:spPr>
          <a:xfrm rot="2067892" flipH="1" flipV="1">
            <a:off x="6273074" y="4984720"/>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9394FE25-1EF8-4E45-AFDA-D2DD6C6CC092}"/>
              </a:ext>
            </a:extLst>
          </p:cNvPr>
          <p:cNvSpPr/>
          <p:nvPr/>
        </p:nvSpPr>
        <p:spPr>
          <a:xfrm rot="2213629" flipH="1" flipV="1">
            <a:off x="6356458" y="505635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BCF94A2D-A1C4-4703-B581-B1F0FC339571}"/>
              </a:ext>
            </a:extLst>
          </p:cNvPr>
          <p:cNvSpPr/>
          <p:nvPr/>
        </p:nvSpPr>
        <p:spPr>
          <a:xfrm rot="2162226" flipH="1" flipV="1">
            <a:off x="6448830" y="5134532"/>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12954388-27CF-46B7-BB66-0BB27ED0BEF4}"/>
              </a:ext>
            </a:extLst>
          </p:cNvPr>
          <p:cNvSpPr/>
          <p:nvPr/>
        </p:nvSpPr>
        <p:spPr>
          <a:xfrm flipH="1" flipV="1">
            <a:off x="6687708" y="5131250"/>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A0354A06-A31C-421E-BEF6-5F6BA45F652B}"/>
              </a:ext>
            </a:extLst>
          </p:cNvPr>
          <p:cNvSpPr/>
          <p:nvPr/>
        </p:nvSpPr>
        <p:spPr>
          <a:xfrm flipH="1" flipV="1">
            <a:off x="6687708" y="503991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7CCE7478-4164-4046-AF4D-9D9DD3C33A58}"/>
              </a:ext>
            </a:extLst>
          </p:cNvPr>
          <p:cNvSpPr/>
          <p:nvPr/>
        </p:nvSpPr>
        <p:spPr>
          <a:xfrm flipH="1" flipV="1">
            <a:off x="6690756" y="494963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27" name="Straight Connector 326">
            <a:extLst>
              <a:ext uri="{FF2B5EF4-FFF2-40B4-BE49-F238E27FC236}">
                <a16:creationId xmlns:a16="http://schemas.microsoft.com/office/drawing/2014/main" id="{0259FCBD-D8EE-4747-9C22-342F5DF7F560}"/>
              </a:ext>
            </a:extLst>
          </p:cNvPr>
          <p:cNvCxnSpPr/>
          <p:nvPr/>
        </p:nvCxnSpPr>
        <p:spPr>
          <a:xfrm>
            <a:off x="3830396" y="5981240"/>
            <a:ext cx="0" cy="321118"/>
          </a:xfrm>
          <a:prstGeom prst="line">
            <a:avLst/>
          </a:prstGeom>
        </p:spPr>
        <p:style>
          <a:lnRef idx="1">
            <a:schemeClr val="dk1"/>
          </a:lnRef>
          <a:fillRef idx="0">
            <a:schemeClr val="dk1"/>
          </a:fillRef>
          <a:effectRef idx="0">
            <a:schemeClr val="dk1"/>
          </a:effectRef>
          <a:fontRef idx="minor">
            <a:schemeClr val="tx1"/>
          </a:fontRef>
        </p:style>
      </p:cxnSp>
      <p:sp>
        <p:nvSpPr>
          <p:cNvPr id="328" name="Rectangle 327">
            <a:extLst>
              <a:ext uri="{FF2B5EF4-FFF2-40B4-BE49-F238E27FC236}">
                <a16:creationId xmlns:a16="http://schemas.microsoft.com/office/drawing/2014/main" id="{5A3A3958-29E3-40E6-8860-DCB8E26F76E4}"/>
              </a:ext>
            </a:extLst>
          </p:cNvPr>
          <p:cNvSpPr/>
          <p:nvPr/>
        </p:nvSpPr>
        <p:spPr>
          <a:xfrm flipH="1" flipV="1">
            <a:off x="3828308" y="603934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11801417-6303-450F-81FB-1F5DBD515510}"/>
              </a:ext>
            </a:extLst>
          </p:cNvPr>
          <p:cNvSpPr/>
          <p:nvPr/>
        </p:nvSpPr>
        <p:spPr>
          <a:xfrm flipH="1" flipV="1">
            <a:off x="3831524" y="622831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34A3E7CB-DC5E-46C3-82DE-2AA3C9FD88F6}"/>
              </a:ext>
            </a:extLst>
          </p:cNvPr>
          <p:cNvSpPr txBox="1"/>
          <p:nvPr/>
        </p:nvSpPr>
        <p:spPr>
          <a:xfrm>
            <a:off x="3548726" y="6251331"/>
            <a:ext cx="574797" cy="246221"/>
          </a:xfrm>
          <a:prstGeom prst="rect">
            <a:avLst/>
          </a:prstGeom>
          <a:noFill/>
        </p:spPr>
        <p:txBody>
          <a:bodyPr wrap="square" rtlCol="0">
            <a:spAutoFit/>
          </a:bodyPr>
          <a:lstStyle/>
          <a:p>
            <a:pPr algn="ctr"/>
            <a:r>
              <a:rPr lang="en-US" sz="1000" dirty="0"/>
              <a:t>Staging</a:t>
            </a:r>
          </a:p>
        </p:txBody>
      </p:sp>
      <p:sp>
        <p:nvSpPr>
          <p:cNvPr id="332" name="Rectangle 331">
            <a:extLst>
              <a:ext uri="{FF2B5EF4-FFF2-40B4-BE49-F238E27FC236}">
                <a16:creationId xmlns:a16="http://schemas.microsoft.com/office/drawing/2014/main" id="{CD692529-89C9-4DEB-B23B-6506B01006B1}"/>
              </a:ext>
            </a:extLst>
          </p:cNvPr>
          <p:cNvSpPr/>
          <p:nvPr/>
        </p:nvSpPr>
        <p:spPr>
          <a:xfrm rot="2342662" flipH="1" flipV="1">
            <a:off x="4098384" y="5879720"/>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391FEF10-0405-47EC-ACF7-E078F8CFF8E2}"/>
              </a:ext>
            </a:extLst>
          </p:cNvPr>
          <p:cNvSpPr/>
          <p:nvPr/>
        </p:nvSpPr>
        <p:spPr>
          <a:xfrm rot="1348152" flipH="1" flipV="1">
            <a:off x="4276247" y="600086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EC027CA3-7591-4D46-8F2B-5F91D6D5FA22}"/>
              </a:ext>
            </a:extLst>
          </p:cNvPr>
          <p:cNvSpPr/>
          <p:nvPr/>
        </p:nvSpPr>
        <p:spPr>
          <a:xfrm rot="1348152" flipH="1" flipV="1">
            <a:off x="4304263" y="601281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5F74C9BC-D64D-4445-97D0-547308E55B47}"/>
              </a:ext>
            </a:extLst>
          </p:cNvPr>
          <p:cNvSpPr/>
          <p:nvPr/>
        </p:nvSpPr>
        <p:spPr>
          <a:xfrm rot="2342662" flipH="1" flipV="1">
            <a:off x="4079647" y="5863150"/>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36" name="Straight Connector 335">
            <a:extLst>
              <a:ext uri="{FF2B5EF4-FFF2-40B4-BE49-F238E27FC236}">
                <a16:creationId xmlns:a16="http://schemas.microsoft.com/office/drawing/2014/main" id="{1E6B3CF8-97AB-4A18-B48C-7DDC366045E0}"/>
              </a:ext>
            </a:extLst>
          </p:cNvPr>
          <p:cNvCxnSpPr>
            <a:cxnSpLocks/>
          </p:cNvCxnSpPr>
          <p:nvPr/>
        </p:nvCxnSpPr>
        <p:spPr>
          <a:xfrm>
            <a:off x="4047195" y="5848943"/>
            <a:ext cx="319994" cy="208252"/>
          </a:xfrm>
          <a:prstGeom prst="line">
            <a:avLst/>
          </a:prstGeom>
        </p:spPr>
        <p:style>
          <a:lnRef idx="1">
            <a:schemeClr val="accent6"/>
          </a:lnRef>
          <a:fillRef idx="0">
            <a:schemeClr val="accent6"/>
          </a:fillRef>
          <a:effectRef idx="0">
            <a:schemeClr val="accent6"/>
          </a:effectRef>
          <a:fontRef idx="minor">
            <a:schemeClr val="tx1"/>
          </a:fontRef>
        </p:style>
      </p:cxnSp>
      <p:sp>
        <p:nvSpPr>
          <p:cNvPr id="337" name="TextBox 336">
            <a:extLst>
              <a:ext uri="{FF2B5EF4-FFF2-40B4-BE49-F238E27FC236}">
                <a16:creationId xmlns:a16="http://schemas.microsoft.com/office/drawing/2014/main" id="{527E8872-F093-4882-B7B9-7BC83A541BDF}"/>
              </a:ext>
            </a:extLst>
          </p:cNvPr>
          <p:cNvSpPr txBox="1"/>
          <p:nvPr/>
        </p:nvSpPr>
        <p:spPr>
          <a:xfrm>
            <a:off x="3724688" y="5644522"/>
            <a:ext cx="574797" cy="246221"/>
          </a:xfrm>
          <a:prstGeom prst="rect">
            <a:avLst/>
          </a:prstGeom>
          <a:noFill/>
        </p:spPr>
        <p:txBody>
          <a:bodyPr wrap="square" rtlCol="0">
            <a:spAutoFit/>
          </a:bodyPr>
          <a:lstStyle/>
          <a:p>
            <a:pPr algn="ctr"/>
            <a:r>
              <a:rPr lang="en-US" sz="1000" dirty="0">
                <a:solidFill>
                  <a:schemeClr val="accent6">
                    <a:lumMod val="50000"/>
                  </a:schemeClr>
                </a:solidFill>
              </a:rPr>
              <a:t>Start</a:t>
            </a:r>
          </a:p>
        </p:txBody>
      </p:sp>
      <p:sp>
        <p:nvSpPr>
          <p:cNvPr id="338" name="Isosceles Triangle 337">
            <a:extLst>
              <a:ext uri="{FF2B5EF4-FFF2-40B4-BE49-F238E27FC236}">
                <a16:creationId xmlns:a16="http://schemas.microsoft.com/office/drawing/2014/main" id="{C2F8E76A-82FE-40E1-B334-54A3FEE9C2F9}"/>
              </a:ext>
            </a:extLst>
          </p:cNvPr>
          <p:cNvSpPr/>
          <p:nvPr/>
        </p:nvSpPr>
        <p:spPr>
          <a:xfrm rot="1438471">
            <a:off x="4849725" y="4537545"/>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9A7EDF1D-1EF1-49B6-97D7-AFDC5E9AFD8A}"/>
              </a:ext>
            </a:extLst>
          </p:cNvPr>
          <p:cNvSpPr/>
          <p:nvPr/>
        </p:nvSpPr>
        <p:spPr>
          <a:xfrm rot="2834244" flipH="1" flipV="1">
            <a:off x="4218385" y="4678393"/>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B02C999E-C313-4C32-BE4A-9191D894FD09}"/>
              </a:ext>
            </a:extLst>
          </p:cNvPr>
          <p:cNvSpPr/>
          <p:nvPr/>
        </p:nvSpPr>
        <p:spPr>
          <a:xfrm rot="2834244" flipH="1" flipV="1">
            <a:off x="4146717" y="473671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CACAAF0D-B8B1-4060-8AFF-546A82F55E10}"/>
              </a:ext>
            </a:extLst>
          </p:cNvPr>
          <p:cNvSpPr/>
          <p:nvPr/>
        </p:nvSpPr>
        <p:spPr>
          <a:xfrm rot="2834244" flipH="1" flipV="1">
            <a:off x="4079587" y="479557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B6DC2EDE-2137-44C9-9B4C-EFDE26724BE8}"/>
              </a:ext>
            </a:extLst>
          </p:cNvPr>
          <p:cNvSpPr/>
          <p:nvPr/>
        </p:nvSpPr>
        <p:spPr>
          <a:xfrm rot="2834244" flipH="1" flipV="1">
            <a:off x="4290341" y="4612192"/>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BAB2304F-C5C3-4B68-B77D-B74E764C44E8}"/>
              </a:ext>
            </a:extLst>
          </p:cNvPr>
          <p:cNvSpPr/>
          <p:nvPr/>
        </p:nvSpPr>
        <p:spPr>
          <a:xfrm rot="2834244" flipH="1" flipV="1">
            <a:off x="4360239" y="455046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E5248EAF-3A50-4594-872B-BE0FE9A11263}"/>
              </a:ext>
            </a:extLst>
          </p:cNvPr>
          <p:cNvSpPr/>
          <p:nvPr/>
        </p:nvSpPr>
        <p:spPr>
          <a:xfrm rot="1211988" flipH="1" flipV="1">
            <a:off x="4999227" y="428350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F5CC34FD-88C3-49E7-9075-AAC64D48E08D}"/>
              </a:ext>
            </a:extLst>
          </p:cNvPr>
          <p:cNvSpPr/>
          <p:nvPr/>
        </p:nvSpPr>
        <p:spPr>
          <a:xfrm rot="1211988" flipH="1" flipV="1">
            <a:off x="5073452" y="4306982"/>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1B6651CF-918D-4FB1-906A-1CB6748E49BA}"/>
              </a:ext>
            </a:extLst>
          </p:cNvPr>
          <p:cNvSpPr/>
          <p:nvPr/>
        </p:nvSpPr>
        <p:spPr>
          <a:xfrm rot="1211988" flipH="1" flipV="1">
            <a:off x="5135937" y="433491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8DA6132C-E0C7-44CB-9DCC-14B393CD5613}"/>
              </a:ext>
            </a:extLst>
          </p:cNvPr>
          <p:cNvSpPr/>
          <p:nvPr/>
        </p:nvSpPr>
        <p:spPr>
          <a:xfrm rot="1211988" flipH="1" flipV="1">
            <a:off x="4928280" y="4256633"/>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04BA631C-F10A-47E8-BEAE-339E2A53FBA5}"/>
              </a:ext>
            </a:extLst>
          </p:cNvPr>
          <p:cNvSpPr/>
          <p:nvPr/>
        </p:nvSpPr>
        <p:spPr>
          <a:xfrm rot="1211988" flipH="1" flipV="1">
            <a:off x="4853226" y="4222232"/>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E4BE9F0A-8771-4EC9-8276-ACBF4911F496}"/>
              </a:ext>
            </a:extLst>
          </p:cNvPr>
          <p:cNvCxnSpPr>
            <a:cxnSpLocks/>
            <a:stCxn id="332" idx="2"/>
          </p:cNvCxnSpPr>
          <p:nvPr/>
        </p:nvCxnSpPr>
        <p:spPr>
          <a:xfrm flipV="1">
            <a:off x="4113288" y="4804722"/>
            <a:ext cx="13869" cy="1077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A9858E5C-7D4C-4557-8875-41D4BF134C31}"/>
              </a:ext>
            </a:extLst>
          </p:cNvPr>
          <p:cNvCxnSpPr>
            <a:cxnSpLocks/>
            <a:stCxn id="343" idx="1"/>
            <a:endCxn id="369" idx="0"/>
          </p:cNvCxnSpPr>
          <p:nvPr/>
        </p:nvCxnSpPr>
        <p:spPr>
          <a:xfrm flipV="1">
            <a:off x="4375591" y="4211982"/>
            <a:ext cx="403282" cy="354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36B1F5DB-F679-4825-91B5-53EFD46B4353}"/>
              </a:ext>
            </a:extLst>
          </p:cNvPr>
          <p:cNvCxnSpPr>
            <a:cxnSpLocks/>
            <a:stCxn id="172" idx="3"/>
            <a:endCxn id="97" idx="2"/>
          </p:cNvCxnSpPr>
          <p:nvPr/>
        </p:nvCxnSpPr>
        <p:spPr>
          <a:xfrm flipH="1">
            <a:off x="4636619" y="4634413"/>
            <a:ext cx="752887" cy="893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8665F095-D4AF-45EF-88D2-F87335C75FF2}"/>
              </a:ext>
            </a:extLst>
          </p:cNvPr>
          <p:cNvCxnSpPr>
            <a:cxnSpLocks/>
            <a:stCxn id="97" idx="3"/>
            <a:endCxn id="148" idx="0"/>
          </p:cNvCxnSpPr>
          <p:nvPr/>
        </p:nvCxnSpPr>
        <p:spPr>
          <a:xfrm>
            <a:off x="4627475" y="5537426"/>
            <a:ext cx="317611" cy="476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047DC9E5-9E4D-47DC-96CD-6C7714BAAA63}"/>
              </a:ext>
            </a:extLst>
          </p:cNvPr>
          <p:cNvCxnSpPr>
            <a:cxnSpLocks/>
            <a:endCxn id="150" idx="0"/>
          </p:cNvCxnSpPr>
          <p:nvPr/>
        </p:nvCxnSpPr>
        <p:spPr>
          <a:xfrm>
            <a:off x="4963014" y="6010009"/>
            <a:ext cx="1171478" cy="3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ED04481D-32F4-4C26-AD24-0F31552272E6}"/>
              </a:ext>
            </a:extLst>
          </p:cNvPr>
          <p:cNvCxnSpPr>
            <a:cxnSpLocks/>
          </p:cNvCxnSpPr>
          <p:nvPr/>
        </p:nvCxnSpPr>
        <p:spPr>
          <a:xfrm flipV="1">
            <a:off x="6154980" y="5555903"/>
            <a:ext cx="315917" cy="4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B799D0D1-42F2-41FF-B1AA-94FBE96D50BC}"/>
              </a:ext>
            </a:extLst>
          </p:cNvPr>
          <p:cNvCxnSpPr>
            <a:cxnSpLocks/>
            <a:stCxn id="316" idx="3"/>
            <a:endCxn id="172" idx="1"/>
          </p:cNvCxnSpPr>
          <p:nvPr/>
        </p:nvCxnSpPr>
        <p:spPr>
          <a:xfrm flipH="1" flipV="1">
            <a:off x="5406480" y="4627607"/>
            <a:ext cx="868199" cy="361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9DCE1848-9269-4A26-BAAA-81DB613D2999}"/>
              </a:ext>
            </a:extLst>
          </p:cNvPr>
          <p:cNvCxnSpPr>
            <a:cxnSpLocks/>
            <a:stCxn id="319" idx="0"/>
            <a:endCxn id="98" idx="1"/>
          </p:cNvCxnSpPr>
          <p:nvPr/>
        </p:nvCxnSpPr>
        <p:spPr>
          <a:xfrm>
            <a:off x="6452595" y="5151070"/>
            <a:ext cx="18302" cy="386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E279DE08-E9A8-47D8-B3A0-DC420A2F94F4}"/>
              </a:ext>
            </a:extLst>
          </p:cNvPr>
          <p:cNvCxnSpPr>
            <a:cxnSpLocks/>
            <a:stCxn id="307" idx="3"/>
            <a:endCxn id="70" idx="1"/>
          </p:cNvCxnSpPr>
          <p:nvPr/>
        </p:nvCxnSpPr>
        <p:spPr>
          <a:xfrm flipH="1">
            <a:off x="4408416" y="4511415"/>
            <a:ext cx="453112" cy="350734"/>
          </a:xfrm>
          <a:prstGeom prst="line">
            <a:avLst/>
          </a:prstGeom>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4CE94710-A622-4352-8014-30A0D365BBC0}"/>
              </a:ext>
            </a:extLst>
          </p:cNvPr>
          <p:cNvSpPr/>
          <p:nvPr/>
        </p:nvSpPr>
        <p:spPr>
          <a:xfrm rot="1211988" flipH="1" flipV="1">
            <a:off x="4772886" y="4194256"/>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3" name="Isosceles Triangle 372">
            <a:extLst>
              <a:ext uri="{FF2B5EF4-FFF2-40B4-BE49-F238E27FC236}">
                <a16:creationId xmlns:a16="http://schemas.microsoft.com/office/drawing/2014/main" id="{D3D8C50A-AFD9-4665-8107-0D49C27D90B6}"/>
              </a:ext>
            </a:extLst>
          </p:cNvPr>
          <p:cNvSpPr/>
          <p:nvPr/>
        </p:nvSpPr>
        <p:spPr>
          <a:xfrm rot="196016">
            <a:off x="5674810" y="6292919"/>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8" name="Isosceles Triangle 217">
            <a:extLst>
              <a:ext uri="{FF2B5EF4-FFF2-40B4-BE49-F238E27FC236}">
                <a16:creationId xmlns:a16="http://schemas.microsoft.com/office/drawing/2014/main" id="{41C68CBE-BCF8-4A06-A959-A4AC76185F4D}"/>
              </a:ext>
            </a:extLst>
          </p:cNvPr>
          <p:cNvSpPr/>
          <p:nvPr/>
        </p:nvSpPr>
        <p:spPr>
          <a:xfrm rot="9388754">
            <a:off x="6024613" y="4313934"/>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9" name="Isosceles Triangle 218">
            <a:extLst>
              <a:ext uri="{FF2B5EF4-FFF2-40B4-BE49-F238E27FC236}">
                <a16:creationId xmlns:a16="http://schemas.microsoft.com/office/drawing/2014/main" id="{36CBB68D-3899-406D-9B9D-347D05AE10CC}"/>
              </a:ext>
            </a:extLst>
          </p:cNvPr>
          <p:cNvSpPr/>
          <p:nvPr/>
        </p:nvSpPr>
        <p:spPr>
          <a:xfrm rot="9388754">
            <a:off x="6003260" y="4272362"/>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686EBE1A-32BD-4900-9F8E-B0A9C6B1B6A6}"/>
              </a:ext>
            </a:extLst>
          </p:cNvPr>
          <p:cNvSpPr/>
          <p:nvPr/>
        </p:nvSpPr>
        <p:spPr>
          <a:xfrm flipH="1" flipV="1">
            <a:off x="5671637" y="6223135"/>
            <a:ext cx="18288" cy="182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3" name="TextBox 402">
            <a:extLst>
              <a:ext uri="{FF2B5EF4-FFF2-40B4-BE49-F238E27FC236}">
                <a16:creationId xmlns:a16="http://schemas.microsoft.com/office/drawing/2014/main" id="{B0043446-5E28-42CE-B61C-86DE30EC94A8}"/>
              </a:ext>
            </a:extLst>
          </p:cNvPr>
          <p:cNvSpPr txBox="1"/>
          <p:nvPr/>
        </p:nvSpPr>
        <p:spPr>
          <a:xfrm>
            <a:off x="5484757" y="2488553"/>
            <a:ext cx="574797" cy="246221"/>
          </a:xfrm>
          <a:prstGeom prst="rect">
            <a:avLst/>
          </a:prstGeom>
          <a:noFill/>
        </p:spPr>
        <p:txBody>
          <a:bodyPr wrap="square" rtlCol="0">
            <a:spAutoFit/>
          </a:bodyPr>
          <a:lstStyle/>
          <a:p>
            <a:pPr algn="ctr"/>
            <a:r>
              <a:rPr lang="en-US" sz="1000" dirty="0">
                <a:solidFill>
                  <a:srgbClr val="C00000"/>
                </a:solidFill>
              </a:rPr>
              <a:t>Finish</a:t>
            </a:r>
          </a:p>
        </p:txBody>
      </p:sp>
      <p:sp>
        <p:nvSpPr>
          <p:cNvPr id="405" name="Rectangle 404">
            <a:extLst>
              <a:ext uri="{FF2B5EF4-FFF2-40B4-BE49-F238E27FC236}">
                <a16:creationId xmlns:a16="http://schemas.microsoft.com/office/drawing/2014/main" id="{E9EEB707-7A98-4DF0-B83D-38D0AD56F15E}"/>
              </a:ext>
            </a:extLst>
          </p:cNvPr>
          <p:cNvSpPr/>
          <p:nvPr/>
        </p:nvSpPr>
        <p:spPr>
          <a:xfrm rot="20891002" flipH="1" flipV="1">
            <a:off x="4834545" y="331416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54CA4F4D-F827-4991-A350-A0831011DB13}"/>
              </a:ext>
            </a:extLst>
          </p:cNvPr>
          <p:cNvSpPr/>
          <p:nvPr/>
        </p:nvSpPr>
        <p:spPr>
          <a:xfrm flipH="1" flipV="1">
            <a:off x="10579991" y="2697445"/>
            <a:ext cx="18288" cy="182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9" name="Isosceles Triangle 408">
            <a:extLst>
              <a:ext uri="{FF2B5EF4-FFF2-40B4-BE49-F238E27FC236}">
                <a16:creationId xmlns:a16="http://schemas.microsoft.com/office/drawing/2014/main" id="{86750ACF-947B-49B1-9BF0-112C49645BB2}"/>
              </a:ext>
            </a:extLst>
          </p:cNvPr>
          <p:cNvSpPr/>
          <p:nvPr/>
        </p:nvSpPr>
        <p:spPr>
          <a:xfrm rot="16200000">
            <a:off x="10613915" y="2699793"/>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0" name="Rectangle 409">
            <a:extLst>
              <a:ext uri="{FF2B5EF4-FFF2-40B4-BE49-F238E27FC236}">
                <a16:creationId xmlns:a16="http://schemas.microsoft.com/office/drawing/2014/main" id="{523BB456-14C2-4230-BBA5-66A3EA0ABF6A}"/>
              </a:ext>
            </a:extLst>
          </p:cNvPr>
          <p:cNvSpPr/>
          <p:nvPr/>
        </p:nvSpPr>
        <p:spPr>
          <a:xfrm rot="15455741" flipH="1" flipV="1">
            <a:off x="5603233" y="332753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C7FA5887-C60B-4DA5-AEC0-A44ADED36354}"/>
              </a:ext>
            </a:extLst>
          </p:cNvPr>
          <p:cNvSpPr/>
          <p:nvPr/>
        </p:nvSpPr>
        <p:spPr>
          <a:xfrm rot="3879155" flipH="1" flipV="1">
            <a:off x="6075254" y="310464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23CAE98F-C487-4B83-8C7F-04259BCE859D}"/>
              </a:ext>
            </a:extLst>
          </p:cNvPr>
          <p:cNvSpPr/>
          <p:nvPr/>
        </p:nvSpPr>
        <p:spPr>
          <a:xfrm rot="3879155" flipH="1" flipV="1">
            <a:off x="7907440" y="209419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3" name="Rectangle 412">
            <a:extLst>
              <a:ext uri="{FF2B5EF4-FFF2-40B4-BE49-F238E27FC236}">
                <a16:creationId xmlns:a16="http://schemas.microsoft.com/office/drawing/2014/main" id="{FE5B455E-5079-4AED-9734-F21ABC4062FA}"/>
              </a:ext>
            </a:extLst>
          </p:cNvPr>
          <p:cNvSpPr/>
          <p:nvPr/>
        </p:nvSpPr>
        <p:spPr>
          <a:xfrm rot="3879155" flipH="1" flipV="1">
            <a:off x="8407197" y="186968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9F10C7A5-8E4E-4B02-A26E-E2ED3CEDC3E2}"/>
              </a:ext>
            </a:extLst>
          </p:cNvPr>
          <p:cNvSpPr/>
          <p:nvPr/>
        </p:nvSpPr>
        <p:spPr>
          <a:xfrm rot="3879155" flipH="1" flipV="1">
            <a:off x="8741502" y="156620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B04F46F2-A75F-4D9C-AAD5-CD40E522FFBF}"/>
              </a:ext>
            </a:extLst>
          </p:cNvPr>
          <p:cNvSpPr/>
          <p:nvPr/>
        </p:nvSpPr>
        <p:spPr>
          <a:xfrm flipH="1" flipV="1">
            <a:off x="10579991" y="2149604"/>
            <a:ext cx="18288" cy="182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6" name="Isosceles Triangle 415">
            <a:extLst>
              <a:ext uri="{FF2B5EF4-FFF2-40B4-BE49-F238E27FC236}">
                <a16:creationId xmlns:a16="http://schemas.microsoft.com/office/drawing/2014/main" id="{9EFBB882-B1BD-48BF-83AF-C7038C87A878}"/>
              </a:ext>
            </a:extLst>
          </p:cNvPr>
          <p:cNvSpPr/>
          <p:nvPr/>
        </p:nvSpPr>
        <p:spPr>
          <a:xfrm rot="5094846">
            <a:off x="10547121" y="2147483"/>
            <a:ext cx="18288" cy="18288"/>
          </a:xfrm>
          <a:prstGeom prst="triangl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7" name="Isosceles Triangle 416">
            <a:extLst>
              <a:ext uri="{FF2B5EF4-FFF2-40B4-BE49-F238E27FC236}">
                <a16:creationId xmlns:a16="http://schemas.microsoft.com/office/drawing/2014/main" id="{289C4FDC-FB91-472E-A639-297A18DBE11A}"/>
              </a:ext>
            </a:extLst>
          </p:cNvPr>
          <p:cNvSpPr/>
          <p:nvPr/>
        </p:nvSpPr>
        <p:spPr>
          <a:xfrm rot="9388754">
            <a:off x="7892515" y="2063028"/>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8" name="Isosceles Triangle 417">
            <a:extLst>
              <a:ext uri="{FF2B5EF4-FFF2-40B4-BE49-F238E27FC236}">
                <a16:creationId xmlns:a16="http://schemas.microsoft.com/office/drawing/2014/main" id="{1C7C6A2C-6227-4A03-A97F-53224E96CC16}"/>
              </a:ext>
            </a:extLst>
          </p:cNvPr>
          <p:cNvSpPr/>
          <p:nvPr/>
        </p:nvSpPr>
        <p:spPr>
          <a:xfrm rot="19973778">
            <a:off x="8429009" y="1901331"/>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9" name="Isosceles Triangle 418">
            <a:extLst>
              <a:ext uri="{FF2B5EF4-FFF2-40B4-BE49-F238E27FC236}">
                <a16:creationId xmlns:a16="http://schemas.microsoft.com/office/drawing/2014/main" id="{780040CB-E717-4DDB-A257-C7D8BAE6D0B5}"/>
              </a:ext>
            </a:extLst>
          </p:cNvPr>
          <p:cNvSpPr/>
          <p:nvPr/>
        </p:nvSpPr>
        <p:spPr>
          <a:xfrm rot="9227543">
            <a:off x="8726320" y="1536580"/>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19636DBE-EC88-4CF3-AABC-C22EE161A708}"/>
              </a:ext>
            </a:extLst>
          </p:cNvPr>
          <p:cNvSpPr/>
          <p:nvPr/>
        </p:nvSpPr>
        <p:spPr>
          <a:xfrm flipH="1" flipV="1">
            <a:off x="10546346" y="1395790"/>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D7100EA6-8279-4F0D-8FFA-90235B99E32E}"/>
              </a:ext>
            </a:extLst>
          </p:cNvPr>
          <p:cNvSpPr/>
          <p:nvPr/>
        </p:nvSpPr>
        <p:spPr>
          <a:xfrm rot="19496854" flipH="1" flipV="1">
            <a:off x="9609547" y="133637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F3A31C61-F554-45E7-950A-5D9E1380A087}"/>
              </a:ext>
            </a:extLst>
          </p:cNvPr>
          <p:cNvSpPr/>
          <p:nvPr/>
        </p:nvSpPr>
        <p:spPr>
          <a:xfrm rot="1194857" flipH="1" flipV="1">
            <a:off x="10199019" y="109784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3" name="Isosceles Triangle 422">
            <a:extLst>
              <a:ext uri="{FF2B5EF4-FFF2-40B4-BE49-F238E27FC236}">
                <a16:creationId xmlns:a16="http://schemas.microsoft.com/office/drawing/2014/main" id="{0AC1ECD9-579E-43AB-994F-B8FDACF808AB}"/>
              </a:ext>
            </a:extLst>
          </p:cNvPr>
          <p:cNvSpPr/>
          <p:nvPr/>
        </p:nvSpPr>
        <p:spPr>
          <a:xfrm rot="1129909">
            <a:off x="10186090" y="1128189"/>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4" name="Isosceles Triangle 423">
            <a:extLst>
              <a:ext uri="{FF2B5EF4-FFF2-40B4-BE49-F238E27FC236}">
                <a16:creationId xmlns:a16="http://schemas.microsoft.com/office/drawing/2014/main" id="{488279E3-E11A-45E1-9A90-6A4D00B58D5B}"/>
              </a:ext>
            </a:extLst>
          </p:cNvPr>
          <p:cNvSpPr/>
          <p:nvPr/>
        </p:nvSpPr>
        <p:spPr>
          <a:xfrm rot="19894314">
            <a:off x="9634470" y="1365909"/>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5" name="Isosceles Triangle 424">
            <a:extLst>
              <a:ext uri="{FF2B5EF4-FFF2-40B4-BE49-F238E27FC236}">
                <a16:creationId xmlns:a16="http://schemas.microsoft.com/office/drawing/2014/main" id="{BE11704C-C170-4CB5-B702-7A2A76CD9D80}"/>
              </a:ext>
            </a:extLst>
          </p:cNvPr>
          <p:cNvSpPr/>
          <p:nvPr/>
        </p:nvSpPr>
        <p:spPr>
          <a:xfrm rot="5400000">
            <a:off x="10509365" y="1395790"/>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A75D8B89-C20D-4FF8-8DE6-527BFE61B898}"/>
              </a:ext>
            </a:extLst>
          </p:cNvPr>
          <p:cNvSpPr/>
          <p:nvPr/>
        </p:nvSpPr>
        <p:spPr>
          <a:xfrm rot="14898351" flipH="1" flipV="1">
            <a:off x="5833330" y="320682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7" name="Isosceles Triangle 426">
            <a:extLst>
              <a:ext uri="{FF2B5EF4-FFF2-40B4-BE49-F238E27FC236}">
                <a16:creationId xmlns:a16="http://schemas.microsoft.com/office/drawing/2014/main" id="{6C278205-AB53-423C-BADE-2D681E5B12AF}"/>
              </a:ext>
            </a:extLst>
          </p:cNvPr>
          <p:cNvSpPr/>
          <p:nvPr/>
        </p:nvSpPr>
        <p:spPr>
          <a:xfrm rot="5094846">
            <a:off x="10508876" y="2150096"/>
            <a:ext cx="18288" cy="18288"/>
          </a:xfrm>
          <a:prstGeom prst="triangl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8" name="Isosceles Triangle 427">
            <a:extLst>
              <a:ext uri="{FF2B5EF4-FFF2-40B4-BE49-F238E27FC236}">
                <a16:creationId xmlns:a16="http://schemas.microsoft.com/office/drawing/2014/main" id="{58A5608B-E095-4B62-BDE3-1651F8274453}"/>
              </a:ext>
            </a:extLst>
          </p:cNvPr>
          <p:cNvSpPr/>
          <p:nvPr/>
        </p:nvSpPr>
        <p:spPr>
          <a:xfrm rot="1129909">
            <a:off x="10174483" y="1158432"/>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32" name="Straight Connector 431">
            <a:extLst>
              <a:ext uri="{FF2B5EF4-FFF2-40B4-BE49-F238E27FC236}">
                <a16:creationId xmlns:a16="http://schemas.microsoft.com/office/drawing/2014/main" id="{923D399D-BD1D-4226-8E6C-C41CE33B5E64}"/>
              </a:ext>
            </a:extLst>
          </p:cNvPr>
          <p:cNvCxnSpPr>
            <a:cxnSpLocks/>
            <a:stCxn id="420" idx="1"/>
            <a:endCxn id="422" idx="1"/>
          </p:cNvCxnSpPr>
          <p:nvPr/>
        </p:nvCxnSpPr>
        <p:spPr>
          <a:xfrm flipH="1" flipV="1">
            <a:off x="10216760" y="1110100"/>
            <a:ext cx="347874" cy="294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42466031-D561-48DF-AD13-9DD95677DCBA}"/>
              </a:ext>
            </a:extLst>
          </p:cNvPr>
          <p:cNvCxnSpPr>
            <a:cxnSpLocks/>
            <a:stCxn id="422" idx="3"/>
            <a:endCxn id="421" idx="1"/>
          </p:cNvCxnSpPr>
          <p:nvPr/>
        </p:nvCxnSpPr>
        <p:spPr>
          <a:xfrm flipH="1">
            <a:off x="9626177" y="1103870"/>
            <a:ext cx="573389" cy="23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0349E8D4-E0A4-430E-AD44-DC8DE45B920B}"/>
              </a:ext>
            </a:extLst>
          </p:cNvPr>
          <p:cNvCxnSpPr>
            <a:cxnSpLocks/>
          </p:cNvCxnSpPr>
          <p:nvPr/>
        </p:nvCxnSpPr>
        <p:spPr>
          <a:xfrm>
            <a:off x="5877008" y="2735356"/>
            <a:ext cx="292701" cy="519594"/>
          </a:xfrm>
          <a:prstGeom prst="line">
            <a:avLst/>
          </a:prstGeom>
          <a:ln>
            <a:solidFill>
              <a:srgbClr val="C00000"/>
            </a:solidFill>
          </a:ln>
        </p:spPr>
        <p:style>
          <a:lnRef idx="1">
            <a:schemeClr val="accent6"/>
          </a:lnRef>
          <a:fillRef idx="0">
            <a:schemeClr val="accent6"/>
          </a:fillRef>
          <a:effectRef idx="0">
            <a:schemeClr val="accent6"/>
          </a:effectRef>
          <a:fontRef idx="minor">
            <a:schemeClr val="tx1"/>
          </a:fontRef>
        </p:style>
      </p:cxnSp>
      <p:sp>
        <p:nvSpPr>
          <p:cNvPr id="435" name="Rectangle 434">
            <a:extLst>
              <a:ext uri="{FF2B5EF4-FFF2-40B4-BE49-F238E27FC236}">
                <a16:creationId xmlns:a16="http://schemas.microsoft.com/office/drawing/2014/main" id="{5CE3315A-DD24-4E92-AF0F-4F56D5F8CDEF}"/>
              </a:ext>
            </a:extLst>
          </p:cNvPr>
          <p:cNvSpPr/>
          <p:nvPr/>
        </p:nvSpPr>
        <p:spPr>
          <a:xfrm rot="15497193" flipH="1" flipV="1">
            <a:off x="5392098" y="340778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7" name="Isosceles Triangle 436">
            <a:extLst>
              <a:ext uri="{FF2B5EF4-FFF2-40B4-BE49-F238E27FC236}">
                <a16:creationId xmlns:a16="http://schemas.microsoft.com/office/drawing/2014/main" id="{0C96CE87-24CD-48D3-8877-1817614E2395}"/>
              </a:ext>
            </a:extLst>
          </p:cNvPr>
          <p:cNvSpPr/>
          <p:nvPr/>
        </p:nvSpPr>
        <p:spPr>
          <a:xfrm rot="19998821">
            <a:off x="7431111" y="2347638"/>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8" name="Isosceles Triangle 437">
            <a:extLst>
              <a:ext uri="{FF2B5EF4-FFF2-40B4-BE49-F238E27FC236}">
                <a16:creationId xmlns:a16="http://schemas.microsoft.com/office/drawing/2014/main" id="{4ED0070D-C7F8-499F-AC77-99B082144FB0}"/>
              </a:ext>
            </a:extLst>
          </p:cNvPr>
          <p:cNvSpPr/>
          <p:nvPr/>
        </p:nvSpPr>
        <p:spPr>
          <a:xfrm rot="19941109">
            <a:off x="6943238" y="2606813"/>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9" name="Isosceles Triangle 438">
            <a:extLst>
              <a:ext uri="{FF2B5EF4-FFF2-40B4-BE49-F238E27FC236}">
                <a16:creationId xmlns:a16="http://schemas.microsoft.com/office/drawing/2014/main" id="{E7D8654C-86D0-413A-9E4D-578CA8632658}"/>
              </a:ext>
            </a:extLst>
          </p:cNvPr>
          <p:cNvSpPr/>
          <p:nvPr/>
        </p:nvSpPr>
        <p:spPr>
          <a:xfrm rot="19941109">
            <a:off x="6923321" y="2576976"/>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175E00CA-4C77-452F-A1C3-1F24C1CA5785}"/>
              </a:ext>
            </a:extLst>
          </p:cNvPr>
          <p:cNvSpPr/>
          <p:nvPr/>
        </p:nvSpPr>
        <p:spPr>
          <a:xfrm rot="3879155" flipH="1" flipV="1">
            <a:off x="7410660" y="2314694"/>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8DE17F49-6236-4274-92D3-DBA0499883E2}"/>
              </a:ext>
            </a:extLst>
          </p:cNvPr>
          <p:cNvSpPr/>
          <p:nvPr/>
        </p:nvSpPr>
        <p:spPr>
          <a:xfrm rot="3879155" flipH="1" flipV="1">
            <a:off x="6908761" y="254353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DEDF6D80-3B0C-4EF6-A6D3-82C3FC1CAA7C}"/>
              </a:ext>
            </a:extLst>
          </p:cNvPr>
          <p:cNvSpPr/>
          <p:nvPr/>
        </p:nvSpPr>
        <p:spPr>
          <a:xfrm rot="3879155" flipH="1" flipV="1">
            <a:off x="6410853" y="2772435"/>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3" name="Isosceles Triangle 442">
            <a:extLst>
              <a:ext uri="{FF2B5EF4-FFF2-40B4-BE49-F238E27FC236}">
                <a16:creationId xmlns:a16="http://schemas.microsoft.com/office/drawing/2014/main" id="{CD9D687D-B26B-4F33-8B21-78950A552656}"/>
              </a:ext>
            </a:extLst>
          </p:cNvPr>
          <p:cNvSpPr/>
          <p:nvPr/>
        </p:nvSpPr>
        <p:spPr>
          <a:xfrm rot="9388754">
            <a:off x="6395928" y="2741268"/>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4" name="Rectangle 443">
            <a:extLst>
              <a:ext uri="{FF2B5EF4-FFF2-40B4-BE49-F238E27FC236}">
                <a16:creationId xmlns:a16="http://schemas.microsoft.com/office/drawing/2014/main" id="{2021E0AB-DE59-4771-85A0-AA840021C0CE}"/>
              </a:ext>
            </a:extLst>
          </p:cNvPr>
          <p:cNvSpPr/>
          <p:nvPr/>
        </p:nvSpPr>
        <p:spPr>
          <a:xfrm rot="3879155" flipH="1" flipV="1">
            <a:off x="5962097" y="288536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7F9970AB-90D9-4DA3-94E7-7CE6E6613817}"/>
              </a:ext>
            </a:extLst>
          </p:cNvPr>
          <p:cNvSpPr/>
          <p:nvPr/>
        </p:nvSpPr>
        <p:spPr>
          <a:xfrm rot="3879155" flipH="1" flipV="1">
            <a:off x="5945346" y="285918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9A46C052-61FD-472D-83CB-B829D11D5B39}"/>
              </a:ext>
            </a:extLst>
          </p:cNvPr>
          <p:cNvSpPr/>
          <p:nvPr/>
        </p:nvSpPr>
        <p:spPr>
          <a:xfrm rot="3879155" flipH="1" flipV="1">
            <a:off x="5926922" y="2835341"/>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FCBCFB96-ED12-4ED7-BC3D-4EF61F4F4A2D}"/>
              </a:ext>
            </a:extLst>
          </p:cNvPr>
          <p:cNvSpPr/>
          <p:nvPr/>
        </p:nvSpPr>
        <p:spPr>
          <a:xfrm rot="3879155" flipH="1" flipV="1">
            <a:off x="6095797" y="312588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870F24BA-828D-4D71-8205-F56C0F73B0C2}"/>
              </a:ext>
            </a:extLst>
          </p:cNvPr>
          <p:cNvSpPr/>
          <p:nvPr/>
        </p:nvSpPr>
        <p:spPr>
          <a:xfrm rot="3879155" flipH="1" flipV="1">
            <a:off x="6107975" y="3154033"/>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E9F12C94-649F-4117-A4B2-FF41AEE2FB78}"/>
              </a:ext>
            </a:extLst>
          </p:cNvPr>
          <p:cNvSpPr/>
          <p:nvPr/>
        </p:nvSpPr>
        <p:spPr>
          <a:xfrm rot="3879155" flipH="1" flipV="1">
            <a:off x="5742528" y="296074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0" name="Isosceles Triangle 449">
            <a:extLst>
              <a:ext uri="{FF2B5EF4-FFF2-40B4-BE49-F238E27FC236}">
                <a16:creationId xmlns:a16="http://schemas.microsoft.com/office/drawing/2014/main" id="{654B47E0-B374-4F16-813A-8315BCD2BCD2}"/>
              </a:ext>
            </a:extLst>
          </p:cNvPr>
          <p:cNvSpPr/>
          <p:nvPr/>
        </p:nvSpPr>
        <p:spPr>
          <a:xfrm rot="16200000">
            <a:off x="10613915" y="2699793"/>
            <a:ext cx="18288" cy="18288"/>
          </a:xfrm>
          <a:prstGeom prst="triangl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A356EB78-5AF8-4264-AC3B-A1278A9D1E1C}"/>
              </a:ext>
            </a:extLst>
          </p:cNvPr>
          <p:cNvSpPr/>
          <p:nvPr/>
        </p:nvSpPr>
        <p:spPr>
          <a:xfrm rot="1211988" flipH="1" flipV="1">
            <a:off x="5201036" y="4360459"/>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08340E17-79E2-4202-9791-38FFF1F2426A}"/>
              </a:ext>
            </a:extLst>
          </p:cNvPr>
          <p:cNvSpPr/>
          <p:nvPr/>
        </p:nvSpPr>
        <p:spPr>
          <a:xfrm rot="1211988" flipH="1" flipV="1">
            <a:off x="5276386" y="4383938"/>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CA6F286-AA98-46C7-84B5-DABE0232391B}"/>
              </a:ext>
            </a:extLst>
          </p:cNvPr>
          <p:cNvCxnSpPr>
            <a:cxnSpLocks/>
            <a:stCxn id="455" idx="2"/>
            <a:endCxn id="175" idx="3"/>
          </p:cNvCxnSpPr>
          <p:nvPr/>
        </p:nvCxnSpPr>
        <p:spPr>
          <a:xfrm>
            <a:off x="5288687" y="4384500"/>
            <a:ext cx="766912" cy="11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72B2CCA1-705C-44B2-A393-B86301076EB7}"/>
              </a:ext>
            </a:extLst>
          </p:cNvPr>
          <p:cNvCxnSpPr>
            <a:cxnSpLocks/>
            <a:endCxn id="456" idx="3"/>
          </p:cNvCxnSpPr>
          <p:nvPr/>
        </p:nvCxnSpPr>
        <p:spPr>
          <a:xfrm>
            <a:off x="6334833" y="4573794"/>
            <a:ext cx="355923" cy="29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81E0BC92-5DF9-4AB9-8C5E-3A35555CF52A}"/>
              </a:ext>
            </a:extLst>
          </p:cNvPr>
          <p:cNvCxnSpPr>
            <a:cxnSpLocks/>
            <a:stCxn id="427" idx="1"/>
          </p:cNvCxnSpPr>
          <p:nvPr/>
        </p:nvCxnSpPr>
        <p:spPr>
          <a:xfrm flipV="1">
            <a:off x="10517615" y="1414080"/>
            <a:ext cx="38770" cy="740606"/>
          </a:xfrm>
          <a:prstGeom prst="line">
            <a:avLst/>
          </a:prstGeom>
        </p:spPr>
        <p:style>
          <a:lnRef idx="1">
            <a:schemeClr val="accent1"/>
          </a:lnRef>
          <a:fillRef idx="0">
            <a:schemeClr val="accent1"/>
          </a:fillRef>
          <a:effectRef idx="0">
            <a:schemeClr val="accent1"/>
          </a:effectRef>
          <a:fontRef idx="minor">
            <a:schemeClr val="tx1"/>
          </a:fontRef>
        </p:style>
      </p:cxnSp>
      <p:sp>
        <p:nvSpPr>
          <p:cNvPr id="456" name="Rectangle 455">
            <a:extLst>
              <a:ext uri="{FF2B5EF4-FFF2-40B4-BE49-F238E27FC236}">
                <a16:creationId xmlns:a16="http://schemas.microsoft.com/office/drawing/2014/main" id="{48381068-DCEB-41C6-9B56-BED2E6857E8A}"/>
              </a:ext>
            </a:extLst>
          </p:cNvPr>
          <p:cNvSpPr/>
          <p:nvPr/>
        </p:nvSpPr>
        <p:spPr>
          <a:xfrm flipH="1" flipV="1">
            <a:off x="6690756" y="485675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0" name="Isosceles Triangle 459">
            <a:extLst>
              <a:ext uri="{FF2B5EF4-FFF2-40B4-BE49-F238E27FC236}">
                <a16:creationId xmlns:a16="http://schemas.microsoft.com/office/drawing/2014/main" id="{E11E1EC1-128F-41A5-A8EF-752A45FBCD40}"/>
              </a:ext>
            </a:extLst>
          </p:cNvPr>
          <p:cNvSpPr/>
          <p:nvPr/>
        </p:nvSpPr>
        <p:spPr>
          <a:xfrm rot="9388754">
            <a:off x="5703392" y="4351551"/>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1" name="Isosceles Triangle 460">
            <a:extLst>
              <a:ext uri="{FF2B5EF4-FFF2-40B4-BE49-F238E27FC236}">
                <a16:creationId xmlns:a16="http://schemas.microsoft.com/office/drawing/2014/main" id="{1944D00B-1879-4166-BB72-656BDDEBB541}"/>
              </a:ext>
            </a:extLst>
          </p:cNvPr>
          <p:cNvSpPr/>
          <p:nvPr/>
        </p:nvSpPr>
        <p:spPr>
          <a:xfrm rot="9388754">
            <a:off x="5633546" y="4314134"/>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2" name="Isosceles Triangle 461">
            <a:extLst>
              <a:ext uri="{FF2B5EF4-FFF2-40B4-BE49-F238E27FC236}">
                <a16:creationId xmlns:a16="http://schemas.microsoft.com/office/drawing/2014/main" id="{69DE3D6F-D0A1-4575-9072-2FD0B537E6F5}"/>
              </a:ext>
            </a:extLst>
          </p:cNvPr>
          <p:cNvSpPr/>
          <p:nvPr/>
        </p:nvSpPr>
        <p:spPr>
          <a:xfrm rot="9388754">
            <a:off x="5568076" y="4280406"/>
            <a:ext cx="18288" cy="1828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6E4C4BB-FA87-40AD-9AE8-77677164E729}"/>
              </a:ext>
            </a:extLst>
          </p:cNvPr>
          <p:cNvSpPr txBox="1"/>
          <p:nvPr/>
        </p:nvSpPr>
        <p:spPr>
          <a:xfrm rot="18068834">
            <a:off x="5993353" y="5975714"/>
            <a:ext cx="936349" cy="276999"/>
          </a:xfrm>
          <a:prstGeom prst="rect">
            <a:avLst/>
          </a:prstGeom>
          <a:noFill/>
        </p:spPr>
        <p:txBody>
          <a:bodyPr wrap="square" rtlCol="0">
            <a:spAutoFit/>
          </a:bodyPr>
          <a:lstStyle/>
          <a:p>
            <a:pPr algn="ctr"/>
            <a:r>
              <a:rPr lang="en-US" sz="1200" dirty="0"/>
              <a:t>Off Camber</a:t>
            </a:r>
          </a:p>
        </p:txBody>
      </p:sp>
      <p:sp>
        <p:nvSpPr>
          <p:cNvPr id="207" name="TextBox 206">
            <a:extLst>
              <a:ext uri="{FF2B5EF4-FFF2-40B4-BE49-F238E27FC236}">
                <a16:creationId xmlns:a16="http://schemas.microsoft.com/office/drawing/2014/main" id="{97D79D79-3024-4E49-8C83-8D29B7B42CD9}"/>
              </a:ext>
            </a:extLst>
          </p:cNvPr>
          <p:cNvSpPr txBox="1"/>
          <p:nvPr/>
        </p:nvSpPr>
        <p:spPr>
          <a:xfrm rot="18068834">
            <a:off x="10170154" y="4361078"/>
            <a:ext cx="936349" cy="276999"/>
          </a:xfrm>
          <a:prstGeom prst="rect">
            <a:avLst/>
          </a:prstGeom>
          <a:noFill/>
        </p:spPr>
        <p:txBody>
          <a:bodyPr wrap="square" rtlCol="0">
            <a:spAutoFit/>
          </a:bodyPr>
          <a:lstStyle/>
          <a:p>
            <a:pPr algn="ctr"/>
            <a:r>
              <a:rPr lang="en-US" sz="1200" dirty="0"/>
              <a:t>Off Camber</a:t>
            </a:r>
          </a:p>
        </p:txBody>
      </p:sp>
      <p:sp>
        <p:nvSpPr>
          <p:cNvPr id="208" name="TextBox 207">
            <a:extLst>
              <a:ext uri="{FF2B5EF4-FFF2-40B4-BE49-F238E27FC236}">
                <a16:creationId xmlns:a16="http://schemas.microsoft.com/office/drawing/2014/main" id="{BEB6631A-0F35-4433-8792-088BDD89E3A6}"/>
              </a:ext>
            </a:extLst>
          </p:cNvPr>
          <p:cNvSpPr txBox="1"/>
          <p:nvPr/>
        </p:nvSpPr>
        <p:spPr>
          <a:xfrm rot="575542">
            <a:off x="9951759" y="605803"/>
            <a:ext cx="936349" cy="276999"/>
          </a:xfrm>
          <a:prstGeom prst="rect">
            <a:avLst/>
          </a:prstGeom>
          <a:noFill/>
        </p:spPr>
        <p:txBody>
          <a:bodyPr wrap="square" rtlCol="0">
            <a:spAutoFit/>
          </a:bodyPr>
          <a:lstStyle/>
          <a:p>
            <a:pPr algn="ctr"/>
            <a:r>
              <a:rPr lang="en-US" sz="1200" dirty="0"/>
              <a:t>On Camber</a:t>
            </a:r>
          </a:p>
        </p:txBody>
      </p:sp>
      <p:sp>
        <p:nvSpPr>
          <p:cNvPr id="211" name="Rectangle 210">
            <a:extLst>
              <a:ext uri="{FF2B5EF4-FFF2-40B4-BE49-F238E27FC236}">
                <a16:creationId xmlns:a16="http://schemas.microsoft.com/office/drawing/2014/main" id="{2CE0B789-7368-4025-B50E-914522BA15D6}"/>
              </a:ext>
            </a:extLst>
          </p:cNvPr>
          <p:cNvSpPr/>
          <p:nvPr/>
        </p:nvSpPr>
        <p:spPr>
          <a:xfrm flipH="1" flipV="1">
            <a:off x="4668566" y="4856757"/>
            <a:ext cx="18288" cy="18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BE761058-59B5-40D4-8808-F5D58DBAB0E0}"/>
              </a:ext>
            </a:extLst>
          </p:cNvPr>
          <p:cNvSpPr/>
          <p:nvPr/>
        </p:nvSpPr>
        <p:spPr>
          <a:xfrm rot="20160000">
            <a:off x="4168523" y="1509466"/>
            <a:ext cx="6883724"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E68F0706-00AA-4EA8-88D1-11D1316FC30A}"/>
              </a:ext>
            </a:extLst>
          </p:cNvPr>
          <p:cNvSpPr/>
          <p:nvPr/>
        </p:nvSpPr>
        <p:spPr>
          <a:xfrm rot="16140000">
            <a:off x="9756992" y="1063312"/>
            <a:ext cx="2375588"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3597E91-3BEA-4C5D-99F4-3DC4B77DAA07}"/>
              </a:ext>
            </a:extLst>
          </p:cNvPr>
          <p:cNvSpPr/>
          <p:nvPr/>
        </p:nvSpPr>
        <p:spPr>
          <a:xfrm rot="16080000">
            <a:off x="9848419" y="3380583"/>
            <a:ext cx="2271535"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98E2288E-8FE7-4CF9-A9AB-F6989AE11E11}"/>
              </a:ext>
            </a:extLst>
          </p:cNvPr>
          <p:cNvSpPr/>
          <p:nvPr/>
        </p:nvSpPr>
        <p:spPr>
          <a:xfrm>
            <a:off x="6700839" y="4757843"/>
            <a:ext cx="4558118" cy="459379"/>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ight Triangle 212">
            <a:extLst>
              <a:ext uri="{FF2B5EF4-FFF2-40B4-BE49-F238E27FC236}">
                <a16:creationId xmlns:a16="http://schemas.microsoft.com/office/drawing/2014/main" id="{B78A4EB4-1D55-41AE-8762-4551C335F43E}"/>
              </a:ext>
            </a:extLst>
          </p:cNvPr>
          <p:cNvSpPr/>
          <p:nvPr/>
        </p:nvSpPr>
        <p:spPr>
          <a:xfrm rot="11168983">
            <a:off x="10635469" y="119884"/>
            <a:ext cx="135187" cy="225949"/>
          </a:xfrm>
          <a:prstGeom prst="r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6055B922-3B38-4A2B-A39E-56D9F6617602}"/>
              </a:ext>
            </a:extLst>
          </p:cNvPr>
          <p:cNvSpPr/>
          <p:nvPr/>
        </p:nvSpPr>
        <p:spPr>
          <a:xfrm rot="16140000">
            <a:off x="10724030" y="189475"/>
            <a:ext cx="220600" cy="10411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1E4848D4-8D89-4B3A-B1C7-3D5566DDF353}"/>
              </a:ext>
            </a:extLst>
          </p:cNvPr>
          <p:cNvSpPr/>
          <p:nvPr/>
        </p:nvSpPr>
        <p:spPr>
          <a:xfrm>
            <a:off x="2752477" y="2847848"/>
            <a:ext cx="897149" cy="42875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CFBF06CD-C151-4077-B768-31EDF01EB5A3}"/>
              </a:ext>
            </a:extLst>
          </p:cNvPr>
          <p:cNvSpPr/>
          <p:nvPr/>
        </p:nvSpPr>
        <p:spPr>
          <a:xfrm>
            <a:off x="2752726" y="3276600"/>
            <a:ext cx="876300" cy="36671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45980305-1043-4606-91EF-C6A7386B1CAE}"/>
              </a:ext>
            </a:extLst>
          </p:cNvPr>
          <p:cNvSpPr/>
          <p:nvPr/>
        </p:nvSpPr>
        <p:spPr>
          <a:xfrm>
            <a:off x="3000376" y="3643313"/>
            <a:ext cx="361949" cy="2571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Isosceles Triangle 219">
            <a:extLst>
              <a:ext uri="{FF2B5EF4-FFF2-40B4-BE49-F238E27FC236}">
                <a16:creationId xmlns:a16="http://schemas.microsoft.com/office/drawing/2014/main" id="{077BE8B1-B731-4E64-9BA5-BB50E2AB6D64}"/>
              </a:ext>
            </a:extLst>
          </p:cNvPr>
          <p:cNvSpPr/>
          <p:nvPr/>
        </p:nvSpPr>
        <p:spPr>
          <a:xfrm rot="2700000">
            <a:off x="2762567" y="3619554"/>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Isosceles Triangle 221">
            <a:extLst>
              <a:ext uri="{FF2B5EF4-FFF2-40B4-BE49-F238E27FC236}">
                <a16:creationId xmlns:a16="http://schemas.microsoft.com/office/drawing/2014/main" id="{D51C163F-B445-4C6B-8A84-81B3A2F5356D}"/>
              </a:ext>
            </a:extLst>
          </p:cNvPr>
          <p:cNvSpPr/>
          <p:nvPr/>
        </p:nvSpPr>
        <p:spPr>
          <a:xfrm rot="18941870">
            <a:off x="3250722" y="3618759"/>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a:extLst>
              <a:ext uri="{FF2B5EF4-FFF2-40B4-BE49-F238E27FC236}">
                <a16:creationId xmlns:a16="http://schemas.microsoft.com/office/drawing/2014/main" id="{5B2808D0-A1DF-4F8E-B2E2-02CE1F45581D}"/>
              </a:ext>
            </a:extLst>
          </p:cNvPr>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225" name="Rectangle 224">
            <a:extLst>
              <a:ext uri="{FF2B5EF4-FFF2-40B4-BE49-F238E27FC236}">
                <a16:creationId xmlns:a16="http://schemas.microsoft.com/office/drawing/2014/main" id="{CC956B83-FEEB-4EA3-AF3A-8945495E98FE}"/>
              </a:ext>
            </a:extLst>
          </p:cNvPr>
          <p:cNvSpPr/>
          <p:nvPr/>
        </p:nvSpPr>
        <p:spPr>
          <a:xfrm rot="5400000">
            <a:off x="1971166" y="4963591"/>
            <a:ext cx="3066794" cy="4572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6E709F25-E62E-4F89-AF5F-15337D603344}"/>
              </a:ext>
            </a:extLst>
          </p:cNvPr>
          <p:cNvSpPr/>
          <p:nvPr/>
        </p:nvSpPr>
        <p:spPr>
          <a:xfrm>
            <a:off x="3180453" y="6206191"/>
            <a:ext cx="3957186"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7" name="Rectangle 226">
            <a:extLst>
              <a:ext uri="{FF2B5EF4-FFF2-40B4-BE49-F238E27FC236}">
                <a16:creationId xmlns:a16="http://schemas.microsoft.com/office/drawing/2014/main" id="{F3ECED17-9F26-47B1-A771-CE052461B4F7}"/>
              </a:ext>
            </a:extLst>
          </p:cNvPr>
          <p:cNvSpPr/>
          <p:nvPr/>
        </p:nvSpPr>
        <p:spPr>
          <a:xfrm rot="5400000">
            <a:off x="3185618" y="3643403"/>
            <a:ext cx="366713" cy="45720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Isosceles Triangle 227">
            <a:extLst>
              <a:ext uri="{FF2B5EF4-FFF2-40B4-BE49-F238E27FC236}">
                <a16:creationId xmlns:a16="http://schemas.microsoft.com/office/drawing/2014/main" id="{14AC5369-A994-4490-8D83-B3ABA1AA3C07}"/>
              </a:ext>
            </a:extLst>
          </p:cNvPr>
          <p:cNvSpPr/>
          <p:nvPr/>
        </p:nvSpPr>
        <p:spPr>
          <a:xfrm rot="21007932">
            <a:off x="4525587" y="2846973"/>
            <a:ext cx="96111" cy="248055"/>
          </a:xfrm>
          <a:prstGeom prs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17591D63-35D3-4D5C-985A-DC02367E723C}"/>
              </a:ext>
            </a:extLst>
          </p:cNvPr>
          <p:cNvSpPr/>
          <p:nvPr/>
        </p:nvSpPr>
        <p:spPr>
          <a:xfrm>
            <a:off x="3625811" y="2840572"/>
            <a:ext cx="921017" cy="58842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352BB98-9138-43E5-955A-CFEDDF0090B3}"/>
              </a:ext>
            </a:extLst>
          </p:cNvPr>
          <p:cNvSpPr/>
          <p:nvPr/>
        </p:nvSpPr>
        <p:spPr>
          <a:xfrm rot="20160000">
            <a:off x="4142128" y="2018947"/>
            <a:ext cx="688372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7BD87377-1282-4105-A273-3F90E2055F11}"/>
              </a:ext>
            </a:extLst>
          </p:cNvPr>
          <p:cNvSpPr/>
          <p:nvPr/>
        </p:nvSpPr>
        <p:spPr>
          <a:xfrm rot="16140000">
            <a:off x="9412026" y="1704204"/>
            <a:ext cx="237558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C011A83B-C1D7-437C-B459-584F56431734}"/>
              </a:ext>
            </a:extLst>
          </p:cNvPr>
          <p:cNvSpPr/>
          <p:nvPr/>
        </p:nvSpPr>
        <p:spPr>
          <a:xfrm rot="16140000">
            <a:off x="9766465" y="3768132"/>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CC6C7CB2-A0B5-42A7-8062-0EFD795E3F88}"/>
              </a:ext>
            </a:extLst>
          </p:cNvPr>
          <p:cNvSpPr/>
          <p:nvPr/>
        </p:nvSpPr>
        <p:spPr>
          <a:xfrm>
            <a:off x="8789806" y="4529243"/>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481DC62D-679A-494B-9C98-2AC106B3257F}"/>
              </a:ext>
            </a:extLst>
          </p:cNvPr>
          <p:cNvSpPr/>
          <p:nvPr/>
        </p:nvSpPr>
        <p:spPr>
          <a:xfrm>
            <a:off x="6698372" y="4529243"/>
            <a:ext cx="209746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845F8ABE-30DE-47E0-8B8B-A3ED5D36AED9}"/>
              </a:ext>
            </a:extLst>
          </p:cNvPr>
          <p:cNvSpPr/>
          <p:nvPr/>
        </p:nvSpPr>
        <p:spPr>
          <a:xfrm rot="5400000">
            <a:off x="5864055" y="5358162"/>
            <a:ext cx="144496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F8F99E0E-1DD4-4835-B489-5A1134A65804}"/>
              </a:ext>
            </a:extLst>
          </p:cNvPr>
          <p:cNvSpPr/>
          <p:nvPr/>
        </p:nvSpPr>
        <p:spPr>
          <a:xfrm rot="10800000">
            <a:off x="3401028" y="5974315"/>
            <a:ext cx="309647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9F608C3D-7BAE-4E34-AD9C-F0D3EC6CA849}"/>
              </a:ext>
            </a:extLst>
          </p:cNvPr>
          <p:cNvSpPr/>
          <p:nvPr/>
        </p:nvSpPr>
        <p:spPr>
          <a:xfrm rot="10800000">
            <a:off x="3621391" y="3435999"/>
            <a:ext cx="839566"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CBD4399C-832D-4A1F-9BD8-8808569F0F8F}"/>
              </a:ext>
            </a:extLst>
          </p:cNvPr>
          <p:cNvSpPr/>
          <p:nvPr/>
        </p:nvSpPr>
        <p:spPr>
          <a:xfrm rot="5400000">
            <a:off x="3410648" y="3857341"/>
            <a:ext cx="60507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AD31C17-857D-4CF3-A4A4-1672FA5F79BC}"/>
              </a:ext>
            </a:extLst>
          </p:cNvPr>
          <p:cNvSpPr/>
          <p:nvPr/>
        </p:nvSpPr>
        <p:spPr>
          <a:xfrm rot="5400000">
            <a:off x="2893577" y="5087560"/>
            <a:ext cx="193865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077BD65F-D308-4A43-8620-999E1BDE5D34}"/>
              </a:ext>
            </a:extLst>
          </p:cNvPr>
          <p:cNvSpPr/>
          <p:nvPr/>
        </p:nvSpPr>
        <p:spPr>
          <a:xfrm rot="5400000">
            <a:off x="6436773" y="5489655"/>
            <a:ext cx="973694"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a:extLst>
              <a:ext uri="{FF2B5EF4-FFF2-40B4-BE49-F238E27FC236}">
                <a16:creationId xmlns:a16="http://schemas.microsoft.com/office/drawing/2014/main" id="{C41728D9-384D-462C-A7FD-1F256073C4AF}"/>
              </a:ext>
            </a:extLst>
          </p:cNvPr>
          <p:cNvSpPr/>
          <p:nvPr/>
        </p:nvSpPr>
        <p:spPr>
          <a:xfrm rot="10800000">
            <a:off x="3167322" y="4045577"/>
            <a:ext cx="427612"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911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8412" y="0"/>
            <a:ext cx="10655175" cy="6858000"/>
          </a:xfrm>
          <a:prstGeom prst="rect">
            <a:avLst/>
          </a:prstGeom>
        </p:spPr>
      </p:pic>
      <p:sp>
        <p:nvSpPr>
          <p:cNvPr id="7" name="Rectangle 6"/>
          <p:cNvSpPr/>
          <p:nvPr/>
        </p:nvSpPr>
        <p:spPr>
          <a:xfrm rot="20160000">
            <a:off x="4168523" y="1509466"/>
            <a:ext cx="6883724"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140000">
            <a:off x="9756992" y="1063312"/>
            <a:ext cx="2375588"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6080000">
            <a:off x="9848419" y="3380583"/>
            <a:ext cx="2271535" cy="47548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00839" y="4757843"/>
            <a:ext cx="4558118" cy="459379"/>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rot="11168983">
            <a:off x="10635469" y="119884"/>
            <a:ext cx="135187" cy="225949"/>
          </a:xfrm>
          <a:prstGeom prst="r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6140000">
            <a:off x="10724030" y="189475"/>
            <a:ext cx="220600" cy="10411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52477" y="2847848"/>
            <a:ext cx="897149" cy="42875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752726" y="3276600"/>
            <a:ext cx="876300" cy="36671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00376" y="3643313"/>
            <a:ext cx="361949" cy="2571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700000">
            <a:off x="2762567" y="3619554"/>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8941870">
            <a:off x="3250722" y="3618759"/>
            <a:ext cx="356556" cy="175525"/>
          </a:xfrm>
          <a:prstGeom prst="triangle">
            <a:avLst>
              <a:gd name="adj" fmla="val 49926"/>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820332" y="3157994"/>
            <a:ext cx="1656866" cy="3280489"/>
          </a:xfrm>
          <a:prstGeom prst="rect">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Paddock</a:t>
            </a:r>
          </a:p>
        </p:txBody>
      </p:sp>
      <p:cxnSp>
        <p:nvCxnSpPr>
          <p:cNvPr id="96" name="Straight Connector 95"/>
          <p:cNvCxnSpPr>
            <a:cxnSpLocks/>
          </p:cNvCxnSpPr>
          <p:nvPr/>
        </p:nvCxnSpPr>
        <p:spPr>
          <a:xfrm flipV="1">
            <a:off x="2723252" y="3094150"/>
            <a:ext cx="21813" cy="3592400"/>
          </a:xfrm>
          <a:prstGeom prst="line">
            <a:avLst/>
          </a:prstGeom>
          <a:ln w="19050"/>
        </p:spPr>
        <p:style>
          <a:lnRef idx="1">
            <a:schemeClr val="dk1"/>
          </a:lnRef>
          <a:fillRef idx="0">
            <a:schemeClr val="dk1"/>
          </a:fillRef>
          <a:effectRef idx="0">
            <a:schemeClr val="dk1"/>
          </a:effectRef>
          <a:fontRef idx="minor">
            <a:schemeClr val="tx1"/>
          </a:fontRef>
        </p:style>
      </p:cxnSp>
      <p:sp>
        <p:nvSpPr>
          <p:cNvPr id="506" name="Rectangle 505">
            <a:extLst>
              <a:ext uri="{FF2B5EF4-FFF2-40B4-BE49-F238E27FC236}">
                <a16:creationId xmlns:a16="http://schemas.microsoft.com/office/drawing/2014/main" id="{6C3FFA78-1CC0-40AE-A2CF-B9DD37E88C92}"/>
              </a:ext>
            </a:extLst>
          </p:cNvPr>
          <p:cNvSpPr/>
          <p:nvPr/>
        </p:nvSpPr>
        <p:spPr>
          <a:xfrm rot="5400000">
            <a:off x="1971166" y="4963591"/>
            <a:ext cx="3066794" cy="4572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D327EB27-44D4-4001-B54F-ECB93230F799}"/>
              </a:ext>
            </a:extLst>
          </p:cNvPr>
          <p:cNvSpPr/>
          <p:nvPr/>
        </p:nvSpPr>
        <p:spPr>
          <a:xfrm>
            <a:off x="3180453" y="6206191"/>
            <a:ext cx="3957186"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a:extLst>
              <a:ext uri="{FF2B5EF4-FFF2-40B4-BE49-F238E27FC236}">
                <a16:creationId xmlns:a16="http://schemas.microsoft.com/office/drawing/2014/main" id="{A93A0DEC-C920-44E2-A59E-DCCE0160CA64}"/>
              </a:ext>
            </a:extLst>
          </p:cNvPr>
          <p:cNvSpPr/>
          <p:nvPr/>
        </p:nvSpPr>
        <p:spPr>
          <a:xfrm rot="5400000">
            <a:off x="3185618" y="3643403"/>
            <a:ext cx="366713" cy="45720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Isosceles Triangle 223">
            <a:extLst>
              <a:ext uri="{FF2B5EF4-FFF2-40B4-BE49-F238E27FC236}">
                <a16:creationId xmlns:a16="http://schemas.microsoft.com/office/drawing/2014/main" id="{83DE7063-CD27-41B2-9ABF-D8EF418FCCF8}"/>
              </a:ext>
            </a:extLst>
          </p:cNvPr>
          <p:cNvSpPr/>
          <p:nvPr/>
        </p:nvSpPr>
        <p:spPr>
          <a:xfrm rot="21007932">
            <a:off x="4525587" y="2846973"/>
            <a:ext cx="96111" cy="248055"/>
          </a:xfrm>
          <a:prstGeom prst="triangl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888F1DD9-DECD-4BD8-8FC3-4F5CE219D83D}"/>
              </a:ext>
            </a:extLst>
          </p:cNvPr>
          <p:cNvSpPr/>
          <p:nvPr/>
        </p:nvSpPr>
        <p:spPr>
          <a:xfrm rot="1284060">
            <a:off x="7490643" y="2378641"/>
            <a:ext cx="107959" cy="2011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ectangle 39">
            <a:extLst>
              <a:ext uri="{FF2B5EF4-FFF2-40B4-BE49-F238E27FC236}">
                <a16:creationId xmlns:a16="http://schemas.microsoft.com/office/drawing/2014/main" id="{2B1EF856-2852-4F0F-8C7F-BDFBC15B37D4}"/>
              </a:ext>
            </a:extLst>
          </p:cNvPr>
          <p:cNvSpPr/>
          <p:nvPr/>
        </p:nvSpPr>
        <p:spPr>
          <a:xfrm>
            <a:off x="3625811" y="2840572"/>
            <a:ext cx="921017" cy="58842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D0918A-9E67-4455-9489-3CE8BBCB131C}"/>
              </a:ext>
            </a:extLst>
          </p:cNvPr>
          <p:cNvSpPr/>
          <p:nvPr/>
        </p:nvSpPr>
        <p:spPr>
          <a:xfrm rot="20160000">
            <a:off x="4142128" y="2018947"/>
            <a:ext cx="688372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396659-C12B-421B-A5E7-C51349BC60D5}"/>
              </a:ext>
            </a:extLst>
          </p:cNvPr>
          <p:cNvSpPr/>
          <p:nvPr/>
        </p:nvSpPr>
        <p:spPr>
          <a:xfrm rot="16140000">
            <a:off x="9412026" y="1704204"/>
            <a:ext cx="237558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BE5CEE8-FEDE-41D0-A858-AD71C69D114D}"/>
              </a:ext>
            </a:extLst>
          </p:cNvPr>
          <p:cNvSpPr/>
          <p:nvPr/>
        </p:nvSpPr>
        <p:spPr>
          <a:xfrm rot="16140000">
            <a:off x="9766465" y="3768132"/>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977B7DD-D41F-49AD-B5E9-68A8239F6015}"/>
              </a:ext>
            </a:extLst>
          </p:cNvPr>
          <p:cNvSpPr/>
          <p:nvPr/>
        </p:nvSpPr>
        <p:spPr>
          <a:xfrm>
            <a:off x="8789806" y="4529243"/>
            <a:ext cx="174962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2E21F05-6B7B-43DB-8E26-BE57292BC840}"/>
              </a:ext>
            </a:extLst>
          </p:cNvPr>
          <p:cNvSpPr/>
          <p:nvPr/>
        </p:nvSpPr>
        <p:spPr>
          <a:xfrm>
            <a:off x="6698372" y="4529243"/>
            <a:ext cx="209746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DEF821-8A4F-4368-B70A-7B5B90517721}"/>
              </a:ext>
            </a:extLst>
          </p:cNvPr>
          <p:cNvSpPr/>
          <p:nvPr/>
        </p:nvSpPr>
        <p:spPr>
          <a:xfrm rot="5400000">
            <a:off x="5864055" y="5358162"/>
            <a:ext cx="1444965"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8625F39-89F9-43E3-B7B0-E32103B156EB}"/>
              </a:ext>
            </a:extLst>
          </p:cNvPr>
          <p:cNvSpPr/>
          <p:nvPr/>
        </p:nvSpPr>
        <p:spPr>
          <a:xfrm rot="10800000">
            <a:off x="3401028" y="5974315"/>
            <a:ext cx="3096478"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66AA9-7FB8-423B-A5A0-2E2D33A6ED83}"/>
              </a:ext>
            </a:extLst>
          </p:cNvPr>
          <p:cNvSpPr/>
          <p:nvPr/>
        </p:nvSpPr>
        <p:spPr>
          <a:xfrm rot="10800000">
            <a:off x="3621391" y="3435999"/>
            <a:ext cx="839566"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DD71FB-390E-47AE-923F-6C778ED321DF}"/>
              </a:ext>
            </a:extLst>
          </p:cNvPr>
          <p:cNvSpPr/>
          <p:nvPr/>
        </p:nvSpPr>
        <p:spPr>
          <a:xfrm rot="5400000">
            <a:off x="3410648" y="3857341"/>
            <a:ext cx="605073"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928425F-9A51-47B3-8548-9855B03B7804}"/>
              </a:ext>
            </a:extLst>
          </p:cNvPr>
          <p:cNvSpPr/>
          <p:nvPr/>
        </p:nvSpPr>
        <p:spPr>
          <a:xfrm rot="5400000">
            <a:off x="2893577" y="5087560"/>
            <a:ext cx="1938654"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156E24-F407-48CB-B924-5EA8BE89AE29}"/>
              </a:ext>
            </a:extLst>
          </p:cNvPr>
          <p:cNvSpPr/>
          <p:nvPr/>
        </p:nvSpPr>
        <p:spPr>
          <a:xfrm rot="5400000">
            <a:off x="1768251" y="5200891"/>
            <a:ext cx="2468880" cy="52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Grid (270’ x 60’)</a:t>
            </a:r>
          </a:p>
        </p:txBody>
      </p:sp>
      <p:sp>
        <p:nvSpPr>
          <p:cNvPr id="75" name="Rectangle 74">
            <a:extLst>
              <a:ext uri="{FF2B5EF4-FFF2-40B4-BE49-F238E27FC236}">
                <a16:creationId xmlns:a16="http://schemas.microsoft.com/office/drawing/2014/main" id="{50FA88FC-5809-438D-8256-265C160DBFC8}"/>
              </a:ext>
            </a:extLst>
          </p:cNvPr>
          <p:cNvSpPr/>
          <p:nvPr/>
        </p:nvSpPr>
        <p:spPr>
          <a:xfrm rot="19938689" flipH="1" flipV="1">
            <a:off x="4633319" y="3785019"/>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8074F6B-0352-4802-A450-8CEA53A4AB86}"/>
              </a:ext>
            </a:extLst>
          </p:cNvPr>
          <p:cNvSpPr/>
          <p:nvPr/>
        </p:nvSpPr>
        <p:spPr>
          <a:xfrm rot="19672106" flipH="1" flipV="1">
            <a:off x="5211345" y="3258502"/>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id="{0DA5F194-2816-4763-8BB1-0E263B980F0D}"/>
              </a:ext>
            </a:extLst>
          </p:cNvPr>
          <p:cNvSpPr/>
          <p:nvPr/>
        </p:nvSpPr>
        <p:spPr>
          <a:xfrm rot="9441419">
            <a:off x="5162519" y="3191756"/>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A6E6BD04-1BF4-4EA8-BD72-41C415444427}"/>
              </a:ext>
            </a:extLst>
          </p:cNvPr>
          <p:cNvSpPr/>
          <p:nvPr/>
        </p:nvSpPr>
        <p:spPr>
          <a:xfrm rot="20025929">
            <a:off x="4662998" y="3846668"/>
            <a:ext cx="45719" cy="457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93763196-B539-43E8-9415-AB549A4D4CAE}"/>
              </a:ext>
            </a:extLst>
          </p:cNvPr>
          <p:cNvSpPr/>
          <p:nvPr/>
        </p:nvSpPr>
        <p:spPr>
          <a:xfrm rot="19613236" flipH="1" flipV="1">
            <a:off x="4527923" y="3601078"/>
            <a:ext cx="45719"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80A384-99E4-4DF3-8CAD-9BE5D6B72C3F}"/>
              </a:ext>
            </a:extLst>
          </p:cNvPr>
          <p:cNvSpPr/>
          <p:nvPr/>
        </p:nvSpPr>
        <p:spPr>
          <a:xfrm>
            <a:off x="6467268" y="5952066"/>
            <a:ext cx="175707" cy="1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49B8918-8103-48C9-A85B-439025CB2968}"/>
              </a:ext>
            </a:extLst>
          </p:cNvPr>
          <p:cNvSpPr/>
          <p:nvPr/>
        </p:nvSpPr>
        <p:spPr>
          <a:xfrm rot="5400000">
            <a:off x="6436773" y="5489655"/>
            <a:ext cx="973694" cy="45937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Rectangle 205">
            <a:extLst>
              <a:ext uri="{FF2B5EF4-FFF2-40B4-BE49-F238E27FC236}">
                <a16:creationId xmlns:a16="http://schemas.microsoft.com/office/drawing/2014/main" id="{FB91AED5-FE83-4AED-A011-D8F009C939C2}"/>
              </a:ext>
            </a:extLst>
          </p:cNvPr>
          <p:cNvSpPr/>
          <p:nvPr/>
        </p:nvSpPr>
        <p:spPr>
          <a:xfrm rot="10800000">
            <a:off x="3167322" y="4045577"/>
            <a:ext cx="427612" cy="2286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B9A71B8-B6AA-4897-A680-49290F6D2610}"/>
              </a:ext>
            </a:extLst>
          </p:cNvPr>
          <p:cNvSpPr/>
          <p:nvPr/>
        </p:nvSpPr>
        <p:spPr>
          <a:xfrm>
            <a:off x="3617843" y="2077195"/>
            <a:ext cx="6945515" cy="3906298"/>
          </a:xfrm>
          <a:custGeom>
            <a:avLst/>
            <a:gdLst>
              <a:gd name="connsiteX0" fmla="*/ 0 w 6945515"/>
              <a:gd name="connsiteY0" fmla="*/ 2146935 h 3906298"/>
              <a:gd name="connsiteX1" fmla="*/ 337931 w 6945515"/>
              <a:gd name="connsiteY1" fmla="*/ 2166814 h 3906298"/>
              <a:gd name="connsiteX2" fmla="*/ 407505 w 6945515"/>
              <a:gd name="connsiteY2" fmla="*/ 2624014 h 3906298"/>
              <a:gd name="connsiteX3" fmla="*/ 218661 w 6945515"/>
              <a:gd name="connsiteY3" fmla="*/ 3419144 h 3906298"/>
              <a:gd name="connsiteX4" fmla="*/ 586409 w 6945515"/>
              <a:gd name="connsiteY4" fmla="*/ 3866405 h 3906298"/>
              <a:gd name="connsiteX5" fmla="*/ 1620079 w 6945515"/>
              <a:gd name="connsiteY5" fmla="*/ 3846527 h 3906298"/>
              <a:gd name="connsiteX6" fmla="*/ 2514600 w 6945515"/>
              <a:gd name="connsiteY6" fmla="*/ 3876344 h 3906298"/>
              <a:gd name="connsiteX7" fmla="*/ 2852531 w 6945515"/>
              <a:gd name="connsiteY7" fmla="*/ 3359509 h 3906298"/>
              <a:gd name="connsiteX8" fmla="*/ 2653748 w 6945515"/>
              <a:gd name="connsiteY8" fmla="*/ 2842675 h 3906298"/>
              <a:gd name="connsiteX9" fmla="*/ 1848679 w 6945515"/>
              <a:gd name="connsiteY9" fmla="*/ 2932127 h 3906298"/>
              <a:gd name="connsiteX10" fmla="*/ 1063487 w 6945515"/>
              <a:gd name="connsiteY10" fmla="*/ 3498657 h 3906298"/>
              <a:gd name="connsiteX11" fmla="*/ 487018 w 6945515"/>
              <a:gd name="connsiteY11" fmla="*/ 3468840 h 3906298"/>
              <a:gd name="connsiteX12" fmla="*/ 695740 w 6945515"/>
              <a:gd name="connsiteY12" fmla="*/ 2663770 h 3906298"/>
              <a:gd name="connsiteX13" fmla="*/ 1610140 w 6945515"/>
              <a:gd name="connsiteY13" fmla="*/ 2494805 h 3906298"/>
              <a:gd name="connsiteX14" fmla="*/ 2365514 w 6945515"/>
              <a:gd name="connsiteY14" fmla="*/ 2713466 h 3906298"/>
              <a:gd name="connsiteX15" fmla="*/ 3647661 w 6945515"/>
              <a:gd name="connsiteY15" fmla="*/ 1928275 h 3906298"/>
              <a:gd name="connsiteX16" fmla="*/ 5575853 w 6945515"/>
              <a:gd name="connsiteY16" fmla="*/ 2455048 h 3906298"/>
              <a:gd name="connsiteX17" fmla="*/ 6649279 w 6945515"/>
              <a:gd name="connsiteY17" fmla="*/ 2415292 h 3906298"/>
              <a:gd name="connsiteX18" fmla="*/ 6907696 w 6945515"/>
              <a:gd name="connsiteY18" fmla="*/ 1500892 h 3906298"/>
              <a:gd name="connsiteX19" fmla="*/ 5983357 w 6945515"/>
              <a:gd name="connsiteY19" fmla="*/ 238622 h 3906298"/>
              <a:gd name="connsiteX20" fmla="*/ 5774635 w 6945515"/>
              <a:gd name="connsiteY20" fmla="*/ 83 h 39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45515" h="3906298">
                <a:moveTo>
                  <a:pt x="0" y="2146935"/>
                </a:moveTo>
                <a:cubicBezTo>
                  <a:pt x="135006" y="2117118"/>
                  <a:pt x="270013" y="2087301"/>
                  <a:pt x="337931" y="2166814"/>
                </a:cubicBezTo>
                <a:cubicBezTo>
                  <a:pt x="405849" y="2246327"/>
                  <a:pt x="427383" y="2415292"/>
                  <a:pt x="407505" y="2624014"/>
                </a:cubicBezTo>
                <a:cubicBezTo>
                  <a:pt x="387627" y="2832736"/>
                  <a:pt x="188844" y="3212079"/>
                  <a:pt x="218661" y="3419144"/>
                </a:cubicBezTo>
                <a:cubicBezTo>
                  <a:pt x="248478" y="3626209"/>
                  <a:pt x="352839" y="3795175"/>
                  <a:pt x="586409" y="3866405"/>
                </a:cubicBezTo>
                <a:cubicBezTo>
                  <a:pt x="819979" y="3937635"/>
                  <a:pt x="1298714" y="3844871"/>
                  <a:pt x="1620079" y="3846527"/>
                </a:cubicBezTo>
                <a:cubicBezTo>
                  <a:pt x="1941444" y="3848183"/>
                  <a:pt x="2309191" y="3957514"/>
                  <a:pt x="2514600" y="3876344"/>
                </a:cubicBezTo>
                <a:cubicBezTo>
                  <a:pt x="2720009" y="3795174"/>
                  <a:pt x="2829340" y="3531787"/>
                  <a:pt x="2852531" y="3359509"/>
                </a:cubicBezTo>
                <a:cubicBezTo>
                  <a:pt x="2875722" y="3187231"/>
                  <a:pt x="2821057" y="2913905"/>
                  <a:pt x="2653748" y="2842675"/>
                </a:cubicBezTo>
                <a:cubicBezTo>
                  <a:pt x="2486439" y="2771445"/>
                  <a:pt x="2113723" y="2822797"/>
                  <a:pt x="1848679" y="2932127"/>
                </a:cubicBezTo>
                <a:cubicBezTo>
                  <a:pt x="1583636" y="3041457"/>
                  <a:pt x="1290430" y="3409205"/>
                  <a:pt x="1063487" y="3498657"/>
                </a:cubicBezTo>
                <a:cubicBezTo>
                  <a:pt x="836544" y="3588109"/>
                  <a:pt x="548309" y="3607988"/>
                  <a:pt x="487018" y="3468840"/>
                </a:cubicBezTo>
                <a:cubicBezTo>
                  <a:pt x="425727" y="3329692"/>
                  <a:pt x="508553" y="2826109"/>
                  <a:pt x="695740" y="2663770"/>
                </a:cubicBezTo>
                <a:cubicBezTo>
                  <a:pt x="882927" y="2501431"/>
                  <a:pt x="1331844" y="2486522"/>
                  <a:pt x="1610140" y="2494805"/>
                </a:cubicBezTo>
                <a:cubicBezTo>
                  <a:pt x="1888436" y="2503088"/>
                  <a:pt x="2025927" y="2807888"/>
                  <a:pt x="2365514" y="2713466"/>
                </a:cubicBezTo>
                <a:cubicBezTo>
                  <a:pt x="2705101" y="2619044"/>
                  <a:pt x="3112604" y="1971345"/>
                  <a:pt x="3647661" y="1928275"/>
                </a:cubicBezTo>
                <a:cubicBezTo>
                  <a:pt x="4182718" y="1885205"/>
                  <a:pt x="5075583" y="2373879"/>
                  <a:pt x="5575853" y="2455048"/>
                </a:cubicBezTo>
                <a:cubicBezTo>
                  <a:pt x="6076123" y="2536217"/>
                  <a:pt x="6427305" y="2574318"/>
                  <a:pt x="6649279" y="2415292"/>
                </a:cubicBezTo>
                <a:cubicBezTo>
                  <a:pt x="6871253" y="2256266"/>
                  <a:pt x="7018683" y="1863670"/>
                  <a:pt x="6907696" y="1500892"/>
                </a:cubicBezTo>
                <a:cubicBezTo>
                  <a:pt x="6796709" y="1138114"/>
                  <a:pt x="6172200" y="488757"/>
                  <a:pt x="5983357" y="238622"/>
                </a:cubicBezTo>
                <a:cubicBezTo>
                  <a:pt x="5794514" y="-11513"/>
                  <a:pt x="5774635" y="83"/>
                  <a:pt x="5774635" y="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14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BDD5-7E0E-4B59-B8AE-EDF0697FD31D}"/>
              </a:ext>
            </a:extLst>
          </p:cNvPr>
          <p:cNvSpPr>
            <a:spLocks noGrp="1"/>
          </p:cNvSpPr>
          <p:nvPr>
            <p:ph type="title"/>
          </p:nvPr>
        </p:nvSpPr>
        <p:spPr>
          <a:xfrm>
            <a:off x="648929" y="629266"/>
            <a:ext cx="3505495" cy="1622321"/>
          </a:xfrm>
        </p:spPr>
        <p:txBody>
          <a:bodyPr>
            <a:normAutofit/>
          </a:bodyPr>
          <a:lstStyle/>
          <a:p>
            <a:r>
              <a:rPr lang="en-US" dirty="0"/>
              <a:t>Rule #1</a:t>
            </a:r>
          </a:p>
        </p:txBody>
      </p:sp>
      <p:sp>
        <p:nvSpPr>
          <p:cNvPr id="3" name="Content Placeholder 2">
            <a:extLst>
              <a:ext uri="{FF2B5EF4-FFF2-40B4-BE49-F238E27FC236}">
                <a16:creationId xmlns:a16="http://schemas.microsoft.com/office/drawing/2014/main" id="{D91425DE-5700-4B96-AA6C-C9052AEB0FAA}"/>
              </a:ext>
            </a:extLst>
          </p:cNvPr>
          <p:cNvSpPr>
            <a:spLocks noGrp="1"/>
          </p:cNvSpPr>
          <p:nvPr>
            <p:ph idx="1"/>
          </p:nvPr>
        </p:nvSpPr>
        <p:spPr>
          <a:xfrm>
            <a:off x="648931" y="2438400"/>
            <a:ext cx="3505494" cy="3785419"/>
          </a:xfrm>
        </p:spPr>
        <p:txBody>
          <a:bodyPr>
            <a:normAutofit/>
          </a:bodyPr>
          <a:lstStyle/>
          <a:p>
            <a:r>
              <a:rPr lang="en-US" sz="2000"/>
              <a:t>Does it suck?</a:t>
            </a:r>
          </a:p>
          <a:p>
            <a:endParaRPr lang="en-US" sz="2000"/>
          </a:p>
          <a:p>
            <a:endParaRPr lang="en-US" sz="2000"/>
          </a:p>
        </p:txBody>
      </p:sp>
      <p:pic>
        <p:nvPicPr>
          <p:cNvPr id="5" name="Picture 4">
            <a:extLst>
              <a:ext uri="{FF2B5EF4-FFF2-40B4-BE49-F238E27FC236}">
                <a16:creationId xmlns:a16="http://schemas.microsoft.com/office/drawing/2014/main" id="{57446407-F922-4A09-A2DF-9D296B7B5715}"/>
              </a:ext>
            </a:extLst>
          </p:cNvPr>
          <p:cNvPicPr>
            <a:picLocks noChangeAspect="1"/>
          </p:cNvPicPr>
          <p:nvPr/>
        </p:nvPicPr>
        <p:blipFill>
          <a:blip r:embed="rId2"/>
          <a:stretch>
            <a:fillRect/>
          </a:stretch>
        </p:blipFill>
        <p:spPr>
          <a:xfrm>
            <a:off x="5405862" y="1079838"/>
            <a:ext cx="6019331" cy="4695078"/>
          </a:xfrm>
          <a:prstGeom prst="rect">
            <a:avLst/>
          </a:prstGeom>
          <a:effectLst/>
        </p:spPr>
      </p:pic>
    </p:spTree>
    <p:extLst>
      <p:ext uri="{BB962C8B-B14F-4D97-AF65-F5344CB8AC3E}">
        <p14:creationId xmlns:p14="http://schemas.microsoft.com/office/powerpoint/2010/main" val="63207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4B02-3544-4B6B-B50A-0E2231522BB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Before You Build: Distances</a:t>
            </a:r>
          </a:p>
        </p:txBody>
      </p:sp>
      <p:graphicFrame>
        <p:nvGraphicFramePr>
          <p:cNvPr id="4" name="Table 4">
            <a:extLst>
              <a:ext uri="{FF2B5EF4-FFF2-40B4-BE49-F238E27FC236}">
                <a16:creationId xmlns:a16="http://schemas.microsoft.com/office/drawing/2014/main" id="{586F85BA-0312-4CAB-A6A3-1CC4D50EF64C}"/>
              </a:ext>
            </a:extLst>
          </p:cNvPr>
          <p:cNvGraphicFramePr>
            <a:graphicFrameLocks noGrp="1"/>
          </p:cNvGraphicFramePr>
          <p:nvPr/>
        </p:nvGraphicFramePr>
        <p:xfrm>
          <a:off x="643467" y="1728967"/>
          <a:ext cx="10905068" cy="4286721"/>
        </p:xfrm>
        <a:graphic>
          <a:graphicData uri="http://schemas.openxmlformats.org/drawingml/2006/table">
            <a:tbl>
              <a:tblPr firstRow="1" bandRow="1">
                <a:tableStyleId>{5C22544A-7EE6-4342-B048-85BDC9FD1C3A}</a:tableStyleId>
              </a:tblPr>
              <a:tblGrid>
                <a:gridCol w="2084627">
                  <a:extLst>
                    <a:ext uri="{9D8B030D-6E8A-4147-A177-3AD203B41FA5}">
                      <a16:colId xmlns:a16="http://schemas.microsoft.com/office/drawing/2014/main" val="4190311632"/>
                    </a:ext>
                  </a:extLst>
                </a:gridCol>
                <a:gridCol w="1153344">
                  <a:extLst>
                    <a:ext uri="{9D8B030D-6E8A-4147-A177-3AD203B41FA5}">
                      <a16:colId xmlns:a16="http://schemas.microsoft.com/office/drawing/2014/main" val="2965555815"/>
                    </a:ext>
                  </a:extLst>
                </a:gridCol>
                <a:gridCol w="1068865">
                  <a:extLst>
                    <a:ext uri="{9D8B030D-6E8A-4147-A177-3AD203B41FA5}">
                      <a16:colId xmlns:a16="http://schemas.microsoft.com/office/drawing/2014/main" val="2979868310"/>
                    </a:ext>
                  </a:extLst>
                </a:gridCol>
                <a:gridCol w="6598232">
                  <a:extLst>
                    <a:ext uri="{9D8B030D-6E8A-4147-A177-3AD203B41FA5}">
                      <a16:colId xmlns:a16="http://schemas.microsoft.com/office/drawing/2014/main" val="2966213425"/>
                    </a:ext>
                  </a:extLst>
                </a:gridCol>
              </a:tblGrid>
              <a:tr h="625630">
                <a:tc>
                  <a:txBody>
                    <a:bodyPr/>
                    <a:lstStyle/>
                    <a:p>
                      <a:r>
                        <a:rPr lang="en-US" sz="1500"/>
                        <a:t>Rule</a:t>
                      </a:r>
                    </a:p>
                  </a:txBody>
                  <a:tcPr marL="115857" marR="115857" marT="57929" marB="57929"/>
                </a:tc>
                <a:tc>
                  <a:txBody>
                    <a:bodyPr/>
                    <a:lstStyle/>
                    <a:p>
                      <a:r>
                        <a:rPr lang="en-US" sz="1500"/>
                        <a:t>Rule Minimum</a:t>
                      </a:r>
                    </a:p>
                  </a:txBody>
                  <a:tcPr marL="115857" marR="115857" marT="57929" marB="57929"/>
                </a:tc>
                <a:tc>
                  <a:txBody>
                    <a:bodyPr/>
                    <a:lstStyle/>
                    <a:p>
                      <a:r>
                        <a:rPr lang="en-US" sz="1500"/>
                        <a:t>Best Practice</a:t>
                      </a:r>
                    </a:p>
                  </a:txBody>
                  <a:tcPr marL="115857" marR="115857" marT="57929" marB="57929"/>
                </a:tc>
                <a:tc>
                  <a:txBody>
                    <a:bodyPr/>
                    <a:lstStyle/>
                    <a:p>
                      <a:r>
                        <a:rPr lang="en-US" sz="1500"/>
                        <a:t>Comments</a:t>
                      </a:r>
                    </a:p>
                  </a:txBody>
                  <a:tcPr marL="115857" marR="115857" marT="57929" marB="57929"/>
                </a:tc>
                <a:extLst>
                  <a:ext uri="{0D108BD9-81ED-4DB2-BD59-A6C34878D82A}">
                    <a16:rowId xmlns:a16="http://schemas.microsoft.com/office/drawing/2014/main" val="3604823638"/>
                  </a:ext>
                </a:extLst>
              </a:tr>
              <a:tr h="1784202">
                <a:tc>
                  <a:txBody>
                    <a:bodyPr/>
                    <a:lstStyle/>
                    <a:p>
                      <a:r>
                        <a:rPr lang="en-US" sz="1500"/>
                        <a:t>Distance to physical objects (external boundary)</a:t>
                      </a:r>
                    </a:p>
                  </a:txBody>
                  <a:tcPr marL="115857" marR="115857" marT="57929" marB="57929"/>
                </a:tc>
                <a:tc>
                  <a:txBody>
                    <a:bodyPr/>
                    <a:lstStyle/>
                    <a:p>
                      <a:r>
                        <a:rPr lang="en-US" sz="1500"/>
                        <a:t>25’</a:t>
                      </a:r>
                    </a:p>
                  </a:txBody>
                  <a:tcPr marL="115857" marR="115857" marT="57929" marB="57929"/>
                </a:tc>
                <a:tc>
                  <a:txBody>
                    <a:bodyPr/>
                    <a:lstStyle/>
                    <a:p>
                      <a:r>
                        <a:rPr lang="en-US" sz="1500"/>
                        <a:t>50’</a:t>
                      </a:r>
                    </a:p>
                  </a:txBody>
                  <a:tcPr marL="115857" marR="115857" marT="57929" marB="57929"/>
                </a:tc>
                <a:tc>
                  <a:txBody>
                    <a:bodyPr/>
                    <a:lstStyle/>
                    <a:p>
                      <a:r>
                        <a:rPr lang="en-US" sz="1500"/>
                        <a:t>We use the 50’ “karting” recommended distance even though we don’t have karts. This allows for cushion in bad weather and keeps Pitt Race happy they don’t have to periodically replace guardrails as frequently.</a:t>
                      </a:r>
                    </a:p>
                    <a:p>
                      <a:endParaRPr lang="en-US" sz="1500"/>
                    </a:p>
                    <a:p>
                      <a:r>
                        <a:rPr lang="en-US" sz="1500"/>
                        <a:t>This is also the “exterior” limits, meaning the driving line should be 75’ since the “outside of the course boundary” would be an extra 25’ closer to the object.</a:t>
                      </a:r>
                    </a:p>
                  </a:txBody>
                  <a:tcPr marL="115857" marR="115857" marT="57929" marB="57929"/>
                </a:tc>
                <a:extLst>
                  <a:ext uri="{0D108BD9-81ED-4DB2-BD59-A6C34878D82A}">
                    <a16:rowId xmlns:a16="http://schemas.microsoft.com/office/drawing/2014/main" val="3629857840"/>
                  </a:ext>
                </a:extLst>
              </a:tr>
              <a:tr h="625630">
                <a:tc>
                  <a:txBody>
                    <a:bodyPr/>
                    <a:lstStyle/>
                    <a:p>
                      <a:r>
                        <a:rPr lang="en-US" sz="1500"/>
                        <a:t>Distance from spectators</a:t>
                      </a:r>
                    </a:p>
                  </a:txBody>
                  <a:tcPr marL="115857" marR="115857" marT="57929" marB="57929"/>
                </a:tc>
                <a:tc>
                  <a:txBody>
                    <a:bodyPr/>
                    <a:lstStyle/>
                    <a:p>
                      <a:r>
                        <a:rPr lang="en-US" sz="1500"/>
                        <a:t>75’</a:t>
                      </a:r>
                    </a:p>
                  </a:txBody>
                  <a:tcPr marL="115857" marR="115857" marT="57929" marB="57929"/>
                </a:tc>
                <a:tc>
                  <a:txBody>
                    <a:bodyPr/>
                    <a:lstStyle/>
                    <a:p>
                      <a:r>
                        <a:rPr lang="en-US" sz="1500"/>
                        <a:t>75’</a:t>
                      </a:r>
                    </a:p>
                  </a:txBody>
                  <a:tcPr marL="115857" marR="115857" marT="57929" marB="57929"/>
                </a:tc>
                <a:tc>
                  <a:txBody>
                    <a:bodyPr/>
                    <a:lstStyle/>
                    <a:p>
                      <a:r>
                        <a:rPr lang="en-US" sz="1500"/>
                        <a:t>&lt;-in roped off and/or unprotected areas. Guardrails, concrete barriers are “protected” and ok to be less.</a:t>
                      </a:r>
                    </a:p>
                  </a:txBody>
                  <a:tcPr marL="115857" marR="115857" marT="57929" marB="57929"/>
                </a:tc>
                <a:extLst>
                  <a:ext uri="{0D108BD9-81ED-4DB2-BD59-A6C34878D82A}">
                    <a16:rowId xmlns:a16="http://schemas.microsoft.com/office/drawing/2014/main" val="385126169"/>
                  </a:ext>
                </a:extLst>
              </a:tr>
              <a:tr h="393915">
                <a:tc>
                  <a:txBody>
                    <a:bodyPr/>
                    <a:lstStyle/>
                    <a:p>
                      <a:r>
                        <a:rPr lang="en-US" sz="1500"/>
                        <a:t>Course Width</a:t>
                      </a:r>
                    </a:p>
                  </a:txBody>
                  <a:tcPr marL="115857" marR="115857" marT="57929" marB="57929"/>
                </a:tc>
                <a:tc>
                  <a:txBody>
                    <a:bodyPr/>
                    <a:lstStyle/>
                    <a:p>
                      <a:r>
                        <a:rPr lang="en-US" sz="1500"/>
                        <a:t>15’</a:t>
                      </a:r>
                    </a:p>
                  </a:txBody>
                  <a:tcPr marL="115857" marR="115857" marT="57929" marB="57929"/>
                </a:tc>
                <a:tc>
                  <a:txBody>
                    <a:bodyPr/>
                    <a:lstStyle/>
                    <a:p>
                      <a:r>
                        <a:rPr lang="en-US" sz="1500"/>
                        <a:t>25’</a:t>
                      </a:r>
                    </a:p>
                  </a:txBody>
                  <a:tcPr marL="115857" marR="115857" marT="57929" marB="57929"/>
                </a:tc>
                <a:tc>
                  <a:txBody>
                    <a:bodyPr/>
                    <a:lstStyle/>
                    <a:p>
                      <a:r>
                        <a:rPr lang="en-US" sz="1500"/>
                        <a:t>Give people width, even ‘25 is “tight” – give people line choice</a:t>
                      </a:r>
                    </a:p>
                  </a:txBody>
                  <a:tcPr marL="115857" marR="115857" marT="57929" marB="57929"/>
                </a:tc>
                <a:extLst>
                  <a:ext uri="{0D108BD9-81ED-4DB2-BD59-A6C34878D82A}">
                    <a16:rowId xmlns:a16="http://schemas.microsoft.com/office/drawing/2014/main" val="4259708726"/>
                  </a:ext>
                </a:extLst>
              </a:tr>
              <a:tr h="857344">
                <a:tc>
                  <a:txBody>
                    <a:bodyPr/>
                    <a:lstStyle/>
                    <a:p>
                      <a:r>
                        <a:rPr lang="en-US" sz="1500"/>
                        <a:t>Slalom distances</a:t>
                      </a:r>
                    </a:p>
                  </a:txBody>
                  <a:tcPr marL="115857" marR="115857" marT="57929" marB="57929"/>
                </a:tc>
                <a:tc>
                  <a:txBody>
                    <a:bodyPr/>
                    <a:lstStyle/>
                    <a:p>
                      <a:r>
                        <a:rPr lang="en-US" sz="1500"/>
                        <a:t>45’</a:t>
                      </a:r>
                    </a:p>
                  </a:txBody>
                  <a:tcPr marL="115857" marR="115857" marT="57929" marB="57929"/>
                </a:tc>
                <a:tc>
                  <a:txBody>
                    <a:bodyPr/>
                    <a:lstStyle/>
                    <a:p>
                      <a:r>
                        <a:rPr lang="en-US" sz="1500"/>
                        <a:t>75’</a:t>
                      </a:r>
                    </a:p>
                  </a:txBody>
                  <a:tcPr marL="115857" marR="115857" marT="57929" marB="57929"/>
                </a:tc>
                <a:tc>
                  <a:txBody>
                    <a:bodyPr/>
                    <a:lstStyle/>
                    <a:p>
                      <a:r>
                        <a:rPr lang="en-US" sz="1500" dirty="0"/>
                        <a:t>75’ is the most common distance used at national events. We can go less, but anything under 60’ will bring out pitchforks. No reason to go above 75’ as it starts leading to potentially unsafe speeds</a:t>
                      </a:r>
                    </a:p>
                  </a:txBody>
                  <a:tcPr marL="115857" marR="115857" marT="57929" marB="57929"/>
                </a:tc>
                <a:extLst>
                  <a:ext uri="{0D108BD9-81ED-4DB2-BD59-A6C34878D82A}">
                    <a16:rowId xmlns:a16="http://schemas.microsoft.com/office/drawing/2014/main" val="4084250570"/>
                  </a:ext>
                </a:extLst>
              </a:tr>
            </a:tbl>
          </a:graphicData>
        </a:graphic>
      </p:graphicFrame>
    </p:spTree>
    <p:extLst>
      <p:ext uri="{BB962C8B-B14F-4D97-AF65-F5344CB8AC3E}">
        <p14:creationId xmlns:p14="http://schemas.microsoft.com/office/powerpoint/2010/main" val="313965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4B02-3544-4B6B-B50A-0E2231522BB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Before You Build: Speeds</a:t>
            </a:r>
          </a:p>
        </p:txBody>
      </p:sp>
      <p:pic>
        <p:nvPicPr>
          <p:cNvPr id="5" name="Picture 4">
            <a:extLst>
              <a:ext uri="{FF2B5EF4-FFF2-40B4-BE49-F238E27FC236}">
                <a16:creationId xmlns:a16="http://schemas.microsoft.com/office/drawing/2014/main" id="{A8AE233F-B9BA-4DBD-AC2C-D6B40014850A}"/>
              </a:ext>
            </a:extLst>
          </p:cNvPr>
          <p:cNvPicPr>
            <a:picLocks noChangeAspect="1"/>
          </p:cNvPicPr>
          <p:nvPr/>
        </p:nvPicPr>
        <p:blipFill>
          <a:blip r:embed="rId2"/>
          <a:stretch>
            <a:fillRect/>
          </a:stretch>
        </p:blipFill>
        <p:spPr>
          <a:xfrm>
            <a:off x="349509" y="1721882"/>
            <a:ext cx="6054290" cy="2790483"/>
          </a:xfrm>
          <a:prstGeom prst="rect">
            <a:avLst/>
          </a:prstGeom>
        </p:spPr>
      </p:pic>
      <p:sp>
        <p:nvSpPr>
          <p:cNvPr id="6" name="Rectangle 5">
            <a:extLst>
              <a:ext uri="{FF2B5EF4-FFF2-40B4-BE49-F238E27FC236}">
                <a16:creationId xmlns:a16="http://schemas.microsoft.com/office/drawing/2014/main" id="{7B0EA554-1591-4D9A-8384-75B2FE22FCF9}"/>
              </a:ext>
            </a:extLst>
          </p:cNvPr>
          <p:cNvSpPr/>
          <p:nvPr/>
        </p:nvSpPr>
        <p:spPr>
          <a:xfrm>
            <a:off x="776066" y="2658444"/>
            <a:ext cx="6471200" cy="602901"/>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Street</a:t>
            </a:r>
          </a:p>
        </p:txBody>
      </p:sp>
      <p:sp>
        <p:nvSpPr>
          <p:cNvPr id="7" name="Rectangle 6">
            <a:extLst>
              <a:ext uri="{FF2B5EF4-FFF2-40B4-BE49-F238E27FC236}">
                <a16:creationId xmlns:a16="http://schemas.microsoft.com/office/drawing/2014/main" id="{680D5782-1947-4A52-90A6-EA77D94358F6}"/>
              </a:ext>
            </a:extLst>
          </p:cNvPr>
          <p:cNvSpPr/>
          <p:nvPr/>
        </p:nvSpPr>
        <p:spPr>
          <a:xfrm>
            <a:off x="781794" y="3261345"/>
            <a:ext cx="6465472" cy="793820"/>
          </a:xfrm>
          <a:prstGeom prst="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Street </a:t>
            </a:r>
            <a:br>
              <a:rPr lang="en-US" dirty="0">
                <a:solidFill>
                  <a:schemeClr val="tx1"/>
                </a:solidFill>
              </a:rPr>
            </a:br>
            <a:r>
              <a:rPr lang="en-US" dirty="0">
                <a:solidFill>
                  <a:schemeClr val="tx1"/>
                </a:solidFill>
              </a:rPr>
              <a:t>Touring</a:t>
            </a:r>
          </a:p>
        </p:txBody>
      </p:sp>
      <p:sp>
        <p:nvSpPr>
          <p:cNvPr id="8" name="Rectangle 7">
            <a:extLst>
              <a:ext uri="{FF2B5EF4-FFF2-40B4-BE49-F238E27FC236}">
                <a16:creationId xmlns:a16="http://schemas.microsoft.com/office/drawing/2014/main" id="{5D9581D4-32F4-4D72-A2C0-EC532C8276D9}"/>
              </a:ext>
            </a:extLst>
          </p:cNvPr>
          <p:cNvSpPr/>
          <p:nvPr/>
        </p:nvSpPr>
        <p:spPr>
          <a:xfrm>
            <a:off x="2680010" y="2484782"/>
            <a:ext cx="3578087" cy="1570383"/>
          </a:xfrm>
          <a:prstGeom prst="rect">
            <a:avLst/>
          </a:prstGeom>
          <a:solidFill>
            <a:schemeClr val="accent6">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tx1"/>
              </a:solidFill>
            </a:endParaRPr>
          </a:p>
        </p:txBody>
      </p:sp>
      <p:sp>
        <p:nvSpPr>
          <p:cNvPr id="10" name="TextBox 9">
            <a:extLst>
              <a:ext uri="{FF2B5EF4-FFF2-40B4-BE49-F238E27FC236}">
                <a16:creationId xmlns:a16="http://schemas.microsoft.com/office/drawing/2014/main" id="{E72FF0BE-20BF-4E10-8CFA-92F09A8F03EC}"/>
              </a:ext>
            </a:extLst>
          </p:cNvPr>
          <p:cNvSpPr txBox="1"/>
          <p:nvPr/>
        </p:nvSpPr>
        <p:spPr>
          <a:xfrm>
            <a:off x="7673823" y="2959894"/>
            <a:ext cx="400547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t>Radius =/= Diameter. Should not exceed 150’ radius ever (as if we had the space)</a:t>
            </a:r>
          </a:p>
        </p:txBody>
      </p:sp>
      <p:sp>
        <p:nvSpPr>
          <p:cNvPr id="3" name="TextBox 2">
            <a:extLst>
              <a:ext uri="{FF2B5EF4-FFF2-40B4-BE49-F238E27FC236}">
                <a16:creationId xmlns:a16="http://schemas.microsoft.com/office/drawing/2014/main" id="{BCEB8AA6-6E3D-4933-AC84-E03A199C5284}"/>
              </a:ext>
            </a:extLst>
          </p:cNvPr>
          <p:cNvSpPr txBox="1"/>
          <p:nvPr/>
        </p:nvSpPr>
        <p:spPr>
          <a:xfrm>
            <a:off x="1391478" y="5098774"/>
            <a:ext cx="1015779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Minimum cornering speeds ideally should stay above 30 MPH, but above 25 is acceptable as well </a:t>
            </a:r>
          </a:p>
          <a:p>
            <a:pPr marL="285750" indent="-285750">
              <a:buFont typeface="Arial" panose="020B0604020202020204" pitchFamily="34" charset="0"/>
              <a:buChar char="•"/>
            </a:pPr>
            <a:r>
              <a:rPr lang="en-US" dirty="0"/>
              <a:t>No turn should require going back to 1st gear (though it’s ok to have some tighter stuff in the beginning that changes the normal 1 to 2 shift point)</a:t>
            </a:r>
          </a:p>
          <a:p>
            <a:pPr marL="285750" indent="-285750">
              <a:buFont typeface="Arial" panose="020B0604020202020204" pitchFamily="34" charset="0"/>
              <a:buChar char="•"/>
            </a:pPr>
            <a:r>
              <a:rPr lang="en-US" dirty="0"/>
              <a:t>Top speeds in Street or Street Touring shouldn’t exceed 65 MPH based on the SCCA recommendations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6479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4B02-3544-4B6B-B50A-0E2231522BB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Before You Build: Placement of Key Items</a:t>
            </a:r>
          </a:p>
        </p:txBody>
      </p:sp>
      <p:graphicFrame>
        <p:nvGraphicFramePr>
          <p:cNvPr id="11" name="Content Placeholder 12">
            <a:extLst>
              <a:ext uri="{FF2B5EF4-FFF2-40B4-BE49-F238E27FC236}">
                <a16:creationId xmlns:a16="http://schemas.microsoft.com/office/drawing/2014/main" id="{F3C4E304-2695-48D1-97B2-00BF32FD2575}"/>
              </a:ext>
            </a:extLst>
          </p:cNvPr>
          <p:cNvGraphicFramePr>
            <a:graphicFrameLocks noGrp="1"/>
          </p:cNvGraphicFramePr>
          <p:nvPr>
            <p:ph idx="1"/>
          </p:nvPr>
        </p:nvGraphicFramePr>
        <p:xfrm>
          <a:off x="1248084" y="1590260"/>
          <a:ext cx="9695832"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92839A0-1930-4C54-9DA8-78A86D58B668}"/>
              </a:ext>
            </a:extLst>
          </p:cNvPr>
          <p:cNvSpPr txBox="1"/>
          <p:nvPr/>
        </p:nvSpPr>
        <p:spPr>
          <a:xfrm>
            <a:off x="1209230" y="6390860"/>
            <a:ext cx="97735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Things like the Start, Trailer Location, and Worker Stations can come later </a:t>
            </a:r>
            <a:r>
              <a:rPr lang="en-US" b="1" dirty="0"/>
              <a:t>IF </a:t>
            </a:r>
            <a:r>
              <a:rPr lang="en-US" dirty="0"/>
              <a:t>you use common sense</a:t>
            </a:r>
          </a:p>
        </p:txBody>
      </p:sp>
    </p:spTree>
    <p:extLst>
      <p:ext uri="{BB962C8B-B14F-4D97-AF65-F5344CB8AC3E}">
        <p14:creationId xmlns:p14="http://schemas.microsoft.com/office/powerpoint/2010/main" val="307603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E96C-03E1-488C-8D80-3AB97ACC4483}"/>
              </a:ext>
            </a:extLst>
          </p:cNvPr>
          <p:cNvSpPr>
            <a:spLocks noGrp="1"/>
          </p:cNvSpPr>
          <p:nvPr>
            <p:ph type="title"/>
          </p:nvPr>
        </p:nvSpPr>
        <p:spPr>
          <a:xfrm>
            <a:off x="838200" y="83114"/>
            <a:ext cx="10515600" cy="1325563"/>
          </a:xfrm>
        </p:spPr>
        <p:txBody>
          <a:bodyPr/>
          <a:lstStyle/>
          <a:p>
            <a:r>
              <a:rPr lang="en-US" dirty="0"/>
              <a:t>Other Considerations</a:t>
            </a:r>
          </a:p>
        </p:txBody>
      </p:sp>
      <p:graphicFrame>
        <p:nvGraphicFramePr>
          <p:cNvPr id="12" name="Content Placeholder 2">
            <a:extLst>
              <a:ext uri="{FF2B5EF4-FFF2-40B4-BE49-F238E27FC236}">
                <a16:creationId xmlns:a16="http://schemas.microsoft.com/office/drawing/2014/main" id="{BF65D97C-15CA-4A9E-8A42-AAAF666BFAE8}"/>
              </a:ext>
            </a:extLst>
          </p:cNvPr>
          <p:cNvGraphicFramePr>
            <a:graphicFrameLocks noGrp="1"/>
          </p:cNvGraphicFramePr>
          <p:nvPr>
            <p:ph idx="1"/>
          </p:nvPr>
        </p:nvGraphicFramePr>
        <p:xfrm>
          <a:off x="838199" y="109923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B53F2B8-2353-4880-B8AF-9DE77F3CF00A}"/>
              </a:ext>
            </a:extLst>
          </p:cNvPr>
          <p:cNvSpPr txBox="1"/>
          <p:nvPr/>
        </p:nvSpPr>
        <p:spPr>
          <a:xfrm>
            <a:off x="2754593" y="5574557"/>
            <a:ext cx="6682811" cy="1200329"/>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“Why do you want to design courses? The only acceptable answer is: To put out a high-quality </a:t>
            </a:r>
            <a:r>
              <a:rPr lang="en-US" b="1" i="1" dirty="0"/>
              <a:t>product</a:t>
            </a:r>
            <a:r>
              <a:rPr lang="en-US" dirty="0"/>
              <a:t> for all of the attendees to enjoy.”</a:t>
            </a:r>
          </a:p>
          <a:p>
            <a:endParaRPr lang="en-US" dirty="0"/>
          </a:p>
          <a:p>
            <a:r>
              <a:rPr lang="en-US" dirty="0"/>
              <a:t>-Vivek Goel (2018 SCCA Solo Nationals West Course Designer)</a:t>
            </a:r>
          </a:p>
        </p:txBody>
      </p:sp>
    </p:spTree>
    <p:extLst>
      <p:ext uri="{BB962C8B-B14F-4D97-AF65-F5344CB8AC3E}">
        <p14:creationId xmlns:p14="http://schemas.microsoft.com/office/powerpoint/2010/main" val="424417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E98DCF-6B7B-400F-8F98-9895B87A5AF9}"/>
              </a:ext>
            </a:extLst>
          </p:cNvPr>
          <p:cNvPicPr>
            <a:picLocks noChangeAspect="1"/>
          </p:cNvPicPr>
          <p:nvPr/>
        </p:nvPicPr>
        <p:blipFill>
          <a:blip r:embed="rId2"/>
          <a:stretch>
            <a:fillRect/>
          </a:stretch>
        </p:blipFill>
        <p:spPr>
          <a:xfrm>
            <a:off x="384561" y="136733"/>
            <a:ext cx="11553914" cy="6389436"/>
          </a:xfrm>
          <a:prstGeom prst="rect">
            <a:avLst/>
          </a:prstGeom>
        </p:spPr>
      </p:pic>
      <p:sp>
        <p:nvSpPr>
          <p:cNvPr id="8" name="TextBox 7">
            <a:extLst>
              <a:ext uri="{FF2B5EF4-FFF2-40B4-BE49-F238E27FC236}">
                <a16:creationId xmlns:a16="http://schemas.microsoft.com/office/drawing/2014/main" id="{79CF9DA4-F05C-4328-8D1A-C63E06D188C0}"/>
              </a:ext>
            </a:extLst>
          </p:cNvPr>
          <p:cNvSpPr txBox="1"/>
          <p:nvPr/>
        </p:nvSpPr>
        <p:spPr>
          <a:xfrm>
            <a:off x="65518" y="6500531"/>
            <a:ext cx="12192000" cy="369332"/>
          </a:xfrm>
          <a:prstGeom prst="rect">
            <a:avLst/>
          </a:prstGeom>
          <a:noFill/>
        </p:spPr>
        <p:txBody>
          <a:bodyPr wrap="square" rtlCol="0">
            <a:spAutoFit/>
          </a:bodyPr>
          <a:lstStyle/>
          <a:p>
            <a:pPr algn="ctr"/>
            <a:r>
              <a:rPr lang="en-US" dirty="0"/>
              <a:t>I stole this from Vivek’s video. You should watch it at </a:t>
            </a:r>
            <a:r>
              <a:rPr lang="en-US" dirty="0">
                <a:hlinkClick r:id="rId3"/>
              </a:rPr>
              <a:t>https://www.youtube.com/watch?v=j2Nl1s4cq3o</a:t>
            </a:r>
            <a:r>
              <a:rPr lang="en-US" dirty="0"/>
              <a:t>.</a:t>
            </a:r>
          </a:p>
        </p:txBody>
      </p:sp>
    </p:spTree>
    <p:extLst>
      <p:ext uri="{BB962C8B-B14F-4D97-AF65-F5344CB8AC3E}">
        <p14:creationId xmlns:p14="http://schemas.microsoft.com/office/powerpoint/2010/main" val="224577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2AAD1F-F104-4FDF-A68B-1B09176ADA19}"/>
              </a:ext>
            </a:extLst>
          </p:cNvPr>
          <p:cNvPicPr>
            <a:picLocks noGrp="1" noChangeAspect="1"/>
          </p:cNvPicPr>
          <p:nvPr>
            <p:ph idx="1"/>
          </p:nvPr>
        </p:nvPicPr>
        <p:blipFill>
          <a:blip r:embed="rId2">
            <a:duotone>
              <a:schemeClr val="accent6">
                <a:shade val="45000"/>
                <a:satMod val="135000"/>
              </a:schemeClr>
              <a:prstClr val="white"/>
            </a:duotone>
          </a:blip>
          <a:stretch>
            <a:fillRect/>
          </a:stretch>
        </p:blipFill>
        <p:spPr>
          <a:xfrm>
            <a:off x="0" y="73737"/>
            <a:ext cx="5726616" cy="3934241"/>
          </a:xfrm>
        </p:spPr>
      </p:pic>
      <p:sp>
        <p:nvSpPr>
          <p:cNvPr id="6" name="TextBox 5">
            <a:extLst>
              <a:ext uri="{FF2B5EF4-FFF2-40B4-BE49-F238E27FC236}">
                <a16:creationId xmlns:a16="http://schemas.microsoft.com/office/drawing/2014/main" id="{E9150D4B-DEAB-400A-8704-8640F5F07D8A}"/>
              </a:ext>
            </a:extLst>
          </p:cNvPr>
          <p:cNvSpPr txBox="1"/>
          <p:nvPr/>
        </p:nvSpPr>
        <p:spPr>
          <a:xfrm>
            <a:off x="0" y="5654497"/>
            <a:ext cx="12192000" cy="646331"/>
          </a:xfrm>
          <a:prstGeom prst="rect">
            <a:avLst/>
          </a:prstGeom>
          <a:noFill/>
        </p:spPr>
        <p:txBody>
          <a:bodyPr wrap="square" rtlCol="0">
            <a:spAutoFit/>
          </a:bodyPr>
          <a:lstStyle/>
          <a:p>
            <a:pPr algn="ctr"/>
            <a:r>
              <a:rPr lang="en-US" dirty="0"/>
              <a:t>I also stole this from Vivek’s video. </a:t>
            </a:r>
          </a:p>
          <a:p>
            <a:pPr algn="ctr"/>
            <a:r>
              <a:rPr lang="en-US" dirty="0"/>
              <a:t>You should </a:t>
            </a:r>
            <a:r>
              <a:rPr lang="en-US" dirty="0">
                <a:effectLst>
                  <a:outerShdw blurRad="38100" dist="38100" dir="2700000" algn="tl">
                    <a:srgbClr val="000000">
                      <a:alpha val="43137"/>
                    </a:srgbClr>
                  </a:outerShdw>
                </a:effectLst>
              </a:rPr>
              <a:t>REALLY</a:t>
            </a:r>
            <a:r>
              <a:rPr lang="en-US" dirty="0"/>
              <a:t> watch it at </a:t>
            </a:r>
            <a:r>
              <a:rPr lang="en-US" dirty="0">
                <a:hlinkClick r:id="rId3"/>
              </a:rPr>
              <a:t>https://www.youtube.com/watch?v=j2Nl1s4cq3o</a:t>
            </a:r>
            <a:r>
              <a:rPr lang="en-US" dirty="0"/>
              <a:t>.</a:t>
            </a:r>
          </a:p>
        </p:txBody>
      </p:sp>
      <p:sp>
        <p:nvSpPr>
          <p:cNvPr id="9" name="Rectangle 8">
            <a:extLst>
              <a:ext uri="{FF2B5EF4-FFF2-40B4-BE49-F238E27FC236}">
                <a16:creationId xmlns:a16="http://schemas.microsoft.com/office/drawing/2014/main" id="{2BB60A15-8E5A-4869-9FB4-A40D4DE761B8}"/>
              </a:ext>
            </a:extLst>
          </p:cNvPr>
          <p:cNvSpPr/>
          <p:nvPr/>
        </p:nvSpPr>
        <p:spPr>
          <a:xfrm>
            <a:off x="5860602" y="76058"/>
            <a:ext cx="6331398" cy="39319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4A4637D-6826-4E36-9357-710006694E25}"/>
              </a:ext>
            </a:extLst>
          </p:cNvPr>
          <p:cNvPicPr>
            <a:picLocks noChangeAspect="1"/>
          </p:cNvPicPr>
          <p:nvPr/>
        </p:nvPicPr>
        <p:blipFill>
          <a:blip r:embed="rId4"/>
          <a:stretch>
            <a:fillRect/>
          </a:stretch>
        </p:blipFill>
        <p:spPr>
          <a:xfrm>
            <a:off x="5860602" y="73737"/>
            <a:ext cx="6331398" cy="3436752"/>
          </a:xfrm>
          <a:prstGeom prst="rect">
            <a:avLst/>
          </a:prstGeom>
        </p:spPr>
      </p:pic>
      <p:sp>
        <p:nvSpPr>
          <p:cNvPr id="10" name="TextBox 9">
            <a:extLst>
              <a:ext uri="{FF2B5EF4-FFF2-40B4-BE49-F238E27FC236}">
                <a16:creationId xmlns:a16="http://schemas.microsoft.com/office/drawing/2014/main" id="{3B7338AB-5E43-44B4-B1EB-9F8B9EB43CB0}"/>
              </a:ext>
            </a:extLst>
          </p:cNvPr>
          <p:cNvSpPr txBox="1"/>
          <p:nvPr/>
        </p:nvSpPr>
        <p:spPr>
          <a:xfrm>
            <a:off x="6650570" y="4110434"/>
            <a:ext cx="475146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Most of this can be addressed during build, but should be considered in design</a:t>
            </a:r>
          </a:p>
        </p:txBody>
      </p:sp>
      <p:sp>
        <p:nvSpPr>
          <p:cNvPr id="11" name="TextBox 10">
            <a:extLst>
              <a:ext uri="{FF2B5EF4-FFF2-40B4-BE49-F238E27FC236}">
                <a16:creationId xmlns:a16="http://schemas.microsoft.com/office/drawing/2014/main" id="{62B50396-BEA6-4535-9E91-D6216E34BABA}"/>
              </a:ext>
            </a:extLst>
          </p:cNvPr>
          <p:cNvSpPr txBox="1"/>
          <p:nvPr/>
        </p:nvSpPr>
        <p:spPr>
          <a:xfrm>
            <a:off x="83645" y="4177568"/>
            <a:ext cx="5776957"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Most of this should be addressed during design</a:t>
            </a:r>
          </a:p>
        </p:txBody>
      </p:sp>
    </p:spTree>
    <p:extLst>
      <p:ext uri="{BB962C8B-B14F-4D97-AF65-F5344CB8AC3E}">
        <p14:creationId xmlns:p14="http://schemas.microsoft.com/office/powerpoint/2010/main" val="33104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B330A2AACB94478B4CC2F39002A861" ma:contentTypeVersion="8" ma:contentTypeDescription="Create a new document." ma:contentTypeScope="" ma:versionID="c1ae4e9e914f5d2eb1eb2a6a48d066b7">
  <xsd:schema xmlns:xsd="http://www.w3.org/2001/XMLSchema" xmlns:xs="http://www.w3.org/2001/XMLSchema" xmlns:p="http://schemas.microsoft.com/office/2006/metadata/properties" xmlns:ns3="ba28866e-f5dd-4244-9a9f-5ea6ca469195" targetNamespace="http://schemas.microsoft.com/office/2006/metadata/properties" ma:root="true" ma:fieldsID="d812f8fab1382aa8f5890995ed4a2f71" ns3:_="">
    <xsd:import namespace="ba28866e-f5dd-4244-9a9f-5ea6ca46919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28866e-f5dd-4244-9a9f-5ea6ca46919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06A55A-2B04-457E-AC0D-9096393C1566}">
  <ds:schemaRef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www.w3.org/XML/1998/namespace"/>
    <ds:schemaRef ds:uri="http://purl.org/dc/dcmitype/"/>
    <ds:schemaRef ds:uri="http://schemas.microsoft.com/office/infopath/2007/PartnerControls"/>
    <ds:schemaRef ds:uri="ba28866e-f5dd-4244-9a9f-5ea6ca469195"/>
  </ds:schemaRefs>
</ds:datastoreItem>
</file>

<file path=customXml/itemProps2.xml><?xml version="1.0" encoding="utf-8"?>
<ds:datastoreItem xmlns:ds="http://schemas.openxmlformats.org/officeDocument/2006/customXml" ds:itemID="{8FE43A6E-769A-436A-ADDB-0A17BE703E57}">
  <ds:schemaRefs>
    <ds:schemaRef ds:uri="http://schemas.microsoft.com/sharepoint/v3/contenttype/forms"/>
  </ds:schemaRefs>
</ds:datastoreItem>
</file>

<file path=customXml/itemProps3.xml><?xml version="1.0" encoding="utf-8"?>
<ds:datastoreItem xmlns:ds="http://schemas.openxmlformats.org/officeDocument/2006/customXml" ds:itemID="{0F4D1F8E-C23B-45AC-8575-4561E6FBEB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28866e-f5dd-4244-9a9f-5ea6ca469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55752</TotalTime>
  <Words>891</Words>
  <Application>Microsoft Office PowerPoint</Application>
  <PresentationFormat>Widescreen</PresentationFormat>
  <Paragraphs>129</Paragraphs>
  <Slides>21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Rule #1</vt:lpstr>
      <vt:lpstr>Rule #1</vt:lpstr>
      <vt:lpstr>Before You Build: Distances</vt:lpstr>
      <vt:lpstr>Before You Build: Speeds</vt:lpstr>
      <vt:lpstr>Before You Build: Placement of Key Items</vt:lpstr>
      <vt:lpstr>Other Considerations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Piehl, Alex</dc:creator>
  <cp:lastModifiedBy>Piehl, Alex</cp:lastModifiedBy>
  <cp:revision>2</cp:revision>
  <dcterms:created xsi:type="dcterms:W3CDTF">2021-03-23T20:23:54Z</dcterms:created>
  <dcterms:modified xsi:type="dcterms:W3CDTF">2022-03-21T13:38:58Z</dcterms:modified>
</cp:coreProperties>
</file>