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1" r:id="rId3"/>
    <p:sldId id="273" r:id="rId4"/>
    <p:sldId id="272" r:id="rId5"/>
    <p:sldId id="266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EB"/>
    <a:srgbClr val="B6CEE8"/>
    <a:srgbClr val="1C2BF4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76824"/>
  </p:normalViewPr>
  <p:slideViewPr>
    <p:cSldViewPr snapToGrid="0">
      <p:cViewPr varScale="1">
        <p:scale>
          <a:sx n="113" d="100"/>
          <a:sy n="113" d="100"/>
        </p:scale>
        <p:origin x="2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4/18/24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8533" y="6356350"/>
            <a:ext cx="4343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3133" y="6356350"/>
            <a:ext cx="4351867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1600" y="6356350"/>
            <a:ext cx="4343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553-59C0-8DD4-0173-5CC4496A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0E47-FA79-7284-C5C1-2D05FFA7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8A80-1DC4-D790-B53F-86EC1896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832D-C168-AF9B-44AB-A5133566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F28E-79FF-146D-F04B-B0B9C325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C6CB-106C-4663-2EF0-8DA74DA7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55A7-2C52-3685-EF5D-744BA432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2957-AE34-3BD0-F236-96821395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C754-620F-8191-53FF-CD99685C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FBF2-013E-4B65-B507-0A305299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A689-1545-5567-55C0-69660751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6729-578C-FCFE-19E5-8D474D5D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1C8D-AA2A-1489-2A2C-D2A11AD9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DF2C-458E-71FD-0B8D-BFF26DD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5A59-20EB-2CE7-D0F9-A558CEA8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1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577B-22BF-41D1-D717-D0CB3AD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FBAD-3149-C443-2239-5936C21E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7220B-F9D6-03FB-C58B-564AA3DC3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74BB-B08C-E95F-5E29-D6D048FA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EE08-4477-7D58-3B28-9258F7E4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DBE6-FFCA-E16E-7E61-018915A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CAC-2BE7-AE51-1583-2F5669CC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910D-CEC7-B35E-DBC0-DC917445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2BCD0-6778-DB4F-4586-D5F76979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0A84A-8610-DC9F-C820-3A3BF41B7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BCBA7-8369-B846-B550-02C7D5FEF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CBBAA-E073-E8C3-77D8-CD7290CD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09F81-01A3-AB4F-9CAF-7C3A2FA4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9FB95-E97F-619B-A2BB-34BA70D5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D44-BEEB-A9CC-812F-EBB8AF75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01A0A-8E36-6B82-0EEB-08338BF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7217-540C-68FF-6CFE-8458DAE2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B9992-B172-9471-1614-38C242EE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5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FE646-2B62-81D0-92FC-8B4932B4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AB26-4523-74CA-B5E4-32FBC2CB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3A25-208D-5A48-38B1-47CDB34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AC15-CCF1-EB14-9616-662567D5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3361-0725-05FB-49F9-4A21A47D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2BB94-5DFC-30EF-19E9-CB612665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68CE-2CBC-9E79-3A0C-9AC0A61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A525-AEF4-1C9A-265D-8A353C0D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1A267-505F-07DE-85F6-A0F157D7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3133" y="6356350"/>
            <a:ext cx="4351867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4FF3-7BA6-D26F-CC80-B06DC9F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EA1C2-95A0-1D6F-4317-786FF3C0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FA05-6B09-E9AC-13B1-067E5534F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475F-72FD-A21D-5FEB-5A39F4DD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CD0CA-F5E7-7F64-9CBE-C1634BEB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ADC2-F706-CFB0-3559-36D39584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3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3FE5-2274-9117-B279-BEEBFA6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D542-4F2C-4BD9-D542-43B536D6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8D5D-1AF7-D967-4DEA-8B0021B5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CEC5-59AA-1546-3BDC-F066349C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80D-63BA-601A-B47B-FEC0BF7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884B6-3914-CEF5-DCB9-54CBB00CD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721CE-0B60-8A86-6989-0BB8B01D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8966-0C0A-289E-FF6C-8F3C1449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8245-6A66-B227-155C-B9F8C2C5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480D-3B52-51A3-68A2-6A8BDED9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1600" y="6356350"/>
            <a:ext cx="4343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199" y="6356350"/>
            <a:ext cx="441960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4394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4394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5467" y="6356350"/>
            <a:ext cx="435186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4667" y="6356350"/>
            <a:ext cx="437726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199" y="6356350"/>
            <a:ext cx="438573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April 8-11,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C1ABCFE-9E3B-E74D-F670-C7C975786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40F3-A319-9577-8CFD-2B21DDA7F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5FAAD1-9464-6D84-8DC7-C11298C59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" name="Freeform: Shape 2072">
              <a:extLst>
                <a:ext uri="{FF2B5EF4-FFF2-40B4-BE49-F238E27FC236}">
                  <a16:creationId xmlns:a16="http://schemas.microsoft.com/office/drawing/2014/main" id="{6A803560-A510-0A53-1452-EB72AD670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2073">
              <a:extLst>
                <a:ext uri="{FF2B5EF4-FFF2-40B4-BE49-F238E27FC236}">
                  <a16:creationId xmlns:a16="http://schemas.microsoft.com/office/drawing/2014/main" id="{7198DB09-17B6-9C03-5872-B7F2CEEF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2074">
              <a:extLst>
                <a:ext uri="{FF2B5EF4-FFF2-40B4-BE49-F238E27FC236}">
                  <a16:creationId xmlns:a16="http://schemas.microsoft.com/office/drawing/2014/main" id="{A633C632-7709-287D-2394-147A79BA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2075">
              <a:extLst>
                <a:ext uri="{FF2B5EF4-FFF2-40B4-BE49-F238E27FC236}">
                  <a16:creationId xmlns:a16="http://schemas.microsoft.com/office/drawing/2014/main" id="{1C8EAA01-4CD0-C29F-5E51-7A44428BB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30015-427E-53E9-C8B6-64B8335A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5" name="Freeform: Shape 2078">
              <a:extLst>
                <a:ext uri="{FF2B5EF4-FFF2-40B4-BE49-F238E27FC236}">
                  <a16:creationId xmlns:a16="http://schemas.microsoft.com/office/drawing/2014/main" id="{606B653C-9EA5-E468-15A2-8B82D214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2079">
              <a:extLst>
                <a:ext uri="{FF2B5EF4-FFF2-40B4-BE49-F238E27FC236}">
                  <a16:creationId xmlns:a16="http://schemas.microsoft.com/office/drawing/2014/main" id="{5DBBED01-AA2C-7BD3-9F17-98133DD9C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2080">
              <a:extLst>
                <a:ext uri="{FF2B5EF4-FFF2-40B4-BE49-F238E27FC236}">
                  <a16:creationId xmlns:a16="http://schemas.microsoft.com/office/drawing/2014/main" id="{03E7198C-1A5F-55A8-26EE-FF98D9A3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2081">
              <a:extLst>
                <a:ext uri="{FF2B5EF4-FFF2-40B4-BE49-F238E27FC236}">
                  <a16:creationId xmlns:a16="http://schemas.microsoft.com/office/drawing/2014/main" id="{FD1B85B4-7369-E708-C908-C4BBC2427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A13C9197-DBB4-E3B5-349D-86D26AE57EE9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223" y="6256438"/>
            <a:ext cx="1481328" cy="52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DC87AFE-F461-C08D-67CE-6C961FA2A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0285" y="6086152"/>
            <a:ext cx="2167871" cy="69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D71554A-BF5B-F521-118B-9C27DC72D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April 8-11, 2024</a:t>
            </a: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3ADA9F36-C7DA-9281-8FFD-E101EC8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02FBE-0D3D-8ADD-22FF-CC7784D2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82BF-D335-D091-21AC-CEDC1678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FCF8-0468-0B98-0780-7B739F2EB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1CE5-1AB4-3744-A059-252CF5D2E74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B9F-C0C7-07D3-7E74-514B04C94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0171-A285-7620-4DBD-AD678568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5A0B-DCFB-F346-ACCF-91AB1CC5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ikefrobbins" TargetMode="External"/><Relationship Id="rId2" Type="http://schemas.openxmlformats.org/officeDocument/2006/relationships/hyperlink" Target="http://mikefrobbi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kefrobbins" TargetMode="External"/><Relationship Id="rId4" Type="http://schemas.openxmlformats.org/officeDocument/2006/relationships/hyperlink" Target="http://www.linkedin.com/in/mikefrobbi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DD87-45C4-C914-C879-24CD8B4B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11B4-5CAF-1F4F-0F85-C5E3D246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 is not your career</a:t>
            </a:r>
          </a:p>
          <a:p>
            <a:r>
              <a:rPr lang="en-US" dirty="0"/>
              <a:t>Activity is not equal to productivity</a:t>
            </a:r>
          </a:p>
          <a:p>
            <a:r>
              <a:rPr lang="en-US" dirty="0"/>
              <a:t>Focus on impact, not activity</a:t>
            </a:r>
          </a:p>
          <a:p>
            <a:pPr lvl="1"/>
            <a:r>
              <a:rPr lang="en-US" dirty="0"/>
              <a:t>Individual accomplishments</a:t>
            </a:r>
          </a:p>
          <a:p>
            <a:pPr lvl="1"/>
            <a:r>
              <a:rPr lang="en-US" dirty="0"/>
              <a:t>Contribute to the success of others</a:t>
            </a:r>
          </a:p>
          <a:p>
            <a:pPr lvl="1"/>
            <a:r>
              <a:rPr lang="en-US" dirty="0"/>
              <a:t>Results that build on the work, ideas, and efforts of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00640-521B-D0C7-574F-D79B5BC9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8-11,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80E-DE5E-6F3A-229F-D9FEBFC8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8022" cy="1325563"/>
          </a:xfrm>
        </p:spPr>
        <p:txBody>
          <a:bodyPr/>
          <a:lstStyle/>
          <a:p>
            <a:pPr algn="ctr"/>
            <a:r>
              <a:rPr lang="en-US" dirty="0"/>
              <a:t>Perfection is the enemy of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B63A-9E1C-CB59-4803-DEA0278B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8-11,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3CAD-AF17-A205-FB88-4374627C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5ACB4-FF37-3254-DA26-F3B61D93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8-11, 2024</a:t>
            </a:r>
            <a:endParaRPr lang="en-US" dirty="0"/>
          </a:p>
        </p:txBody>
      </p:sp>
      <p:pic>
        <p:nvPicPr>
          <p:cNvPr id="1026" name="Picture 2" descr="Making Work Visible, Second Edition">
            <a:extLst>
              <a:ext uri="{FF2B5EF4-FFF2-40B4-BE49-F238E27FC236}">
                <a16:creationId xmlns:a16="http://schemas.microsoft.com/office/drawing/2014/main" id="{31C622A3-3725-714D-7296-A00A156016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708" y="1685042"/>
            <a:ext cx="2618670" cy="39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Own Your Tech Career: Soft ...">
            <a:extLst>
              <a:ext uri="{FF2B5EF4-FFF2-40B4-BE49-F238E27FC236}">
                <a16:creationId xmlns:a16="http://schemas.microsoft.com/office/drawing/2014/main" id="{A87A5058-7182-C67B-E042-29119AD9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17" y="1690688"/>
            <a:ext cx="3125386" cy="392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E36E-9485-BD8C-1E61-2E26699E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Get-Contact –Identity 'Presenter'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ED4-4466-6B18-5906-A0298B18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800" dirty="0"/>
              <a:t>Blog: </a:t>
            </a:r>
            <a:r>
              <a:rPr lang="en-US" sz="2800" dirty="0" err="1">
                <a:hlinkClick r:id="rId2"/>
              </a:rPr>
              <a:t>mikefrobbins.com</a:t>
            </a:r>
            <a:endParaRPr lang="en-US" sz="2800" dirty="0"/>
          </a:p>
          <a:p>
            <a:r>
              <a:rPr lang="en-US" sz="2800" dirty="0"/>
              <a:t>Twitter: </a:t>
            </a:r>
            <a:r>
              <a:rPr lang="en-US" sz="2800" dirty="0">
                <a:hlinkClick r:id="rId3"/>
              </a:rPr>
              <a:t>@mikefrobbins</a:t>
            </a:r>
            <a:endParaRPr lang="en-US" sz="2800" dirty="0"/>
          </a:p>
          <a:p>
            <a:r>
              <a:rPr lang="en-US" sz="2800" dirty="0"/>
              <a:t>LinkedIn: </a:t>
            </a:r>
            <a:r>
              <a:rPr lang="en-US" sz="2800" dirty="0">
                <a:hlinkClick r:id="rId4"/>
              </a:rPr>
              <a:t>www.linkedin.com/in/mikefrobbins</a:t>
            </a:r>
            <a:endParaRPr lang="en-US" sz="2800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github.com/mikefrobbins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C7CA-B3BD-4055-D452-64B258B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8-11, 2024</a:t>
            </a:r>
          </a:p>
        </p:txBody>
      </p:sp>
    </p:spTree>
    <p:extLst>
      <p:ext uri="{BB962C8B-B14F-4D97-AF65-F5344CB8AC3E}">
        <p14:creationId xmlns:p14="http://schemas.microsoft.com/office/powerpoint/2010/main" val="35916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5BBAC-F7FF-417A-C955-F5017E09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8-11, 2024</a:t>
            </a:r>
            <a:endParaRPr lang="en-US" dirty="0"/>
          </a:p>
        </p:txBody>
      </p:sp>
      <p:pic>
        <p:nvPicPr>
          <p:cNvPr id="3074" name="Picture 2" descr="Thank You Images – Browse 281,995 Stock ...">
            <a:extLst>
              <a:ext uri="{FF2B5EF4-FFF2-40B4-BE49-F238E27FC236}">
                <a16:creationId xmlns:a16="http://schemas.microsoft.com/office/drawing/2014/main" id="{8B88BF17-8AEF-E218-5013-F68A81B38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22" y="1343947"/>
            <a:ext cx="8071556" cy="342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103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 Design</vt:lpstr>
      <vt:lpstr>Key takeaways for success</vt:lpstr>
      <vt:lpstr>Perfection is the enemy of progress</vt:lpstr>
      <vt:lpstr>Recommended books</vt:lpstr>
      <vt:lpstr>Get-Contact –Identity 'Presenter'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Mike Robbins</cp:lastModifiedBy>
  <cp:revision>93</cp:revision>
  <dcterms:created xsi:type="dcterms:W3CDTF">2023-07-23T23:39:02Z</dcterms:created>
  <dcterms:modified xsi:type="dcterms:W3CDTF">2024-04-18T17:17:15Z</dcterms:modified>
</cp:coreProperties>
</file>