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F70C-7370-5FB3-66A2-C807C846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747F9-1787-35C5-C116-B865BBEC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DB42-2DF3-F564-7C51-21E5604E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20C6-9DFE-FD49-D44A-4E37A38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F70D-DF65-8827-010A-F5CBB0FC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8D12-1A00-BE28-9F50-DD33009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0A4E-EFFD-878C-26D7-C48BA0A6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BB87-4204-7DBA-9A00-8D452F8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2E8E-AC71-D6A3-DE0B-43BF64E8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C407-AF91-6D93-D225-4BC44E50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D0344-1271-6370-6284-E0555C7F5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0513-EA90-CAD5-2F25-B8A909ED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F9D8-373A-E0FB-178A-86ADA418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E468-A5E9-D55C-98DB-F0E39A0C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649E-5F37-656E-ED63-F392784B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6F1-DB7B-8A4B-577D-06E2DD30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331E-A3C8-63F3-C92D-51134BD7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FBC5-5852-41D1-7FDD-CFB47F2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20BC-90C3-5830-3690-A34C1812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1AA4-641D-4E2D-1A01-07D1CB5E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5A61-2E27-4D0F-417E-D53E66A0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8BA6-01E3-7694-D205-5EE13385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CF0B-E295-B8C5-8882-D2CCEE15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66D0-C18C-FE9C-A729-F876E304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7734-BF28-5AAD-E5F7-695A18C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3FD-B0AE-49D8-F757-88B77E4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BD19-AEB1-D066-B716-4BCE4422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2D7B-53BE-7A71-A0D9-CB48B2CC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08D1-2206-C75A-2182-8B4A72B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442E-73AC-2B90-B686-F649505E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92A2-9E6E-4C44-3B35-DC1A061E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5F0-F154-DBE9-AB2E-32A6BA5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4777A-02AB-6FB4-94EB-7B3ED429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595F6-0271-17F9-95C8-D18BF50D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FA2EB-1F6D-F933-A2A8-EC18F3127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D1B10-D009-91BE-B541-006E0EFF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B1963-A143-431E-C622-4FD1452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8DDD-83B8-8469-5DCD-753B232B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8DB42-FCF7-74D2-DBFE-189D476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7EC3-77FE-E862-E762-06E4417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724B-C99F-A6FA-8C3B-7395AAE5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CDC7-E171-CD8B-91FB-4DBC0AE7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3661-1BA9-A066-196E-3B2626F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5727-1CFA-EF21-7E3C-E4A6B4BA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59DEA-A727-A154-FE9D-13C58F4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B619-658F-021B-4898-88365D6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571B-FF08-B9E9-D257-A31AF169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7635-7FA7-7756-B4C2-43A86F6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97E0F-133F-F858-9CA5-22B31999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0B5D-881D-DC62-3D4A-894500A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1EDE3-40BA-F5BB-5877-B6D8D641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480F-EEFB-EE3F-ACF0-90701A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1881-71B6-CED2-F54A-D4706F2F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4B971-3B1E-75FE-8D87-59AB55FC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2DFE-75BD-C615-C60C-A47A1339F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0789-7A63-D779-904F-FB164F0A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6D32-99FF-4B89-07D2-CB40ABBD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2F4D-0404-5C21-9426-843934B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FD3E2-FD49-249D-A11A-3B3F98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FFCE-FC3C-2653-1CBA-69406D2D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8658-39B7-D52B-4553-FB242451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C4770-8ED6-4142-851D-993D6231324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56BE-637B-E05A-D45D-0E2525DF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49F7-9A64-5105-80E7-EA7A6189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github.com/en/get-started/using-git/about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B5FCF-3029-8D7D-92BB-65BFA78A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777240"/>
            <a:ext cx="4502683" cy="3792070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Understanding Git and the GitHub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948FD-95FD-676C-0269-E9E665AA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6" y="5486395"/>
            <a:ext cx="4711046" cy="943901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867C9-EACD-B481-6262-45322AD3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3" r="21667" b="1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15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30A7-1D61-1FB9-D9B2-1DE7BD6F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3E59-3D88-B86B-62D6-76AD4F21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74" y="1808153"/>
            <a:ext cx="9507526" cy="4351338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0" i="0" dirty="0">
                <a:effectLst/>
              </a:rPr>
              <a:t>What is Git?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A distributed version control system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Tracks the history of changes from multiple contributors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Any earlier version of the project can be recovered at any time.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Each contributor has a full copy of the project and project history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DVCSs don’t need a constant connection to a central repository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6200" b="0" i="0" dirty="0">
              <a:effectLst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0" i="0" dirty="0">
                <a:effectLst/>
              </a:rPr>
              <a:t>What is GitHub?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GitHub hosts Git repositories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Provides issues (threaded discussions), pull requests, and code review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Builds collaboration directly into the development process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The GitHub flow process ensure contributors can collaborate consistently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i="0" dirty="0">
              <a:solidFill>
                <a:srgbClr val="323232"/>
              </a:solidFill>
              <a:effectLst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323232"/>
                </a:solidFill>
                <a:effectLst/>
              </a:rPr>
              <a:t>(source: </a:t>
            </a:r>
            <a:r>
              <a:rPr lang="en-US" b="0" i="0" u="none" strike="noStrike" dirty="0">
                <a:solidFill>
                  <a:srgbClr val="323232"/>
                </a:solidFill>
                <a:effectLst/>
                <a:hlinkClick r:id="rId2"/>
              </a:rPr>
              <a:t>GitHub Docs</a:t>
            </a:r>
            <a:r>
              <a:rPr lang="en-US" b="0" i="0" dirty="0">
                <a:solidFill>
                  <a:srgbClr val="323232"/>
                </a:solidFill>
                <a:effectLst/>
              </a:rPr>
              <a:t>)</a:t>
            </a:r>
            <a:endParaRPr lang="en-US" sz="2000" b="0" i="0" dirty="0">
              <a:solidFill>
                <a:srgbClr val="323232"/>
              </a:solidFill>
              <a:effectLst/>
            </a:endParaRPr>
          </a:p>
        </p:txBody>
      </p:sp>
      <p:pic>
        <p:nvPicPr>
          <p:cNvPr id="1026" name="Picture 2" descr="Github Svg Png Icon Free Download (#415633) - OnlineWebFonts.COM">
            <a:extLst>
              <a:ext uri="{FF2B5EF4-FFF2-40B4-BE49-F238E27FC236}">
                <a16:creationId xmlns:a16="http://schemas.microsoft.com/office/drawing/2014/main" id="{49C3520B-9E00-8772-A7F5-C2DF3E8E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" y="4082151"/>
            <a:ext cx="946995" cy="9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icon 1">
            <a:extLst>
              <a:ext uri="{FF2B5EF4-FFF2-40B4-BE49-F238E27FC236}">
                <a16:creationId xmlns:a16="http://schemas.microsoft.com/office/drawing/2014/main" id="{66289F4B-8D48-EBE6-4845-5136CC6A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2" y="1808153"/>
            <a:ext cx="946175" cy="9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50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BCF71-68ED-87A0-04F8-4EBE6F2F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Setting up Git for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FBC-BF82-532F-A485-B98640CE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Installing and configuring git - </a:t>
            </a:r>
            <a:r>
              <a:rPr lang="en-US" sz="1800" dirty="0">
                <a:hlinkClick r:id="rId2"/>
              </a:rPr>
              <a:t>https://git-scm.com/downloads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user.name "FirstName </a:t>
            </a:r>
            <a:r>
              <a:rPr lang="en-US" sz="1800" dirty="0" err="1"/>
              <a:t>LastName</a:t>
            </a:r>
            <a:r>
              <a:rPr lang="en-US" sz="18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user.email</a:t>
            </a:r>
            <a:r>
              <a:rPr lang="en-US" sz="1800" dirty="0"/>
              <a:t> "githubusername@users.noreply.github.com"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init.defaultBranch</a:t>
            </a:r>
            <a:r>
              <a:rPr lang="en-US" sz="1800" dirty="0"/>
              <a:t> main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credential.helper</a:t>
            </a:r>
            <a:r>
              <a:rPr lang="en-US" sz="1800" dirty="0"/>
              <a:t> store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Install posh-git - </a:t>
            </a:r>
            <a:r>
              <a:rPr lang="en-US" sz="1800" dirty="0">
                <a:hlinkClick r:id="rId3"/>
              </a:rPr>
              <a:t>https://github.com/dahlbyk/posh-git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Install from the PowerShell Gallery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Add to profile - automatically get new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41178-F9F5-5FF3-A034-7213DBE26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20" y="2389218"/>
            <a:ext cx="5150277" cy="20472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6173-316D-3770-948B-B3B8897B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064544"/>
            <a:ext cx="4036334" cy="3283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workflow for a forked repository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log GitHub workflow">
            <a:extLst>
              <a:ext uri="{FF2B5EF4-FFF2-40B4-BE49-F238E27FC236}">
                <a16:creationId xmlns:a16="http://schemas.microsoft.com/office/drawing/2014/main" id="{73B4FF59-059D-51B8-15B5-4ACA46E6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212904"/>
            <a:ext cx="5536001" cy="43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6173-316D-3770-948B-B3B8897B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32" y="230759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workflow for a single repository</a:t>
            </a: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ingle clone GitHub workflow">
            <a:extLst>
              <a:ext uri="{FF2B5EF4-FFF2-40B4-BE49-F238E27FC236}">
                <a16:creationId xmlns:a16="http://schemas.microsoft.com/office/drawing/2014/main" id="{3D07921C-28F3-8411-133D-41506DA8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427423"/>
            <a:ext cx="5536001" cy="39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Understanding Git and the GitHub Workflow</vt:lpstr>
      <vt:lpstr>What is Git and GitHub</vt:lpstr>
      <vt:lpstr>Setting up Git for PowerShell</vt:lpstr>
      <vt:lpstr>GitHub workflow for a forked repository</vt:lpstr>
      <vt:lpstr>GitHub workflow for a single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</dc:title>
  <dc:creator>Sean Wheeler</dc:creator>
  <cp:lastModifiedBy>Sean Wheeler</cp:lastModifiedBy>
  <cp:revision>2</cp:revision>
  <dcterms:created xsi:type="dcterms:W3CDTF">2023-08-11T13:10:11Z</dcterms:created>
  <dcterms:modified xsi:type="dcterms:W3CDTF">2023-08-11T14:05:49Z</dcterms:modified>
</cp:coreProperties>
</file>