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3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9F70C-7370-5FB3-66A2-C807C846D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E747F9-1787-35C5-C116-B865BBEC3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BDB42-2DF3-F564-7C51-21E5604EF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4770-8ED6-4142-851D-993D6231324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020C6-9DFE-FD49-D44A-4E37A38E6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4F70D-DF65-8827-010A-F5CBB0FC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8AC3-EF70-4FFC-B210-991AD90FD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6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08D12-1A00-BE28-9F50-DD330092D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200A4E-EFFD-878C-26D7-C48BA0A66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BBB87-4204-7DBA-9A00-8D452F80F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4770-8ED6-4142-851D-993D6231324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22E8E-AC71-D6A3-DE0B-43BF64E84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EC407-AF91-6D93-D225-4BC44E50B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8AC3-EF70-4FFC-B210-991AD90FD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75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FD0344-1271-6370-6284-E0555C7F5E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A10513-EA90-CAD5-2F25-B8A909EDF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BF9D8-373A-E0FB-178A-86ADA4185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4770-8ED6-4142-851D-993D6231324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4E468-A5E9-D55C-98DB-F0E39A0C9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8649E-5F37-656E-ED63-F392784BB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8AC3-EF70-4FFC-B210-991AD90FD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66F1-DB7B-8A4B-577D-06E2DD306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0331E-A3C8-63F3-C92D-51134BD7A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7FBC5-5852-41D1-7FDD-CFB47F2A9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4770-8ED6-4142-851D-993D6231324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420BC-90C3-5830-3690-A34C18121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71AA4-641D-4E2D-1A01-07D1CB5EA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8AC3-EF70-4FFC-B210-991AD90FD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54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45A61-2E27-4D0F-417E-D53E66A0F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E8BA6-01E3-7694-D205-5EE13385C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ACF0B-E295-B8C5-8882-D2CCEE152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4770-8ED6-4142-851D-993D6231324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466D0-C18C-FE9C-A729-F876E3047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C7734-BF28-5AAD-E5F7-695A18C11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8AC3-EF70-4FFC-B210-991AD90FD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64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B43FD-B0AE-49D8-F757-88B77E4ED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9BD19-AEB1-D066-B716-4BCE44226E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92D7B-53BE-7A71-A0D9-CB48B2CC3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208D1-2206-C75A-2182-8B4A72B81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4770-8ED6-4142-851D-993D6231324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A442E-73AC-2B90-B686-F649505E0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992A2-9E6E-4C44-3B35-DC1A061EE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8AC3-EF70-4FFC-B210-991AD90FD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29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515F0-F154-DBE9-AB2E-32A6BA572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4777A-02AB-6FB4-94EB-7B3ED4299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E595F6-0271-17F9-95C8-D18BF50D8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7FA2EB-1F6D-F933-A2A8-EC18F31270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CD1B10-D009-91BE-B541-006E0EFF0B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3B1963-A143-431E-C622-4FD14528B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4770-8ED6-4142-851D-993D6231324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18DDD-83B8-8469-5DCD-753B232B9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8DB42-FCF7-74D2-DBFE-189D476D3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8AC3-EF70-4FFC-B210-991AD90FD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67EC3-77FE-E862-E762-06E4417C7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4A724B-C99F-A6FA-8C3B-7395AAE52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4770-8ED6-4142-851D-993D6231324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6DCDC7-E171-CD8B-91FB-4DBC0AE78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F23661-1BA9-A066-196E-3B2626FC1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8AC3-EF70-4FFC-B210-991AD90FD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5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DA5727-1CFA-EF21-7E3C-E4A6B4BAF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4770-8ED6-4142-851D-993D6231324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559DEA-A727-A154-FE9D-13C58F4E5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B3B619-658F-021B-4898-88365D630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8AC3-EF70-4FFC-B210-991AD90FD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77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D571B-FF08-B9E9-D257-A31AF1694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37635-7FA7-7756-B4C2-43A86F628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797E0F-133F-F858-9CA5-22B319990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70B5D-881D-DC62-3D4A-894500A0B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4770-8ED6-4142-851D-993D6231324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81EDE3-40BA-F5BB-5877-B6D8D641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53480F-EEFB-EE3F-ACF0-90701A01D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8AC3-EF70-4FFC-B210-991AD90FD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97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D1881-71B6-CED2-F54A-D4706F2F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64B971-3B1E-75FE-8D87-59AB55FC9A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42DFE-75BD-C615-C60C-A47A1339F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90789-7A63-D779-904F-FB164F0A8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4770-8ED6-4142-851D-993D6231324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C6D32-99FF-4B89-07D2-CB40ABBD0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72F4D-0404-5C21-9426-843934B61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8AC3-EF70-4FFC-B210-991AD90FD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13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0FD3E2-FD49-249D-A11A-3B3F9897C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CFFCE-FC3C-2653-1CBA-69406D2D7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58658-39B7-D52B-4553-FB242451E2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FC4770-8ED6-4142-851D-993D6231324F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B56BE-637B-E05A-D45D-0E2525DF2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449F7-9A64-5105-80E7-EA7A61896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E28AC3-EF70-4FFC-B210-991AD90FD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56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docs.github.com/en/get-started/using-git/about-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hlbyk/posh-git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518BCE60-EB58-4019-B93A-1094BA89FB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239C5D7-3A83-4B28-BA16-9364DA5F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5385538" cy="6858000"/>
          </a:xfrm>
          <a:prstGeom prst="rect">
            <a:avLst/>
          </a:prstGeom>
          <a:ln>
            <a:noFill/>
          </a:ln>
          <a:effectLst>
            <a:outerShdw blurRad="635000" dist="254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0E4BDC5-1DF0-B758-02E4-0AA24AB72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8087"/>
            <a:ext cx="6103704" cy="5125412"/>
          </a:xfrm>
          <a:prstGeom prst="rect">
            <a:avLst/>
          </a:prstGeom>
          <a:ln>
            <a:noFill/>
          </a:ln>
          <a:effectLst>
            <a:outerShdw blurRad="635000" dist="254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CB5FCF-3029-8D7D-92BB-65BFA78AE7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8096" y="777240"/>
            <a:ext cx="4502683" cy="3792070"/>
          </a:xfrm>
        </p:spPr>
        <p:txBody>
          <a:bodyPr anchor="t">
            <a:normAutofit/>
          </a:bodyPr>
          <a:lstStyle/>
          <a:p>
            <a:pPr algn="l"/>
            <a:r>
              <a:rPr lang="en-US" sz="4800"/>
              <a:t>Understanding Git and the GitHub Workflow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948FD-95FD-676C-0269-E9E665AA2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606" y="5486395"/>
            <a:ext cx="4711046" cy="943901"/>
          </a:xfrm>
        </p:spPr>
        <p:txBody>
          <a:bodyPr anchor="ctr">
            <a:normAutofit/>
          </a:bodyPr>
          <a:lstStyle/>
          <a:p>
            <a:pPr algn="l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1867C9-EACD-B481-6262-45322AD32D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63" r="21667" b="1"/>
          <a:stretch/>
        </p:blipFill>
        <p:spPr>
          <a:xfrm>
            <a:off x="6103705" y="10"/>
            <a:ext cx="5385539" cy="6857990"/>
          </a:xfrm>
          <a:prstGeom prst="rect">
            <a:avLst/>
          </a:prstGeom>
        </p:spPr>
      </p:pic>
      <p:sp>
        <p:nvSpPr>
          <p:cNvPr id="15" name="tint">
            <a:extLst>
              <a:ext uri="{FF2B5EF4-FFF2-40B4-BE49-F238E27FC236}">
                <a16:creationId xmlns:a16="http://schemas.microsoft.com/office/drawing/2014/main" id="{49109861-B852-BC17-33D7-416D00A3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92294" y="0"/>
            <a:ext cx="696657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130A7-1D61-1FB9-D9B2-1DE7BD6FA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 and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D3E59-3D88-B86B-62D6-76AD4F210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6274" y="1808153"/>
            <a:ext cx="9507526" cy="4351338"/>
          </a:xfrm>
        </p:spPr>
        <p:txBody>
          <a:bodyPr>
            <a:normAutofit fontScale="32500" lnSpcReduction="20000"/>
          </a:bodyPr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200" b="0" i="0" dirty="0">
                <a:effectLst/>
              </a:rPr>
              <a:t>What is Git?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6200" b="0" i="0" dirty="0">
                <a:solidFill>
                  <a:srgbClr val="323232"/>
                </a:solidFill>
                <a:effectLst/>
              </a:rPr>
              <a:t>A distributed version control system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6200" b="0" i="0" dirty="0">
                <a:solidFill>
                  <a:srgbClr val="323232"/>
                </a:solidFill>
                <a:effectLst/>
              </a:rPr>
              <a:t>Tracks the history of changes from multiple contributors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6200" b="0" i="0" dirty="0">
                <a:solidFill>
                  <a:srgbClr val="323232"/>
                </a:solidFill>
                <a:effectLst/>
              </a:rPr>
              <a:t>Any earlier version of the project can be recovered at any time.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6200" b="0" i="0" dirty="0">
                <a:solidFill>
                  <a:srgbClr val="323232"/>
                </a:solidFill>
                <a:effectLst/>
              </a:rPr>
              <a:t>Each contributor has a full copy of the project and project history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6200" b="0" i="0" dirty="0">
                <a:solidFill>
                  <a:srgbClr val="323232"/>
                </a:solidFill>
                <a:effectLst/>
              </a:rPr>
              <a:t>DVCSs don’t need a constant connection to a central repository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en-US" sz="6200" b="0" i="0" dirty="0">
              <a:effectLst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200" b="0" i="0" dirty="0">
                <a:effectLst/>
              </a:rPr>
              <a:t>What is GitHub?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6200" b="0" i="0" dirty="0">
                <a:solidFill>
                  <a:srgbClr val="323232"/>
                </a:solidFill>
                <a:effectLst/>
              </a:rPr>
              <a:t>GitHub hosts Git repositories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6200" b="0" i="0" dirty="0">
                <a:solidFill>
                  <a:srgbClr val="323232"/>
                </a:solidFill>
                <a:effectLst/>
              </a:rPr>
              <a:t>Provides issues (threaded discussions), pull requests, and code review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6200" b="0" i="0" dirty="0">
                <a:solidFill>
                  <a:srgbClr val="323232"/>
                </a:solidFill>
                <a:effectLst/>
              </a:rPr>
              <a:t>Builds collaboration directly into the development process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6200" b="0" i="0" dirty="0">
                <a:solidFill>
                  <a:srgbClr val="323232"/>
                </a:solidFill>
                <a:effectLst/>
              </a:rPr>
              <a:t>The GitHub flow process ensure contributors can collaborate consistently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en-US" sz="2000" b="0" i="0" dirty="0">
              <a:solidFill>
                <a:srgbClr val="323232"/>
              </a:solidFill>
              <a:effectLst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i="0" dirty="0">
                <a:solidFill>
                  <a:srgbClr val="323232"/>
                </a:solidFill>
                <a:effectLst/>
              </a:rPr>
              <a:t>(source: </a:t>
            </a:r>
            <a:r>
              <a:rPr lang="en-US" b="0" i="0" u="none" strike="noStrike" dirty="0">
                <a:solidFill>
                  <a:srgbClr val="323232"/>
                </a:solidFill>
                <a:effectLst/>
                <a:hlinkClick r:id="rId2"/>
              </a:rPr>
              <a:t>GitHub Docs</a:t>
            </a:r>
            <a:r>
              <a:rPr lang="en-US" b="0" i="0" dirty="0">
                <a:solidFill>
                  <a:srgbClr val="323232"/>
                </a:solidFill>
                <a:effectLst/>
              </a:rPr>
              <a:t>)</a:t>
            </a:r>
            <a:endParaRPr lang="en-US" sz="2000" b="0" i="0" dirty="0">
              <a:solidFill>
                <a:srgbClr val="323232"/>
              </a:solidFill>
              <a:effectLst/>
            </a:endParaRPr>
          </a:p>
        </p:txBody>
      </p:sp>
      <p:pic>
        <p:nvPicPr>
          <p:cNvPr id="1026" name="Picture 2" descr="Github Svg Png Icon Free Download (#415633) - OnlineWebFonts.COM">
            <a:extLst>
              <a:ext uri="{FF2B5EF4-FFF2-40B4-BE49-F238E27FC236}">
                <a16:creationId xmlns:a16="http://schemas.microsoft.com/office/drawing/2014/main" id="{49C3520B-9E00-8772-A7F5-C2DF3E8E8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92" y="4082151"/>
            <a:ext cx="946995" cy="923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 icon 1">
            <a:extLst>
              <a:ext uri="{FF2B5EF4-FFF2-40B4-BE49-F238E27FC236}">
                <a16:creationId xmlns:a16="http://schemas.microsoft.com/office/drawing/2014/main" id="{66289F4B-8D48-EBE6-4845-5136CC6AD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12" y="1808153"/>
            <a:ext cx="946175" cy="94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50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8BCF71-68ED-87A0-04F8-4EBE6F2F8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Setting up Git for PowerShell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C0FBC-BF82-532F-A485-B98640CE8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Installing and configuring git - </a:t>
            </a:r>
            <a:r>
              <a:rPr lang="en-US" sz="1800" dirty="0">
                <a:hlinkClick r:id="rId2"/>
              </a:rPr>
              <a:t>https://git-scm.com/downloads</a:t>
            </a:r>
            <a:r>
              <a:rPr lang="en-US" sz="1800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git config --global user.name "FirstName </a:t>
            </a:r>
            <a:r>
              <a:rPr lang="en-US" sz="1800" dirty="0" err="1"/>
              <a:t>LastName</a:t>
            </a:r>
            <a:r>
              <a:rPr lang="en-US" sz="1800" dirty="0"/>
              <a:t>"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git config --global </a:t>
            </a:r>
            <a:r>
              <a:rPr lang="en-US" sz="1800" dirty="0" err="1"/>
              <a:t>user.email</a:t>
            </a:r>
            <a:r>
              <a:rPr lang="en-US" sz="1800" dirty="0"/>
              <a:t> "githubusername@users.noreply.github.com"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git config --global </a:t>
            </a:r>
            <a:r>
              <a:rPr lang="en-US" sz="1800" dirty="0" err="1"/>
              <a:t>init.defaultBranch</a:t>
            </a:r>
            <a:r>
              <a:rPr lang="en-US" sz="1800" dirty="0"/>
              <a:t> main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git config --global </a:t>
            </a:r>
            <a:r>
              <a:rPr lang="en-US" sz="1800" dirty="0" err="1"/>
              <a:t>credential.helper</a:t>
            </a:r>
            <a:r>
              <a:rPr lang="en-US" sz="1800" dirty="0"/>
              <a:t> store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Install posh-git - </a:t>
            </a:r>
            <a:r>
              <a:rPr lang="en-US" sz="1800" dirty="0">
                <a:hlinkClick r:id="rId3"/>
              </a:rPr>
              <a:t>https://github.com/dahlbyk/posh-git</a:t>
            </a:r>
            <a:r>
              <a:rPr lang="en-US" sz="1800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Install from the PowerShell Gallery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Add to profile - automatically get new prompt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F41178-F9F5-5FF3-A034-7213DBE26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8220" y="2389218"/>
            <a:ext cx="5150277" cy="204723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11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46173-316D-3770-948B-B3B8897B9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064544"/>
            <a:ext cx="4036334" cy="32837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GitHub workflow for a forked repository</a:t>
            </a:r>
          </a:p>
        </p:txBody>
      </p:sp>
      <p:grpSp>
        <p:nvGrpSpPr>
          <p:cNvPr id="2059" name="Group 2058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060" name="Rectangle 2059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1" name="Rectangle 206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2" name="Rectangle 206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64" name="Rectangle 2063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" name="Rectangle 206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iagram of a github&#10;&#10;Description automatically generated">
            <a:extLst>
              <a:ext uri="{FF2B5EF4-FFF2-40B4-BE49-F238E27FC236}">
                <a16:creationId xmlns:a16="http://schemas.microsoft.com/office/drawing/2014/main" id="{B65D4F9B-C214-95EF-B06C-3EF5B6FA5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923" y="1136306"/>
            <a:ext cx="5529870" cy="437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433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46173-316D-3770-948B-B3B8897B9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532" y="2307592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GitHub workflow for a single repository</a:t>
            </a:r>
          </a:p>
        </p:txBody>
      </p:sp>
      <p:grpSp>
        <p:nvGrpSpPr>
          <p:cNvPr id="3083" name="Group 308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084" name="Rectangle 308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5" name="Rectangle 308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6" name="Rectangle 308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88" name="Rectangle 3087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0" name="Rectangle 308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Single clone GitHub workflow">
            <a:extLst>
              <a:ext uri="{FF2B5EF4-FFF2-40B4-BE49-F238E27FC236}">
                <a16:creationId xmlns:a16="http://schemas.microsoft.com/office/drawing/2014/main" id="{3D07921C-28F3-8411-133D-41506DA8A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22492" y="1427423"/>
            <a:ext cx="5536001" cy="394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336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204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Understanding Git and the GitHub Workflow</vt:lpstr>
      <vt:lpstr>What is Git and GitHub</vt:lpstr>
      <vt:lpstr>Setting up Git for PowerShell</vt:lpstr>
      <vt:lpstr>GitHub workflow for a forked repository</vt:lpstr>
      <vt:lpstr>GitHub workflow for a single repository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Workflow</dc:title>
  <dc:creator>Sean Wheeler</dc:creator>
  <cp:lastModifiedBy>Sean Wheeler</cp:lastModifiedBy>
  <cp:revision>3</cp:revision>
  <dcterms:created xsi:type="dcterms:W3CDTF">2023-08-11T13:10:11Z</dcterms:created>
  <dcterms:modified xsi:type="dcterms:W3CDTF">2023-08-15T15:59:27Z</dcterms:modified>
</cp:coreProperties>
</file>