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3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owershellgallery.com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owershellgallery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0BCBCC-1230-46EA-8016-D4EC65D1465F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9077569-CD6E-47B7-BC4F-05E9C899725D}">
      <dgm:prSet/>
      <dgm:spPr/>
      <dgm:t>
        <a:bodyPr/>
        <a:lstStyle/>
        <a:p>
          <a:r>
            <a:rPr lang="en-US"/>
            <a:t>Go</a:t>
          </a:r>
        </a:p>
      </dgm:t>
    </dgm:pt>
    <dgm:pt modelId="{294D9BFC-FFED-43DD-8A84-7668B96876C0}" type="parTrans" cxnId="{DB8E1194-0B54-4FEE-9EA1-E662C51A9D30}">
      <dgm:prSet/>
      <dgm:spPr/>
      <dgm:t>
        <a:bodyPr/>
        <a:lstStyle/>
        <a:p>
          <a:endParaRPr lang="en-US"/>
        </a:p>
      </dgm:t>
    </dgm:pt>
    <dgm:pt modelId="{FC36CF83-AE7D-40B1-8545-2046F440D00E}" type="sibTrans" cxnId="{DB8E1194-0B54-4FEE-9EA1-E662C51A9D30}">
      <dgm:prSet/>
      <dgm:spPr/>
      <dgm:t>
        <a:bodyPr/>
        <a:lstStyle/>
        <a:p>
          <a:endParaRPr lang="en-US"/>
        </a:p>
      </dgm:t>
    </dgm:pt>
    <dgm:pt modelId="{2D834858-6500-4B80-B57A-5881DA336C27}">
      <dgm:prSet/>
      <dgm:spPr/>
      <dgm:t>
        <a:bodyPr/>
        <a:lstStyle/>
        <a:p>
          <a:r>
            <a:rPr lang="en-US" dirty="0"/>
            <a:t>Go to </a:t>
          </a:r>
          <a:r>
            <a:rPr lang="en-US" dirty="0">
              <a:hlinkClick xmlns:r="http://schemas.openxmlformats.org/officeDocument/2006/relationships" r:id="rId1"/>
            </a:rPr>
            <a:t>https://www.powershellgallery.com</a:t>
          </a:r>
          <a:r>
            <a:rPr lang="en-US" dirty="0"/>
            <a:t> and click on</a:t>
          </a:r>
          <a:r>
            <a:rPr lang="en-US" b="1" dirty="0"/>
            <a:t> Sign in</a:t>
          </a:r>
          <a:r>
            <a:rPr lang="en-US" dirty="0"/>
            <a:t>. </a:t>
          </a:r>
        </a:p>
      </dgm:t>
    </dgm:pt>
    <dgm:pt modelId="{2C0EA38C-A6C3-44F7-88C9-358532925663}" type="parTrans" cxnId="{3C5BF093-4D1F-4213-B331-57D435163565}">
      <dgm:prSet/>
      <dgm:spPr/>
      <dgm:t>
        <a:bodyPr/>
        <a:lstStyle/>
        <a:p>
          <a:endParaRPr lang="en-US"/>
        </a:p>
      </dgm:t>
    </dgm:pt>
    <dgm:pt modelId="{C0330084-7845-4158-BE47-BFA3CBF39559}" type="sibTrans" cxnId="{3C5BF093-4D1F-4213-B331-57D435163565}">
      <dgm:prSet/>
      <dgm:spPr/>
      <dgm:t>
        <a:bodyPr/>
        <a:lstStyle/>
        <a:p>
          <a:endParaRPr lang="en-US"/>
        </a:p>
      </dgm:t>
    </dgm:pt>
    <dgm:pt modelId="{9707AE79-96A7-4365-BD65-330A9E93D4F0}">
      <dgm:prSet/>
      <dgm:spPr/>
      <dgm:t>
        <a:bodyPr/>
        <a:lstStyle/>
        <a:p>
          <a:r>
            <a:rPr lang="en-US"/>
            <a:t>Select</a:t>
          </a:r>
        </a:p>
      </dgm:t>
    </dgm:pt>
    <dgm:pt modelId="{AED5AA46-384E-4E45-9FC6-3ABD70BF3B57}" type="parTrans" cxnId="{798DE4DE-A602-4C35-A172-4D6DD3F4B386}">
      <dgm:prSet/>
      <dgm:spPr/>
      <dgm:t>
        <a:bodyPr/>
        <a:lstStyle/>
        <a:p>
          <a:endParaRPr lang="en-US"/>
        </a:p>
      </dgm:t>
    </dgm:pt>
    <dgm:pt modelId="{F4835315-3D03-46A5-96D0-2E5963F91F8A}" type="sibTrans" cxnId="{798DE4DE-A602-4C35-A172-4D6DD3F4B386}">
      <dgm:prSet/>
      <dgm:spPr/>
      <dgm:t>
        <a:bodyPr/>
        <a:lstStyle/>
        <a:p>
          <a:endParaRPr lang="en-US"/>
        </a:p>
      </dgm:t>
    </dgm:pt>
    <dgm:pt modelId="{B126E9FF-013C-47F8-AAC1-9DE0C7F3A76C}">
      <dgm:prSet/>
      <dgm:spPr/>
      <dgm:t>
        <a:bodyPr/>
        <a:lstStyle/>
        <a:p>
          <a:r>
            <a:rPr lang="en-US"/>
            <a:t>Select the account you want to use and sign in.</a:t>
          </a:r>
        </a:p>
      </dgm:t>
    </dgm:pt>
    <dgm:pt modelId="{CE0B4A5E-8CEF-4D00-8073-EE53167F1E50}" type="parTrans" cxnId="{551B5CD5-FA40-48BA-B55E-62AA30124DE1}">
      <dgm:prSet/>
      <dgm:spPr/>
      <dgm:t>
        <a:bodyPr/>
        <a:lstStyle/>
        <a:p>
          <a:endParaRPr lang="en-US"/>
        </a:p>
      </dgm:t>
    </dgm:pt>
    <dgm:pt modelId="{20871781-5477-4570-A92A-2D09A667D858}" type="sibTrans" cxnId="{551B5CD5-FA40-48BA-B55E-62AA30124DE1}">
      <dgm:prSet/>
      <dgm:spPr/>
      <dgm:t>
        <a:bodyPr/>
        <a:lstStyle/>
        <a:p>
          <a:endParaRPr lang="en-US"/>
        </a:p>
      </dgm:t>
    </dgm:pt>
    <dgm:pt modelId="{617CD735-6FA2-4F03-9358-BB3E731AAC39}">
      <dgm:prSet/>
      <dgm:spPr/>
      <dgm:t>
        <a:bodyPr/>
        <a:lstStyle/>
        <a:p>
          <a:r>
            <a:rPr lang="en-US"/>
            <a:t>Create</a:t>
          </a:r>
        </a:p>
      </dgm:t>
    </dgm:pt>
    <dgm:pt modelId="{C8038BE7-C286-4C3E-B601-04FE16D3AD00}" type="parTrans" cxnId="{CDE465F5-1FDB-4C0E-95A1-3BA0814238D9}">
      <dgm:prSet/>
      <dgm:spPr/>
      <dgm:t>
        <a:bodyPr/>
        <a:lstStyle/>
        <a:p>
          <a:endParaRPr lang="en-US"/>
        </a:p>
      </dgm:t>
    </dgm:pt>
    <dgm:pt modelId="{FF76C2E0-D5BB-4B0A-9993-800B825075AE}" type="sibTrans" cxnId="{CDE465F5-1FDB-4C0E-95A1-3BA0814238D9}">
      <dgm:prSet/>
      <dgm:spPr/>
      <dgm:t>
        <a:bodyPr/>
        <a:lstStyle/>
        <a:p>
          <a:endParaRPr lang="en-US"/>
        </a:p>
      </dgm:t>
    </dgm:pt>
    <dgm:pt modelId="{0BEE2E82-E7AA-4C6C-B164-C8A5FEF7D5B4}">
      <dgm:prSet/>
      <dgm:spPr/>
      <dgm:t>
        <a:bodyPr/>
        <a:lstStyle/>
        <a:p>
          <a:r>
            <a:rPr lang="en-US" dirty="0"/>
            <a:t>Create a username for the PowerShell Gallery, review the Terms of Use and Privacy Policy, then click </a:t>
          </a:r>
          <a:r>
            <a:rPr lang="en-US" b="1" dirty="0"/>
            <a:t>Register</a:t>
          </a:r>
          <a:r>
            <a:rPr lang="en-US" dirty="0"/>
            <a:t>.</a:t>
          </a:r>
        </a:p>
      </dgm:t>
    </dgm:pt>
    <dgm:pt modelId="{2F92A44E-00A4-4F5F-981F-CE1E141F7636}" type="parTrans" cxnId="{F8B2DE8C-316D-4AA3-A15D-B9620216D4A3}">
      <dgm:prSet/>
      <dgm:spPr/>
      <dgm:t>
        <a:bodyPr/>
        <a:lstStyle/>
        <a:p>
          <a:endParaRPr lang="en-US"/>
        </a:p>
      </dgm:t>
    </dgm:pt>
    <dgm:pt modelId="{B6270EC7-E1D3-4348-BCD8-2D2796C8F0CF}" type="sibTrans" cxnId="{F8B2DE8C-316D-4AA3-A15D-B9620216D4A3}">
      <dgm:prSet/>
      <dgm:spPr/>
      <dgm:t>
        <a:bodyPr/>
        <a:lstStyle/>
        <a:p>
          <a:endParaRPr lang="en-US"/>
        </a:p>
      </dgm:t>
    </dgm:pt>
    <dgm:pt modelId="{67B7BA11-C56A-466A-AC3A-46A687E44072}" type="pres">
      <dgm:prSet presAssocID="{DF0BCBCC-1230-46EA-8016-D4EC65D1465F}" presName="Name0" presStyleCnt="0">
        <dgm:presLayoutVars>
          <dgm:dir/>
          <dgm:animLvl val="lvl"/>
          <dgm:resizeHandles val="exact"/>
        </dgm:presLayoutVars>
      </dgm:prSet>
      <dgm:spPr/>
    </dgm:pt>
    <dgm:pt modelId="{B8372806-7F19-43B2-8423-B437B54CCAAB}" type="pres">
      <dgm:prSet presAssocID="{617CD735-6FA2-4F03-9358-BB3E731AAC39}" presName="boxAndChildren" presStyleCnt="0"/>
      <dgm:spPr/>
    </dgm:pt>
    <dgm:pt modelId="{D863F77C-4E85-49DE-9ED4-E84B6858C562}" type="pres">
      <dgm:prSet presAssocID="{617CD735-6FA2-4F03-9358-BB3E731AAC39}" presName="parentTextBox" presStyleLbl="alignNode1" presStyleIdx="0" presStyleCnt="3"/>
      <dgm:spPr/>
    </dgm:pt>
    <dgm:pt modelId="{4E51BED2-4A1F-42F6-95E6-BE1DF6877C4E}" type="pres">
      <dgm:prSet presAssocID="{617CD735-6FA2-4F03-9358-BB3E731AAC39}" presName="descendantBox" presStyleLbl="bgAccFollowNode1" presStyleIdx="0" presStyleCnt="3"/>
      <dgm:spPr/>
    </dgm:pt>
    <dgm:pt modelId="{43DC817A-8EE2-43B1-93D4-0610EFCDB516}" type="pres">
      <dgm:prSet presAssocID="{F4835315-3D03-46A5-96D0-2E5963F91F8A}" presName="sp" presStyleCnt="0"/>
      <dgm:spPr/>
    </dgm:pt>
    <dgm:pt modelId="{F8C5AF14-914A-4F24-A34F-B58B73F4229D}" type="pres">
      <dgm:prSet presAssocID="{9707AE79-96A7-4365-BD65-330A9E93D4F0}" presName="arrowAndChildren" presStyleCnt="0"/>
      <dgm:spPr/>
    </dgm:pt>
    <dgm:pt modelId="{B0D1471C-DA10-425C-9F23-8D124EEF0FE6}" type="pres">
      <dgm:prSet presAssocID="{9707AE79-96A7-4365-BD65-330A9E93D4F0}" presName="parentTextArrow" presStyleLbl="node1" presStyleIdx="0" presStyleCnt="0"/>
      <dgm:spPr/>
    </dgm:pt>
    <dgm:pt modelId="{77C93853-18EB-4AB6-B6E2-8C2770164C10}" type="pres">
      <dgm:prSet presAssocID="{9707AE79-96A7-4365-BD65-330A9E93D4F0}" presName="arrow" presStyleLbl="alignNode1" presStyleIdx="1" presStyleCnt="3"/>
      <dgm:spPr/>
    </dgm:pt>
    <dgm:pt modelId="{CD9B4EA0-CB1C-4D41-8A95-E83108E9C385}" type="pres">
      <dgm:prSet presAssocID="{9707AE79-96A7-4365-BD65-330A9E93D4F0}" presName="descendantArrow" presStyleLbl="bgAccFollowNode1" presStyleIdx="1" presStyleCnt="3"/>
      <dgm:spPr/>
    </dgm:pt>
    <dgm:pt modelId="{A4DEC0AF-B58A-4379-A1A5-F62DDCCC9861}" type="pres">
      <dgm:prSet presAssocID="{FC36CF83-AE7D-40B1-8545-2046F440D00E}" presName="sp" presStyleCnt="0"/>
      <dgm:spPr/>
    </dgm:pt>
    <dgm:pt modelId="{E081E679-3FA1-4780-B70A-A579A18634EE}" type="pres">
      <dgm:prSet presAssocID="{19077569-CD6E-47B7-BC4F-05E9C899725D}" presName="arrowAndChildren" presStyleCnt="0"/>
      <dgm:spPr/>
    </dgm:pt>
    <dgm:pt modelId="{FC51C38F-2CF5-49C1-B73A-CCF0D6826E5C}" type="pres">
      <dgm:prSet presAssocID="{19077569-CD6E-47B7-BC4F-05E9C899725D}" presName="parentTextArrow" presStyleLbl="node1" presStyleIdx="0" presStyleCnt="0"/>
      <dgm:spPr/>
    </dgm:pt>
    <dgm:pt modelId="{743A9F6D-E14B-44F8-A04C-B3711D4045EA}" type="pres">
      <dgm:prSet presAssocID="{19077569-CD6E-47B7-BC4F-05E9C899725D}" presName="arrow" presStyleLbl="alignNode1" presStyleIdx="2" presStyleCnt="3"/>
      <dgm:spPr/>
    </dgm:pt>
    <dgm:pt modelId="{44D8F0AA-49AD-4D6D-88F0-5DBA7B1911CA}" type="pres">
      <dgm:prSet presAssocID="{19077569-CD6E-47B7-BC4F-05E9C899725D}" presName="descendantArrow" presStyleLbl="bgAccFollowNode1" presStyleIdx="2" presStyleCnt="3"/>
      <dgm:spPr/>
    </dgm:pt>
  </dgm:ptLst>
  <dgm:cxnLst>
    <dgm:cxn modelId="{2DAD183D-9196-4A2B-B957-97BC9B7A94B3}" type="presOf" srcId="{19077569-CD6E-47B7-BC4F-05E9C899725D}" destId="{743A9F6D-E14B-44F8-A04C-B3711D4045EA}" srcOrd="1" destOrd="0" presId="urn:microsoft.com/office/officeart/2016/7/layout/VerticalDownArrowProcess"/>
    <dgm:cxn modelId="{0EFF5D68-1340-459A-8494-59F978436F9E}" type="presOf" srcId="{0BEE2E82-E7AA-4C6C-B164-C8A5FEF7D5B4}" destId="{4E51BED2-4A1F-42F6-95E6-BE1DF6877C4E}" srcOrd="0" destOrd="0" presId="urn:microsoft.com/office/officeart/2016/7/layout/VerticalDownArrowProcess"/>
    <dgm:cxn modelId="{4D5DB27D-B014-427B-B865-C0FB3E836443}" type="presOf" srcId="{DF0BCBCC-1230-46EA-8016-D4EC65D1465F}" destId="{67B7BA11-C56A-466A-AC3A-46A687E44072}" srcOrd="0" destOrd="0" presId="urn:microsoft.com/office/officeart/2016/7/layout/VerticalDownArrowProcess"/>
    <dgm:cxn modelId="{F8B2DE8C-316D-4AA3-A15D-B9620216D4A3}" srcId="{617CD735-6FA2-4F03-9358-BB3E731AAC39}" destId="{0BEE2E82-E7AA-4C6C-B164-C8A5FEF7D5B4}" srcOrd="0" destOrd="0" parTransId="{2F92A44E-00A4-4F5F-981F-CE1E141F7636}" sibTransId="{B6270EC7-E1D3-4348-BCD8-2D2796C8F0CF}"/>
    <dgm:cxn modelId="{3C5BF093-4D1F-4213-B331-57D435163565}" srcId="{19077569-CD6E-47B7-BC4F-05E9C899725D}" destId="{2D834858-6500-4B80-B57A-5881DA336C27}" srcOrd="0" destOrd="0" parTransId="{2C0EA38C-A6C3-44F7-88C9-358532925663}" sibTransId="{C0330084-7845-4158-BE47-BFA3CBF39559}"/>
    <dgm:cxn modelId="{DB8E1194-0B54-4FEE-9EA1-E662C51A9D30}" srcId="{DF0BCBCC-1230-46EA-8016-D4EC65D1465F}" destId="{19077569-CD6E-47B7-BC4F-05E9C899725D}" srcOrd="0" destOrd="0" parTransId="{294D9BFC-FFED-43DD-8A84-7668B96876C0}" sibTransId="{FC36CF83-AE7D-40B1-8545-2046F440D00E}"/>
    <dgm:cxn modelId="{2B655D9F-2E3A-477B-AA8A-97BF1BFDE58D}" type="presOf" srcId="{19077569-CD6E-47B7-BC4F-05E9C899725D}" destId="{FC51C38F-2CF5-49C1-B73A-CCF0D6826E5C}" srcOrd="0" destOrd="0" presId="urn:microsoft.com/office/officeart/2016/7/layout/VerticalDownArrowProcess"/>
    <dgm:cxn modelId="{E604A7AC-E542-48A4-89EE-CAD1DB7C6622}" type="presOf" srcId="{9707AE79-96A7-4365-BD65-330A9E93D4F0}" destId="{B0D1471C-DA10-425C-9F23-8D124EEF0FE6}" srcOrd="0" destOrd="0" presId="urn:microsoft.com/office/officeart/2016/7/layout/VerticalDownArrowProcess"/>
    <dgm:cxn modelId="{2F1CCFC8-61EC-49C1-A3CA-72DCDF0FFE20}" type="presOf" srcId="{B126E9FF-013C-47F8-AAC1-9DE0C7F3A76C}" destId="{CD9B4EA0-CB1C-4D41-8A95-E83108E9C385}" srcOrd="0" destOrd="0" presId="urn:microsoft.com/office/officeart/2016/7/layout/VerticalDownArrowProcess"/>
    <dgm:cxn modelId="{0FC7F0CD-B1B7-4FFE-B05D-EADE1C4409E0}" type="presOf" srcId="{617CD735-6FA2-4F03-9358-BB3E731AAC39}" destId="{D863F77C-4E85-49DE-9ED4-E84B6858C562}" srcOrd="0" destOrd="0" presId="urn:microsoft.com/office/officeart/2016/7/layout/VerticalDownArrowProcess"/>
    <dgm:cxn modelId="{19CF80D2-E57D-4EA3-B80D-9C4282CD6E5A}" type="presOf" srcId="{2D834858-6500-4B80-B57A-5881DA336C27}" destId="{44D8F0AA-49AD-4D6D-88F0-5DBA7B1911CA}" srcOrd="0" destOrd="0" presId="urn:microsoft.com/office/officeart/2016/7/layout/VerticalDownArrowProcess"/>
    <dgm:cxn modelId="{551B5CD5-FA40-48BA-B55E-62AA30124DE1}" srcId="{9707AE79-96A7-4365-BD65-330A9E93D4F0}" destId="{B126E9FF-013C-47F8-AAC1-9DE0C7F3A76C}" srcOrd="0" destOrd="0" parTransId="{CE0B4A5E-8CEF-4D00-8073-EE53167F1E50}" sibTransId="{20871781-5477-4570-A92A-2D09A667D858}"/>
    <dgm:cxn modelId="{798DE4DE-A602-4C35-A172-4D6DD3F4B386}" srcId="{DF0BCBCC-1230-46EA-8016-D4EC65D1465F}" destId="{9707AE79-96A7-4365-BD65-330A9E93D4F0}" srcOrd="1" destOrd="0" parTransId="{AED5AA46-384E-4E45-9FC6-3ABD70BF3B57}" sibTransId="{F4835315-3D03-46A5-96D0-2E5963F91F8A}"/>
    <dgm:cxn modelId="{CDE465F5-1FDB-4C0E-95A1-3BA0814238D9}" srcId="{DF0BCBCC-1230-46EA-8016-D4EC65D1465F}" destId="{617CD735-6FA2-4F03-9358-BB3E731AAC39}" srcOrd="2" destOrd="0" parTransId="{C8038BE7-C286-4C3E-B601-04FE16D3AD00}" sibTransId="{FF76C2E0-D5BB-4B0A-9993-800B825075AE}"/>
    <dgm:cxn modelId="{70279AF6-6135-4802-9A8F-CD1381178E95}" type="presOf" srcId="{9707AE79-96A7-4365-BD65-330A9E93D4F0}" destId="{77C93853-18EB-4AB6-B6E2-8C2770164C10}" srcOrd="1" destOrd="0" presId="urn:microsoft.com/office/officeart/2016/7/layout/VerticalDownArrowProcess"/>
    <dgm:cxn modelId="{BCAD56A4-CA3A-4BF4-8823-55B1079E73C6}" type="presParOf" srcId="{67B7BA11-C56A-466A-AC3A-46A687E44072}" destId="{B8372806-7F19-43B2-8423-B437B54CCAAB}" srcOrd="0" destOrd="0" presId="urn:microsoft.com/office/officeart/2016/7/layout/VerticalDownArrowProcess"/>
    <dgm:cxn modelId="{FE4E718C-29FA-477D-A8D6-F648C7442D3D}" type="presParOf" srcId="{B8372806-7F19-43B2-8423-B437B54CCAAB}" destId="{D863F77C-4E85-49DE-9ED4-E84B6858C562}" srcOrd="0" destOrd="0" presId="urn:microsoft.com/office/officeart/2016/7/layout/VerticalDownArrowProcess"/>
    <dgm:cxn modelId="{ADFD8822-4536-45EE-A040-70448210BEE6}" type="presParOf" srcId="{B8372806-7F19-43B2-8423-B437B54CCAAB}" destId="{4E51BED2-4A1F-42F6-95E6-BE1DF6877C4E}" srcOrd="1" destOrd="0" presId="urn:microsoft.com/office/officeart/2016/7/layout/VerticalDownArrowProcess"/>
    <dgm:cxn modelId="{12972DFA-9B78-44F2-B1A1-39B6C23EC5B7}" type="presParOf" srcId="{67B7BA11-C56A-466A-AC3A-46A687E44072}" destId="{43DC817A-8EE2-43B1-93D4-0610EFCDB516}" srcOrd="1" destOrd="0" presId="urn:microsoft.com/office/officeart/2016/7/layout/VerticalDownArrowProcess"/>
    <dgm:cxn modelId="{98C15A79-6CFF-459A-B9AA-511C2E9D8676}" type="presParOf" srcId="{67B7BA11-C56A-466A-AC3A-46A687E44072}" destId="{F8C5AF14-914A-4F24-A34F-B58B73F4229D}" srcOrd="2" destOrd="0" presId="urn:microsoft.com/office/officeart/2016/7/layout/VerticalDownArrowProcess"/>
    <dgm:cxn modelId="{D8CCB653-D218-4AB5-BE52-24FB2DE51F5F}" type="presParOf" srcId="{F8C5AF14-914A-4F24-A34F-B58B73F4229D}" destId="{B0D1471C-DA10-425C-9F23-8D124EEF0FE6}" srcOrd="0" destOrd="0" presId="urn:microsoft.com/office/officeart/2016/7/layout/VerticalDownArrowProcess"/>
    <dgm:cxn modelId="{F2451B6D-87AD-4323-BF44-45E7527E7060}" type="presParOf" srcId="{F8C5AF14-914A-4F24-A34F-B58B73F4229D}" destId="{77C93853-18EB-4AB6-B6E2-8C2770164C10}" srcOrd="1" destOrd="0" presId="urn:microsoft.com/office/officeart/2016/7/layout/VerticalDownArrowProcess"/>
    <dgm:cxn modelId="{9538F300-9D5E-4A0A-8599-6DB9F8A0F639}" type="presParOf" srcId="{F8C5AF14-914A-4F24-A34F-B58B73F4229D}" destId="{CD9B4EA0-CB1C-4D41-8A95-E83108E9C385}" srcOrd="2" destOrd="0" presId="urn:microsoft.com/office/officeart/2016/7/layout/VerticalDownArrowProcess"/>
    <dgm:cxn modelId="{9C17A945-34EE-4B78-9232-AD43554EDE4F}" type="presParOf" srcId="{67B7BA11-C56A-466A-AC3A-46A687E44072}" destId="{A4DEC0AF-B58A-4379-A1A5-F62DDCCC9861}" srcOrd="3" destOrd="0" presId="urn:microsoft.com/office/officeart/2016/7/layout/VerticalDownArrowProcess"/>
    <dgm:cxn modelId="{2A7C2387-5EE6-4C8C-BFE5-04A0FF00F231}" type="presParOf" srcId="{67B7BA11-C56A-466A-AC3A-46A687E44072}" destId="{E081E679-3FA1-4780-B70A-A579A18634EE}" srcOrd="4" destOrd="0" presId="urn:microsoft.com/office/officeart/2016/7/layout/VerticalDownArrowProcess"/>
    <dgm:cxn modelId="{72CA9ECC-93B7-450B-8345-A28E04D1C2EE}" type="presParOf" srcId="{E081E679-3FA1-4780-B70A-A579A18634EE}" destId="{FC51C38F-2CF5-49C1-B73A-CCF0D6826E5C}" srcOrd="0" destOrd="0" presId="urn:microsoft.com/office/officeart/2016/7/layout/VerticalDownArrowProcess"/>
    <dgm:cxn modelId="{AD2BA8B0-4897-4541-8C13-EE9F3664D9A6}" type="presParOf" srcId="{E081E679-3FA1-4780-B70A-A579A18634EE}" destId="{743A9F6D-E14B-44F8-A04C-B3711D4045EA}" srcOrd="1" destOrd="0" presId="urn:microsoft.com/office/officeart/2016/7/layout/VerticalDownArrowProcess"/>
    <dgm:cxn modelId="{C4781F19-7175-4D8B-98C6-A70C77314D85}" type="presParOf" srcId="{E081E679-3FA1-4780-B70A-A579A18634EE}" destId="{44D8F0AA-49AD-4D6D-88F0-5DBA7B1911C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3F77C-4E85-49DE-9ED4-E84B6858C562}">
      <dsp:nvSpPr>
        <dsp:cNvPr id="0" name=""/>
        <dsp:cNvSpPr/>
      </dsp:nvSpPr>
      <dsp:spPr>
        <a:xfrm>
          <a:off x="0" y="4105454"/>
          <a:ext cx="1666708" cy="13475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256032" rIns="118536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Create</a:t>
          </a:r>
        </a:p>
      </dsp:txBody>
      <dsp:txXfrm>
        <a:off x="0" y="4105454"/>
        <a:ext cx="1666708" cy="1347501"/>
      </dsp:txXfrm>
    </dsp:sp>
    <dsp:sp modelId="{4E51BED2-4A1F-42F6-95E6-BE1DF6877C4E}">
      <dsp:nvSpPr>
        <dsp:cNvPr id="0" name=""/>
        <dsp:cNvSpPr/>
      </dsp:nvSpPr>
      <dsp:spPr>
        <a:xfrm>
          <a:off x="1666708" y="4105454"/>
          <a:ext cx="5000124" cy="134750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254000" rIns="101426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a username for the PowerShell Gallery, review the Terms of Use and Privacy Policy, then click </a:t>
          </a:r>
          <a:r>
            <a:rPr lang="en-US" sz="2000" b="1" kern="1200" dirty="0"/>
            <a:t>Register</a:t>
          </a:r>
          <a:r>
            <a:rPr lang="en-US" sz="2000" kern="1200" dirty="0"/>
            <a:t>.</a:t>
          </a:r>
        </a:p>
      </dsp:txBody>
      <dsp:txXfrm>
        <a:off x="1666708" y="4105454"/>
        <a:ext cx="5000124" cy="1347501"/>
      </dsp:txXfrm>
    </dsp:sp>
    <dsp:sp modelId="{77C93853-18EB-4AB6-B6E2-8C2770164C10}">
      <dsp:nvSpPr>
        <dsp:cNvPr id="0" name=""/>
        <dsp:cNvSpPr/>
      </dsp:nvSpPr>
      <dsp:spPr>
        <a:xfrm rot="10800000">
          <a:off x="0" y="2053209"/>
          <a:ext cx="1666708" cy="207245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256032" rIns="118536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Select</a:t>
          </a:r>
        </a:p>
      </dsp:txBody>
      <dsp:txXfrm rot="-10800000">
        <a:off x="0" y="2053209"/>
        <a:ext cx="1666708" cy="1347097"/>
      </dsp:txXfrm>
    </dsp:sp>
    <dsp:sp modelId="{CD9B4EA0-CB1C-4D41-8A95-E83108E9C385}">
      <dsp:nvSpPr>
        <dsp:cNvPr id="0" name=""/>
        <dsp:cNvSpPr/>
      </dsp:nvSpPr>
      <dsp:spPr>
        <a:xfrm>
          <a:off x="1666708" y="2053209"/>
          <a:ext cx="5000124" cy="1347097"/>
        </a:xfrm>
        <a:prstGeom prst="rect">
          <a:avLst/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254000" rIns="101426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Select the account you want to use and sign in.</a:t>
          </a:r>
        </a:p>
      </dsp:txBody>
      <dsp:txXfrm>
        <a:off x="1666708" y="2053209"/>
        <a:ext cx="5000124" cy="1347097"/>
      </dsp:txXfrm>
    </dsp:sp>
    <dsp:sp modelId="{743A9F6D-E14B-44F8-A04C-B3711D4045EA}">
      <dsp:nvSpPr>
        <dsp:cNvPr id="0" name=""/>
        <dsp:cNvSpPr/>
      </dsp:nvSpPr>
      <dsp:spPr>
        <a:xfrm rot="10800000">
          <a:off x="0" y="964"/>
          <a:ext cx="1666708" cy="207245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256032" rIns="118536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Go</a:t>
          </a:r>
        </a:p>
      </dsp:txBody>
      <dsp:txXfrm rot="-10800000">
        <a:off x="0" y="964"/>
        <a:ext cx="1666708" cy="1347097"/>
      </dsp:txXfrm>
    </dsp:sp>
    <dsp:sp modelId="{44D8F0AA-49AD-4D6D-88F0-5DBA7B1911CA}">
      <dsp:nvSpPr>
        <dsp:cNvPr id="0" name=""/>
        <dsp:cNvSpPr/>
      </dsp:nvSpPr>
      <dsp:spPr>
        <a:xfrm>
          <a:off x="1666708" y="964"/>
          <a:ext cx="5000124" cy="1347097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254000" rIns="101426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 to </a:t>
          </a:r>
          <a:r>
            <a:rPr lang="en-US" sz="2000" kern="1200" dirty="0">
              <a:hlinkClick xmlns:r="http://schemas.openxmlformats.org/officeDocument/2006/relationships" r:id="rId1"/>
            </a:rPr>
            <a:t>https://www.powershellgallery.com</a:t>
          </a:r>
          <a:r>
            <a:rPr lang="en-US" sz="2000" kern="1200" dirty="0"/>
            <a:t> and click on</a:t>
          </a:r>
          <a:r>
            <a:rPr lang="en-US" sz="2000" b="1" kern="1200" dirty="0"/>
            <a:t> Sign in</a:t>
          </a:r>
          <a:r>
            <a:rPr lang="en-US" sz="2000" kern="1200" dirty="0"/>
            <a:t>. </a:t>
          </a:r>
        </a:p>
      </dsp:txBody>
      <dsp:txXfrm>
        <a:off x="1666708" y="964"/>
        <a:ext cx="5000124" cy="1347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7029-3FBD-0F19-A56E-E86016038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0A706-AB5D-B1C1-10E7-3E6368642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34085-F42E-0A27-61A2-6A519E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AF46-65FA-46DC-9948-A18275EB3AB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D419D-00D1-DD46-6354-46D0E275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2FFA1-33A8-FDAA-30E4-BF568F2C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FFA7-0C86-402D-9BE4-67A285813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7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85B4-35A2-47B2-2462-832502A8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D1701-16F3-A07F-8AFB-F109BB5A0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39981-DFF2-E17A-C14D-A14B15F9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AF46-65FA-46DC-9948-A18275EB3AB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3A6F5-86FB-41D6-C973-A49B71A7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3BF01-5250-2B90-EBB0-56EA5223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FFA7-0C86-402D-9BE4-67A285813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6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53BFC6-F665-DA1C-4266-B1674DDBD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8FB33-2494-9622-7824-A7FEA8495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7C504-C8D6-2757-CB70-F2FE6396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AF46-65FA-46DC-9948-A18275EB3AB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50393-BE6E-E7E7-8458-627B8D08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96869-77BF-A538-FAFF-442ED4B7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FFA7-0C86-402D-9BE4-67A285813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8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2992-1B0A-A084-330D-6411E5FF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BC874-97A2-6777-746B-F43D0B021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2D0F2-E02E-2966-D4E2-CC22CB65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AF46-65FA-46DC-9948-A18275EB3AB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4E0DA-811A-9D9B-05AA-9CFDC0EB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25F85-396A-2CFC-95AF-50DD5C0B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FFA7-0C86-402D-9BE4-67A285813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3F28-FBE0-FC52-66BC-CDE13991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B76DC-13DC-82E3-96FA-B211ABC91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6AA62-C3CC-0D21-CBAB-EA917352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AF46-65FA-46DC-9948-A18275EB3AB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31D1C-F2B0-2CB0-F286-F880845A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E657-2D8F-826A-4EEE-5B44C374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FFA7-0C86-402D-9BE4-67A285813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5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F6A4-2CD4-7C79-6B56-94A4E89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9112-5DC9-695C-3D10-1D41B553F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CBB4D-EB41-7929-26ED-EF06B5304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2F9B9-5C6D-3A4D-295F-7398B9B3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AF46-65FA-46DC-9948-A18275EB3AB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19153-A0B6-B5F3-4AE4-04C9831B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8DD14-0956-05A7-CD9B-375E80F4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FFA7-0C86-402D-9BE4-67A285813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1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E68A-A59E-D666-F9AE-487A030E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A8410-5CF5-A6F0-D69D-AE5E90917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7B01E-C06C-4E4F-EA35-14F253ACE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6F6FA-841F-7C74-C55B-4907C19DB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0F069-8800-8C9B-4DD1-4A72A8214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65BBD-7EE9-A533-0F9E-C8D2A11F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AF46-65FA-46DC-9948-A18275EB3AB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E28A6-BD20-3E62-8856-F7605142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5E7D3-0F7B-ACDF-CA07-F4BF916D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FFA7-0C86-402D-9BE4-67A285813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2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9685-6E3C-D451-2E9D-125BC76A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7B813-B9C5-3921-26E7-543151384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AF46-65FA-46DC-9948-A18275EB3AB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CD6C5-3834-F0E1-2DA1-88AC02F8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0D9C9-FFED-6E34-C84B-11685906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FFA7-0C86-402D-9BE4-67A285813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6B9B3-23E8-9A47-C545-D0315C0F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AF46-65FA-46DC-9948-A18275EB3AB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26C72-DA94-9F16-08CC-DA88F115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297C2-8B51-DA05-BE64-59585F2A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FFA7-0C86-402D-9BE4-67A285813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EFF7-68EB-5D42-B476-1B08FA3A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9C200-1691-3D55-12FF-187AE47E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70AC8-E9FF-77C7-C3E2-7F2DEACE9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78CD7-3DB9-3EEC-EA66-8A585E2D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AF46-65FA-46DC-9948-A18275EB3AB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35E2F-615A-B1FA-7340-7AEE482B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769AE-6662-7020-1993-DCFC2F56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FFA7-0C86-402D-9BE4-67A285813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8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1B4F-E527-C099-E04A-C62193142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7F9C4-A7EB-161F-ADF6-52C18C534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F6A3E-8EEA-76C1-569F-241C23EA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08DE6-DF16-7954-9C36-B2B4F07C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AF46-65FA-46DC-9948-A18275EB3AB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F6585-4B94-F5DB-803F-F722BA5F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BD734-AA8F-49EA-5736-444B1BB9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FFA7-0C86-402D-9BE4-67A285813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8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CC16DC-982F-7331-9DD4-628BB5FA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15CEF-AB9F-4A3D-29F5-DA517DE73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9C6B0-553C-5B17-BED8-A598092CD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05AF46-65FA-46DC-9948-A18275EB3AB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636AB-B118-BA0B-5B61-B3A886D98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7835A-3628-B204-5F18-D4F34EC73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C5FFA7-0C86-402D-9BE4-67A285813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8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ellgallery.com/packages/PSScriptAnalyzer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70292-6548-01FB-A9AF-85FC4EBA0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6" y="4549143"/>
            <a:ext cx="4284417" cy="1663496"/>
          </a:xfrm>
        </p:spPr>
        <p:txBody>
          <a:bodyPr anchor="t">
            <a:normAutofit/>
          </a:bodyPr>
          <a:lstStyle/>
          <a:p>
            <a:pPr algn="l"/>
            <a:r>
              <a:rPr lang="en-US" sz="3700" dirty="0">
                <a:solidFill>
                  <a:schemeClr val="bg1"/>
                </a:solidFill>
              </a:rPr>
              <a:t>Publishing a module to the PowerShell Gallery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0C2A3-EEFC-5346-D7A9-7E890F431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5" y="4752794"/>
            <a:ext cx="3960246" cy="1461736"/>
          </a:xfrm>
        </p:spPr>
        <p:txBody>
          <a:bodyPr anchor="t">
            <a:normAutofit/>
          </a:bodyPr>
          <a:lstStyle/>
          <a:p>
            <a:pPr algn="l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751DC7-4386-3940-D27F-32C6D96D1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3486"/>
          <a:stretch/>
        </p:blipFill>
        <p:spPr>
          <a:xfrm>
            <a:off x="1155556" y="637762"/>
            <a:ext cx="9889765" cy="35793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420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4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FB7AF-0150-38A7-86B2-ABA941E0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PowerShell Gallery Account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953FAB-9669-22F5-A222-F2CD5E382B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26121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579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85C5D-44D2-B76B-A985-62657DA4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269" y="637763"/>
            <a:ext cx="4310698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Create API Key</a:t>
            </a:r>
            <a:endParaRPr lang="en-US" sz="4800" b="1" i="0" kern="120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DDD84-E60F-FAA0-D66E-D7C808934676}"/>
              </a:ext>
            </a:extLst>
          </p:cNvPr>
          <p:cNvSpPr txBox="1"/>
          <p:nvPr/>
        </p:nvSpPr>
        <p:spPr>
          <a:xfrm>
            <a:off x="646268" y="2581065"/>
            <a:ext cx="4284416" cy="3633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Click on your username and select </a:t>
            </a:r>
            <a:r>
              <a:rPr lang="en-US" sz="2000" b="1">
                <a:solidFill>
                  <a:schemeClr val="bg1"/>
                </a:solidFill>
              </a:rPr>
              <a:t>API Keys</a:t>
            </a:r>
            <a:r>
              <a:rPr lang="en-US" sz="2000">
                <a:solidFill>
                  <a:schemeClr val="bg1"/>
                </a:solidFill>
              </a:rPr>
              <a:t> from the menu.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Select </a:t>
            </a:r>
            <a:r>
              <a:rPr lang="en-US" sz="2000" b="1">
                <a:solidFill>
                  <a:schemeClr val="bg1"/>
                </a:solidFill>
              </a:rPr>
              <a:t>+Create</a:t>
            </a:r>
            <a:r>
              <a:rPr lang="en-US" sz="2000">
                <a:solidFill>
                  <a:schemeClr val="bg1"/>
                </a:solidFill>
              </a:rPr>
              <a:t> to create a new key.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Select the options you want and select the </a:t>
            </a:r>
            <a:r>
              <a:rPr lang="en-US" sz="2000" b="1">
                <a:solidFill>
                  <a:schemeClr val="bg1"/>
                </a:solidFill>
              </a:rPr>
              <a:t>Create</a:t>
            </a:r>
            <a:r>
              <a:rPr lang="en-US" sz="2000">
                <a:solidFill>
                  <a:schemeClr val="bg1"/>
                </a:solidFill>
              </a:rPr>
              <a:t> button.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6028EE2-234F-D963-91FD-E670A1BC0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788" y="975050"/>
            <a:ext cx="5468413" cy="490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7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85C5D-44D2-B76B-A985-62657DA4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Save your API Key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A4C46-BA52-D87B-65A9-1D44EA9EB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976" y="1374251"/>
            <a:ext cx="5592818" cy="145413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DDD84-E60F-FAA0-D66E-D7C808934676}"/>
              </a:ext>
            </a:extLst>
          </p:cNvPr>
          <p:cNvSpPr txBox="1"/>
          <p:nvPr/>
        </p:nvSpPr>
        <p:spPr>
          <a:xfrm>
            <a:off x="5439965" y="4212709"/>
            <a:ext cx="5605390" cy="200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Click the </a:t>
            </a:r>
            <a:r>
              <a:rPr lang="en-US" b="1" dirty="0"/>
              <a:t>Copy</a:t>
            </a:r>
            <a:r>
              <a:rPr lang="en-US" dirty="0"/>
              <a:t> button and save the key in a safe place.</a:t>
            </a:r>
          </a:p>
        </p:txBody>
      </p:sp>
    </p:spTree>
    <p:extLst>
      <p:ext uri="{BB962C8B-B14F-4D97-AF65-F5344CB8AC3E}">
        <p14:creationId xmlns:p14="http://schemas.microsoft.com/office/powerpoint/2010/main" val="150255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A7A31-FAEC-AB3B-4448-90B51AB29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40" y="388232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dirty="0"/>
              <a:t>Module manifest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FC7C7-BB45-5CD9-A862-7EC9B94B7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40" y="1794076"/>
            <a:ext cx="6385923" cy="4537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Required</a:t>
            </a:r>
            <a:r>
              <a:rPr lang="en-US" sz="2000" dirty="0"/>
              <a:t> </a:t>
            </a:r>
          </a:p>
          <a:p>
            <a:r>
              <a:rPr lang="en-US" sz="2000" b="0" i="0" dirty="0">
                <a:effectLst/>
              </a:rPr>
              <a:t>Module Name – Based on the name of the .PSD1 file</a:t>
            </a:r>
          </a:p>
          <a:p>
            <a:r>
              <a:rPr lang="en-US" sz="2000" b="0" i="0" dirty="0">
                <a:effectLst/>
              </a:rPr>
              <a:t>Version - format should follow </a:t>
            </a:r>
            <a:r>
              <a:rPr lang="en-US" sz="2000" b="0" i="0" dirty="0" err="1">
                <a:effectLst/>
              </a:rPr>
              <a:t>SemVer</a:t>
            </a:r>
            <a:r>
              <a:rPr lang="en-US" sz="2000" b="0" i="0" dirty="0">
                <a:effectLst/>
              </a:rPr>
              <a:t> guidelines</a:t>
            </a:r>
          </a:p>
          <a:p>
            <a:r>
              <a:rPr lang="en-US" sz="2000" b="0" i="0" dirty="0">
                <a:effectLst/>
              </a:rPr>
              <a:t>Author - name of the author/</a:t>
            </a:r>
            <a:r>
              <a:rPr lang="en-US" sz="2000" b="0" i="0" dirty="0" err="1">
                <a:effectLst/>
              </a:rPr>
              <a:t>owner</a:t>
            </a:r>
            <a:r>
              <a:rPr lang="en-US" sz="2000" dirty="0" err="1"/>
              <a:t>Recommended</a:t>
            </a:r>
            <a:endParaRPr lang="en-US" sz="2000" dirty="0"/>
          </a:p>
          <a:p>
            <a:r>
              <a:rPr lang="en-US" sz="2000" dirty="0"/>
              <a:t>Description - briefly explain what the module does and any requirements</a:t>
            </a:r>
          </a:p>
          <a:p>
            <a:pPr marL="0" indent="0">
              <a:buNone/>
            </a:pPr>
            <a:r>
              <a:rPr lang="en-US" sz="2000" b="1" dirty="0"/>
              <a:t>Recommended</a:t>
            </a:r>
          </a:p>
          <a:p>
            <a:r>
              <a:rPr lang="en-US" sz="2000" dirty="0" err="1"/>
              <a:t>PSData.ProjectUri</a:t>
            </a:r>
            <a:r>
              <a:rPr lang="en-US" sz="2000" dirty="0"/>
              <a:t> – a link your source code</a:t>
            </a:r>
          </a:p>
          <a:p>
            <a:r>
              <a:rPr lang="en-US" sz="2000" dirty="0" err="1"/>
              <a:t>PSData.LicenseUri</a:t>
            </a:r>
            <a:r>
              <a:rPr lang="en-US" sz="2000" dirty="0"/>
              <a:t> – a link to the license for your code</a:t>
            </a:r>
          </a:p>
          <a:p>
            <a:r>
              <a:rPr lang="en-US" sz="2000" dirty="0" err="1"/>
              <a:t>PSData.Tags</a:t>
            </a:r>
            <a:r>
              <a:rPr lang="en-US" sz="2000" dirty="0"/>
              <a:t> – tags indicating </a:t>
            </a:r>
            <a:r>
              <a:rPr lang="en-US" sz="2000" dirty="0" err="1"/>
              <a:t>PSEdition</a:t>
            </a:r>
            <a:r>
              <a:rPr lang="en-US" sz="2000" dirty="0"/>
              <a:t> and platform support, and other keywords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8A88E19-1ED2-FBAC-5011-C10602CEE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1" r="45915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8866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65C0385-5E30-4D2E-AF9F-4639659D3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99DB41E9-F958-35BA-7DC9-CFF668F62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71" t="2" r="18725"/>
          <a:stretch/>
        </p:blipFill>
        <p:spPr>
          <a:xfrm>
            <a:off x="-1" y="1666568"/>
            <a:ext cx="4207967" cy="519143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729117"/>
          </a:xfrm>
          <a:prstGeom prst="rect">
            <a:avLst/>
          </a:prstGeom>
          <a:ln>
            <a:noFill/>
          </a:ln>
          <a:effectLst>
            <a:outerShdw blurRad="368300" dist="1016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E1DE9-CA4B-8434-81F2-CDE91457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52766"/>
            <a:ext cx="10591999" cy="1023584"/>
          </a:xfrm>
        </p:spPr>
        <p:txBody>
          <a:bodyPr>
            <a:normAutofit/>
          </a:bodyPr>
          <a:lstStyle/>
          <a:p>
            <a:r>
              <a:rPr lang="en-US" sz="4000"/>
              <a:t>Test your module and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984F5-960C-9969-99CE-E61DF38BA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734" y="2249766"/>
            <a:ext cx="6203065" cy="4070303"/>
          </a:xfrm>
        </p:spPr>
        <p:txBody>
          <a:bodyPr anchor="ctr">
            <a:normAutofit/>
          </a:bodyPr>
          <a:lstStyle/>
          <a:p>
            <a:r>
              <a:rPr lang="en-US" sz="3200" b="0" i="0" u="none" strike="noStrike" dirty="0">
                <a:effectLst/>
              </a:rPr>
              <a:t>Use </a:t>
            </a:r>
            <a:r>
              <a:rPr lang="en-US" sz="3200" b="0" i="0" u="none" strike="noStrike" dirty="0">
                <a:effectLst/>
                <a:hlinkClick r:id="rId3"/>
              </a:rPr>
              <a:t>PowerShell Script Analyzer</a:t>
            </a:r>
            <a:r>
              <a:rPr lang="en-US" sz="3200" b="0" i="0" u="none" strike="noStrike" dirty="0">
                <a:effectLst/>
              </a:rPr>
              <a:t> to ensure code quality</a:t>
            </a:r>
          </a:p>
          <a:p>
            <a:r>
              <a:rPr lang="en-US" sz="3200" dirty="0"/>
              <a:t>Test your code thoroughly</a:t>
            </a:r>
          </a:p>
          <a:p>
            <a:r>
              <a:rPr lang="en-US" sz="3200" dirty="0"/>
              <a:t>Run </a:t>
            </a:r>
            <a:r>
              <a:rPr lang="en-US" sz="3200" dirty="0">
                <a:latin typeface="Consolas" panose="020B0609020204030204" pitchFamily="49" charset="0"/>
              </a:rPr>
              <a:t>Test-</a:t>
            </a:r>
            <a:r>
              <a:rPr lang="en-US" sz="3200" dirty="0" err="1">
                <a:latin typeface="Consolas" panose="020B0609020204030204" pitchFamily="49" charset="0"/>
              </a:rPr>
              <a:t>ModuleManifest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23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mera lens">
            <a:extLst>
              <a:ext uri="{FF2B5EF4-FFF2-40B4-BE49-F238E27FC236}">
                <a16:creationId xmlns:a16="http://schemas.microsoft.com/office/drawing/2014/main" id="{9307E6EB-AE8D-8276-5E82-6EB107D27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15" r="36226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4FB26-DD6A-C5F3-B384-5DD5E690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Publish to the PowerShell Gallery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57B76-E43F-089A-C08A-D5B18FF0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Requirements</a:t>
            </a:r>
          </a:p>
          <a:p>
            <a:r>
              <a:rPr lang="en-US" sz="2000" dirty="0"/>
              <a:t>Path to the module</a:t>
            </a:r>
          </a:p>
          <a:p>
            <a:r>
              <a:rPr lang="en-US" sz="2000" dirty="0"/>
              <a:t>PowerShell Gallery API Key</a:t>
            </a:r>
          </a:p>
          <a:p>
            <a:pPr marL="0" indent="0">
              <a:buNone/>
            </a:pPr>
            <a:r>
              <a:rPr lang="en-US" sz="2000" dirty="0"/>
              <a:t>After publishing</a:t>
            </a:r>
          </a:p>
          <a:p>
            <a:r>
              <a:rPr lang="en-US" sz="2000" dirty="0"/>
              <a:t>Check the item in the Gallery</a:t>
            </a:r>
          </a:p>
          <a:p>
            <a:r>
              <a:rPr lang="en-US" sz="2000" dirty="0" err="1"/>
              <a:t>Unlist</a:t>
            </a:r>
            <a:r>
              <a:rPr lang="en-US" sz="2000" dirty="0"/>
              <a:t>/List as needed</a:t>
            </a:r>
          </a:p>
          <a:p>
            <a:r>
              <a:rPr lang="en-US" sz="2000" dirty="0"/>
              <a:t>Adjust information in the Gallery UI as necessary</a:t>
            </a:r>
          </a:p>
        </p:txBody>
      </p:sp>
    </p:spTree>
    <p:extLst>
      <p:ext uri="{BB962C8B-B14F-4D97-AF65-F5344CB8AC3E}">
        <p14:creationId xmlns:p14="http://schemas.microsoft.com/office/powerpoint/2010/main" val="106361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244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Office Theme</vt:lpstr>
      <vt:lpstr>Publishing a module to the PowerShell Gallery</vt:lpstr>
      <vt:lpstr>PowerShell Gallery Account </vt:lpstr>
      <vt:lpstr>Create API Key</vt:lpstr>
      <vt:lpstr>Save your API Key</vt:lpstr>
      <vt:lpstr>Module manifest metadata</vt:lpstr>
      <vt:lpstr>Test your module and metadata</vt:lpstr>
      <vt:lpstr>Publish to the PowerShell Gallery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a module to the PowerShell Gallery</dc:title>
  <dc:creator>Sean Wheeler</dc:creator>
  <cp:lastModifiedBy>Sean Wheeler</cp:lastModifiedBy>
  <cp:revision>2</cp:revision>
  <dcterms:created xsi:type="dcterms:W3CDTF">2023-08-08T19:12:57Z</dcterms:created>
  <dcterms:modified xsi:type="dcterms:W3CDTF">2023-08-08T21:03:00Z</dcterms:modified>
</cp:coreProperties>
</file>