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6" autoAdjust="0"/>
  </p:normalViewPr>
  <p:slideViewPr>
    <p:cSldViewPr snapToGrid="0">
      <p:cViewPr varScale="1">
        <p:scale>
          <a:sx n="103" d="100"/>
          <a:sy n="103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BC7B1-A18F-4720-B1A5-61FBC4DBF59B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9CB3F58-2C23-442E-AC08-1901500BBB1F}">
      <dgm:prSet/>
      <dgm:spPr/>
      <dgm:t>
        <a:bodyPr/>
        <a:lstStyle/>
        <a:p>
          <a:r>
            <a:rPr lang="en-US" dirty="0"/>
            <a:t>.NET reflection</a:t>
          </a:r>
        </a:p>
      </dgm:t>
    </dgm:pt>
    <dgm:pt modelId="{1A8F84B5-45CB-490D-874B-759A3158267D}" type="parTrans" cxnId="{4635AAE9-9341-46CB-9243-B9BABE0C5F8B}">
      <dgm:prSet/>
      <dgm:spPr/>
      <dgm:t>
        <a:bodyPr/>
        <a:lstStyle/>
        <a:p>
          <a:endParaRPr lang="en-US"/>
        </a:p>
      </dgm:t>
    </dgm:pt>
    <dgm:pt modelId="{3A3A0286-8CC7-410E-BB05-0B190F69FE5B}" type="sibTrans" cxnId="{4635AAE9-9341-46CB-9243-B9BABE0C5F8B}">
      <dgm:prSet/>
      <dgm:spPr/>
      <dgm:t>
        <a:bodyPr/>
        <a:lstStyle/>
        <a:p>
          <a:endParaRPr lang="en-US"/>
        </a:p>
      </dgm:t>
    </dgm:pt>
    <dgm:pt modelId="{7C4E75E5-72E7-4297-81D8-2FD6FD421770}">
      <dgm:prSet/>
      <dgm:spPr/>
      <dgm:t>
        <a:bodyPr/>
        <a:lstStyle/>
        <a:p>
          <a:r>
            <a:rPr lang="en-US" dirty="0"/>
            <a:t>Gives basic syntax and parameter information when no help available</a:t>
          </a:r>
        </a:p>
      </dgm:t>
    </dgm:pt>
    <dgm:pt modelId="{00F7BB73-1319-4C74-9138-0DD1481388E7}" type="parTrans" cxnId="{34BFB62B-3031-498D-AF27-56360637548C}">
      <dgm:prSet/>
      <dgm:spPr/>
      <dgm:t>
        <a:bodyPr/>
        <a:lstStyle/>
        <a:p>
          <a:endParaRPr lang="en-US"/>
        </a:p>
      </dgm:t>
    </dgm:pt>
    <dgm:pt modelId="{6EC64223-EDE5-4C01-ACEE-3A0BD2C57412}" type="sibTrans" cxnId="{34BFB62B-3031-498D-AF27-56360637548C}">
      <dgm:prSet/>
      <dgm:spPr/>
      <dgm:t>
        <a:bodyPr/>
        <a:lstStyle/>
        <a:p>
          <a:endParaRPr lang="en-US"/>
        </a:p>
      </dgm:t>
    </dgm:pt>
    <dgm:pt modelId="{556F6E6D-9DFF-4648-B08F-01D955CEBD42}">
      <dgm:prSet/>
      <dgm:spPr/>
      <dgm:t>
        <a:bodyPr/>
        <a:lstStyle/>
        <a:p>
          <a:r>
            <a:rPr lang="en-US" dirty="0"/>
            <a:t>Comment-based help for scripts</a:t>
          </a:r>
        </a:p>
      </dgm:t>
    </dgm:pt>
    <dgm:pt modelId="{81BBED41-FBCA-4BDE-A90C-1AE321E3E77C}" type="parTrans" cxnId="{3078DE47-0367-43B9-9D52-BCBD92D9F982}">
      <dgm:prSet/>
      <dgm:spPr/>
      <dgm:t>
        <a:bodyPr/>
        <a:lstStyle/>
        <a:p>
          <a:endParaRPr lang="en-US"/>
        </a:p>
      </dgm:t>
    </dgm:pt>
    <dgm:pt modelId="{AA1D7874-0CFB-4E14-9FEE-251EDF66AF5E}" type="sibTrans" cxnId="{3078DE47-0367-43B9-9D52-BCBD92D9F982}">
      <dgm:prSet/>
      <dgm:spPr/>
      <dgm:t>
        <a:bodyPr/>
        <a:lstStyle/>
        <a:p>
          <a:endParaRPr lang="en-US"/>
        </a:p>
      </dgm:t>
    </dgm:pt>
    <dgm:pt modelId="{E496A1A6-0C80-4C9B-A74B-7F75F01A3F3F}">
      <dgm:prSet/>
      <dgm:spPr/>
      <dgm:t>
        <a:bodyPr/>
        <a:lstStyle/>
        <a:p>
          <a:r>
            <a:rPr lang="en-US" dirty="0"/>
            <a:t>Documentation lives in the source code of the script</a:t>
          </a:r>
        </a:p>
      </dgm:t>
    </dgm:pt>
    <dgm:pt modelId="{70E55EA2-39B6-40C8-A362-D560259AA510}" type="parTrans" cxnId="{17F0DD5D-B0E8-4489-B567-0B6BA712C390}">
      <dgm:prSet/>
      <dgm:spPr/>
      <dgm:t>
        <a:bodyPr/>
        <a:lstStyle/>
        <a:p>
          <a:endParaRPr lang="en-US"/>
        </a:p>
      </dgm:t>
    </dgm:pt>
    <dgm:pt modelId="{F1186404-4E9A-4A1E-8B4D-AF0ECE824047}" type="sibTrans" cxnId="{17F0DD5D-B0E8-4489-B567-0B6BA712C390}">
      <dgm:prSet/>
      <dgm:spPr/>
      <dgm:t>
        <a:bodyPr/>
        <a:lstStyle/>
        <a:p>
          <a:endParaRPr lang="en-US"/>
        </a:p>
      </dgm:t>
    </dgm:pt>
    <dgm:pt modelId="{05AA95CA-3ABD-45AC-8783-E38371F678EF}">
      <dgm:prSet/>
      <dgm:spPr/>
      <dgm:t>
        <a:bodyPr/>
        <a:lstStyle/>
        <a:p>
          <a:r>
            <a:rPr lang="en-US" dirty="0"/>
            <a:t>MAML-based help</a:t>
          </a:r>
        </a:p>
      </dgm:t>
    </dgm:pt>
    <dgm:pt modelId="{42702B22-B864-4801-80FF-D69C6156F3D5}" type="parTrans" cxnId="{7EBB5A12-DF10-45B1-BE62-DE81D470B6BE}">
      <dgm:prSet/>
      <dgm:spPr/>
      <dgm:t>
        <a:bodyPr/>
        <a:lstStyle/>
        <a:p>
          <a:endParaRPr lang="en-US"/>
        </a:p>
      </dgm:t>
    </dgm:pt>
    <dgm:pt modelId="{6D01AA18-08C5-4B3F-85D3-7E212FAC1767}" type="sibTrans" cxnId="{7EBB5A12-DF10-45B1-BE62-DE81D470B6BE}">
      <dgm:prSet/>
      <dgm:spPr/>
      <dgm:t>
        <a:bodyPr/>
        <a:lstStyle/>
        <a:p>
          <a:endParaRPr lang="en-US"/>
        </a:p>
      </dgm:t>
    </dgm:pt>
    <dgm:pt modelId="{66BD4A05-66FB-4447-B9E0-09E1E05A48B4}">
      <dgm:prSet/>
      <dgm:spPr/>
      <dgm:t>
        <a:bodyPr/>
        <a:lstStyle/>
        <a:p>
          <a:r>
            <a:rPr lang="en-US" dirty="0"/>
            <a:t>Static XML files that ship with the module</a:t>
          </a:r>
        </a:p>
      </dgm:t>
    </dgm:pt>
    <dgm:pt modelId="{47D23B7C-4B3A-4431-8342-F25AEB568BFE}" type="parTrans" cxnId="{21C4EBA0-4842-400D-96A8-9040CE14C036}">
      <dgm:prSet/>
      <dgm:spPr/>
      <dgm:t>
        <a:bodyPr/>
        <a:lstStyle/>
        <a:p>
          <a:endParaRPr lang="en-US"/>
        </a:p>
      </dgm:t>
    </dgm:pt>
    <dgm:pt modelId="{0E94F52D-595E-4DFE-B608-46DFB40026B4}" type="sibTrans" cxnId="{21C4EBA0-4842-400D-96A8-9040CE14C036}">
      <dgm:prSet/>
      <dgm:spPr/>
      <dgm:t>
        <a:bodyPr/>
        <a:lstStyle/>
        <a:p>
          <a:endParaRPr lang="en-US"/>
        </a:p>
      </dgm:t>
    </dgm:pt>
    <dgm:pt modelId="{7BDEFF20-AF18-4FD9-9D12-CCF1996A5A4C}">
      <dgm:prSet/>
      <dgm:spPr/>
      <dgm:t>
        <a:bodyPr/>
        <a:lstStyle/>
        <a:p>
          <a:r>
            <a:rPr lang="en-US"/>
            <a:t>Can be updateable if you design for it</a:t>
          </a:r>
        </a:p>
      </dgm:t>
    </dgm:pt>
    <dgm:pt modelId="{C66C3CB1-CDD3-40A2-9ABB-084B790F1E7D}" type="parTrans" cxnId="{E89250BF-ECCC-41D6-8906-CF54360F4B5C}">
      <dgm:prSet/>
      <dgm:spPr/>
      <dgm:t>
        <a:bodyPr/>
        <a:lstStyle/>
        <a:p>
          <a:endParaRPr lang="en-US"/>
        </a:p>
      </dgm:t>
    </dgm:pt>
    <dgm:pt modelId="{BD99D472-311F-4C5E-86FA-EA0AB38467BD}" type="sibTrans" cxnId="{E89250BF-ECCC-41D6-8906-CF54360F4B5C}">
      <dgm:prSet/>
      <dgm:spPr/>
      <dgm:t>
        <a:bodyPr/>
        <a:lstStyle/>
        <a:p>
          <a:endParaRPr lang="en-US"/>
        </a:p>
      </dgm:t>
    </dgm:pt>
    <dgm:pt modelId="{B5013523-56ED-457C-9198-153B0826C32B}">
      <dgm:prSet/>
      <dgm:spPr/>
      <dgm:t>
        <a:bodyPr/>
        <a:lstStyle/>
        <a:p>
          <a:r>
            <a:rPr lang="en-US"/>
            <a:t>Only way to document cmdlets in compiled modules</a:t>
          </a:r>
        </a:p>
      </dgm:t>
    </dgm:pt>
    <dgm:pt modelId="{B48CA0A0-3739-4079-984B-9222DB739CAF}" type="parTrans" cxnId="{C38E4C2E-862C-4B3A-B5EA-5A8F24D6A580}">
      <dgm:prSet/>
      <dgm:spPr/>
      <dgm:t>
        <a:bodyPr/>
        <a:lstStyle/>
        <a:p>
          <a:endParaRPr lang="en-US"/>
        </a:p>
      </dgm:t>
    </dgm:pt>
    <dgm:pt modelId="{3C30A726-A9E5-485A-83F4-20F54568E336}" type="sibTrans" cxnId="{C38E4C2E-862C-4B3A-B5EA-5A8F24D6A580}">
      <dgm:prSet/>
      <dgm:spPr/>
      <dgm:t>
        <a:bodyPr/>
        <a:lstStyle/>
        <a:p>
          <a:endParaRPr lang="en-US"/>
        </a:p>
      </dgm:t>
    </dgm:pt>
    <dgm:pt modelId="{1D470F61-3397-4240-9B26-6527C2F90C15}">
      <dgm:prSet/>
      <dgm:spPr/>
      <dgm:t>
        <a:bodyPr/>
        <a:lstStyle/>
        <a:p>
          <a:r>
            <a:rPr lang="en-US"/>
            <a:t>Difficult to create</a:t>
          </a:r>
        </a:p>
      </dgm:t>
    </dgm:pt>
    <dgm:pt modelId="{8BD587DF-A34B-4D1B-BAF1-14CE5555AAB1}" type="parTrans" cxnId="{1DD3F2B3-CBC5-4005-8ECA-371D37330824}">
      <dgm:prSet/>
      <dgm:spPr/>
      <dgm:t>
        <a:bodyPr/>
        <a:lstStyle/>
        <a:p>
          <a:endParaRPr lang="en-US"/>
        </a:p>
      </dgm:t>
    </dgm:pt>
    <dgm:pt modelId="{ADAEDA23-29DA-4D27-8C9B-AC7C424DCAEC}" type="sibTrans" cxnId="{1DD3F2B3-CBC5-4005-8ECA-371D37330824}">
      <dgm:prSet/>
      <dgm:spPr/>
      <dgm:t>
        <a:bodyPr/>
        <a:lstStyle/>
        <a:p>
          <a:endParaRPr lang="en-US"/>
        </a:p>
      </dgm:t>
    </dgm:pt>
    <dgm:pt modelId="{47E8AB38-4C85-4CD5-BF43-E3BE74E928BF}" type="pres">
      <dgm:prSet presAssocID="{215BC7B1-A18F-4720-B1A5-61FBC4DBF59B}" presName="theList" presStyleCnt="0">
        <dgm:presLayoutVars>
          <dgm:dir/>
          <dgm:animLvl val="lvl"/>
          <dgm:resizeHandles val="exact"/>
        </dgm:presLayoutVars>
      </dgm:prSet>
      <dgm:spPr/>
    </dgm:pt>
    <dgm:pt modelId="{0D961C53-F454-4916-9373-5E996039B8E0}" type="pres">
      <dgm:prSet presAssocID="{F9CB3F58-2C23-442E-AC08-1901500BBB1F}" presName="compNode" presStyleCnt="0"/>
      <dgm:spPr/>
    </dgm:pt>
    <dgm:pt modelId="{6E59B076-BD26-459D-8C5C-C342B856117D}" type="pres">
      <dgm:prSet presAssocID="{F9CB3F58-2C23-442E-AC08-1901500BBB1F}" presName="aNode" presStyleLbl="bgShp" presStyleIdx="0" presStyleCnt="3" custLinFactNeighborX="-38"/>
      <dgm:spPr/>
    </dgm:pt>
    <dgm:pt modelId="{3D7E6FDD-2237-4B25-9087-A6DB447B37F5}" type="pres">
      <dgm:prSet presAssocID="{F9CB3F58-2C23-442E-AC08-1901500BBB1F}" presName="textNode" presStyleLbl="bgShp" presStyleIdx="0" presStyleCnt="3"/>
      <dgm:spPr/>
    </dgm:pt>
    <dgm:pt modelId="{2C913732-9A66-4AB5-975A-0EC179823FC0}" type="pres">
      <dgm:prSet presAssocID="{F9CB3F58-2C23-442E-AC08-1901500BBB1F}" presName="compChildNode" presStyleCnt="0"/>
      <dgm:spPr/>
    </dgm:pt>
    <dgm:pt modelId="{1C9AEBA7-EBC5-4F7B-BED0-9CEA346413E2}" type="pres">
      <dgm:prSet presAssocID="{F9CB3F58-2C23-442E-AC08-1901500BBB1F}" presName="theInnerList" presStyleCnt="0"/>
      <dgm:spPr/>
    </dgm:pt>
    <dgm:pt modelId="{F6B8FA08-9686-4DB6-8987-5BD24FD34094}" type="pres">
      <dgm:prSet presAssocID="{7C4E75E5-72E7-4297-81D8-2FD6FD421770}" presName="childNode" presStyleLbl="node1" presStyleIdx="0" presStyleCnt="6">
        <dgm:presLayoutVars>
          <dgm:bulletEnabled val="1"/>
        </dgm:presLayoutVars>
      </dgm:prSet>
      <dgm:spPr/>
    </dgm:pt>
    <dgm:pt modelId="{FDAA72C0-CC5F-4D81-8E4E-9D625EBDD8F0}" type="pres">
      <dgm:prSet presAssocID="{F9CB3F58-2C23-442E-AC08-1901500BBB1F}" presName="aSpace" presStyleCnt="0"/>
      <dgm:spPr/>
    </dgm:pt>
    <dgm:pt modelId="{09A2F822-8A97-42DB-852F-9D5CDE15DD98}" type="pres">
      <dgm:prSet presAssocID="{556F6E6D-9DFF-4648-B08F-01D955CEBD42}" presName="compNode" presStyleCnt="0"/>
      <dgm:spPr/>
    </dgm:pt>
    <dgm:pt modelId="{90A2FB58-6F73-4E1D-B096-41B24B0C0F35}" type="pres">
      <dgm:prSet presAssocID="{556F6E6D-9DFF-4648-B08F-01D955CEBD42}" presName="aNode" presStyleLbl="bgShp" presStyleIdx="1" presStyleCnt="3"/>
      <dgm:spPr/>
    </dgm:pt>
    <dgm:pt modelId="{81EC87FD-F049-4C87-B001-9ACEC38ADBA9}" type="pres">
      <dgm:prSet presAssocID="{556F6E6D-9DFF-4648-B08F-01D955CEBD42}" presName="textNode" presStyleLbl="bgShp" presStyleIdx="1" presStyleCnt="3"/>
      <dgm:spPr/>
    </dgm:pt>
    <dgm:pt modelId="{E749CCBD-205D-46E8-ABBC-DDE43EEC6161}" type="pres">
      <dgm:prSet presAssocID="{556F6E6D-9DFF-4648-B08F-01D955CEBD42}" presName="compChildNode" presStyleCnt="0"/>
      <dgm:spPr/>
    </dgm:pt>
    <dgm:pt modelId="{CEBA84FC-7953-4565-AA86-150EAF78E8C0}" type="pres">
      <dgm:prSet presAssocID="{556F6E6D-9DFF-4648-B08F-01D955CEBD42}" presName="theInnerList" presStyleCnt="0"/>
      <dgm:spPr/>
    </dgm:pt>
    <dgm:pt modelId="{F2A53CA7-4B2D-4D0E-A223-E93DB3B4E0F4}" type="pres">
      <dgm:prSet presAssocID="{E496A1A6-0C80-4C9B-A74B-7F75F01A3F3F}" presName="childNode" presStyleLbl="node1" presStyleIdx="1" presStyleCnt="6">
        <dgm:presLayoutVars>
          <dgm:bulletEnabled val="1"/>
        </dgm:presLayoutVars>
      </dgm:prSet>
      <dgm:spPr/>
    </dgm:pt>
    <dgm:pt modelId="{8494A797-014F-4039-B0DB-80355EF80BC4}" type="pres">
      <dgm:prSet presAssocID="{556F6E6D-9DFF-4648-B08F-01D955CEBD42}" presName="aSpace" presStyleCnt="0"/>
      <dgm:spPr/>
    </dgm:pt>
    <dgm:pt modelId="{A5BEA014-35F7-42FA-8AAE-BD3C52E20E9E}" type="pres">
      <dgm:prSet presAssocID="{05AA95CA-3ABD-45AC-8783-E38371F678EF}" presName="compNode" presStyleCnt="0"/>
      <dgm:spPr/>
    </dgm:pt>
    <dgm:pt modelId="{F49D8430-17E2-4ADB-81EE-81FBB037CF86}" type="pres">
      <dgm:prSet presAssocID="{05AA95CA-3ABD-45AC-8783-E38371F678EF}" presName="aNode" presStyleLbl="bgShp" presStyleIdx="2" presStyleCnt="3"/>
      <dgm:spPr/>
    </dgm:pt>
    <dgm:pt modelId="{14D3FB21-9A67-4F22-BC47-6DE71E75D26B}" type="pres">
      <dgm:prSet presAssocID="{05AA95CA-3ABD-45AC-8783-E38371F678EF}" presName="textNode" presStyleLbl="bgShp" presStyleIdx="2" presStyleCnt="3"/>
      <dgm:spPr/>
    </dgm:pt>
    <dgm:pt modelId="{47392ACC-0A7F-4277-8E92-6D18108BD787}" type="pres">
      <dgm:prSet presAssocID="{05AA95CA-3ABD-45AC-8783-E38371F678EF}" presName="compChildNode" presStyleCnt="0"/>
      <dgm:spPr/>
    </dgm:pt>
    <dgm:pt modelId="{5A77D0CC-0AB5-4B93-B84C-9733C48CF7AD}" type="pres">
      <dgm:prSet presAssocID="{05AA95CA-3ABD-45AC-8783-E38371F678EF}" presName="theInnerList" presStyleCnt="0"/>
      <dgm:spPr/>
    </dgm:pt>
    <dgm:pt modelId="{CD5085E1-0B72-4251-8407-47E0228EF4C8}" type="pres">
      <dgm:prSet presAssocID="{66BD4A05-66FB-4447-B9E0-09E1E05A48B4}" presName="childNode" presStyleLbl="node1" presStyleIdx="2" presStyleCnt="6">
        <dgm:presLayoutVars>
          <dgm:bulletEnabled val="1"/>
        </dgm:presLayoutVars>
      </dgm:prSet>
      <dgm:spPr/>
    </dgm:pt>
    <dgm:pt modelId="{16FB7044-8240-40F7-8413-A18AA1ACEE0F}" type="pres">
      <dgm:prSet presAssocID="{66BD4A05-66FB-4447-B9E0-09E1E05A48B4}" presName="aSpace2" presStyleCnt="0"/>
      <dgm:spPr/>
    </dgm:pt>
    <dgm:pt modelId="{86EDE480-646D-4C42-B613-04F721E0987E}" type="pres">
      <dgm:prSet presAssocID="{7BDEFF20-AF18-4FD9-9D12-CCF1996A5A4C}" presName="childNode" presStyleLbl="node1" presStyleIdx="3" presStyleCnt="6">
        <dgm:presLayoutVars>
          <dgm:bulletEnabled val="1"/>
        </dgm:presLayoutVars>
      </dgm:prSet>
      <dgm:spPr/>
    </dgm:pt>
    <dgm:pt modelId="{13449C81-90C5-4E25-998A-CED68B710B7F}" type="pres">
      <dgm:prSet presAssocID="{7BDEFF20-AF18-4FD9-9D12-CCF1996A5A4C}" presName="aSpace2" presStyleCnt="0"/>
      <dgm:spPr/>
    </dgm:pt>
    <dgm:pt modelId="{DA1C5201-5449-4AEE-B825-2C3C1F633D5B}" type="pres">
      <dgm:prSet presAssocID="{B5013523-56ED-457C-9198-153B0826C32B}" presName="childNode" presStyleLbl="node1" presStyleIdx="4" presStyleCnt="6">
        <dgm:presLayoutVars>
          <dgm:bulletEnabled val="1"/>
        </dgm:presLayoutVars>
      </dgm:prSet>
      <dgm:spPr/>
    </dgm:pt>
    <dgm:pt modelId="{35617E1F-351E-4AB5-B3F0-B4C7D29D9C67}" type="pres">
      <dgm:prSet presAssocID="{B5013523-56ED-457C-9198-153B0826C32B}" presName="aSpace2" presStyleCnt="0"/>
      <dgm:spPr/>
    </dgm:pt>
    <dgm:pt modelId="{82933285-6457-4C3B-BB03-B212F47FCBE1}" type="pres">
      <dgm:prSet presAssocID="{1D470F61-3397-4240-9B26-6527C2F90C15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BB2E290A-5E25-414F-AC6B-B79FBB10D807}" type="presOf" srcId="{556F6E6D-9DFF-4648-B08F-01D955CEBD42}" destId="{90A2FB58-6F73-4E1D-B096-41B24B0C0F35}" srcOrd="0" destOrd="0" presId="urn:microsoft.com/office/officeart/2005/8/layout/lProcess2"/>
    <dgm:cxn modelId="{D8B8A00E-36BB-4821-B770-EC46079DA354}" type="presOf" srcId="{05AA95CA-3ABD-45AC-8783-E38371F678EF}" destId="{14D3FB21-9A67-4F22-BC47-6DE71E75D26B}" srcOrd="1" destOrd="0" presId="urn:microsoft.com/office/officeart/2005/8/layout/lProcess2"/>
    <dgm:cxn modelId="{B91BEE11-0E2F-42D3-9F0A-0B5451E83389}" type="presOf" srcId="{F9CB3F58-2C23-442E-AC08-1901500BBB1F}" destId="{3D7E6FDD-2237-4B25-9087-A6DB447B37F5}" srcOrd="1" destOrd="0" presId="urn:microsoft.com/office/officeart/2005/8/layout/lProcess2"/>
    <dgm:cxn modelId="{7EBB5A12-DF10-45B1-BE62-DE81D470B6BE}" srcId="{215BC7B1-A18F-4720-B1A5-61FBC4DBF59B}" destId="{05AA95CA-3ABD-45AC-8783-E38371F678EF}" srcOrd="2" destOrd="0" parTransId="{42702B22-B864-4801-80FF-D69C6156F3D5}" sibTransId="{6D01AA18-08C5-4B3F-85D3-7E212FAC1767}"/>
    <dgm:cxn modelId="{34BFB62B-3031-498D-AF27-56360637548C}" srcId="{F9CB3F58-2C23-442E-AC08-1901500BBB1F}" destId="{7C4E75E5-72E7-4297-81D8-2FD6FD421770}" srcOrd="0" destOrd="0" parTransId="{00F7BB73-1319-4C74-9138-0DD1481388E7}" sibTransId="{6EC64223-EDE5-4C01-ACEE-3A0BD2C57412}"/>
    <dgm:cxn modelId="{C38E4C2E-862C-4B3A-B5EA-5A8F24D6A580}" srcId="{05AA95CA-3ABD-45AC-8783-E38371F678EF}" destId="{B5013523-56ED-457C-9198-153B0826C32B}" srcOrd="2" destOrd="0" parTransId="{B48CA0A0-3739-4079-984B-9222DB739CAF}" sibTransId="{3C30A726-A9E5-485A-83F4-20F54568E336}"/>
    <dgm:cxn modelId="{A18C4830-17CE-4F30-9B7F-187FDF0C7A5C}" type="presOf" srcId="{1D470F61-3397-4240-9B26-6527C2F90C15}" destId="{82933285-6457-4C3B-BB03-B212F47FCBE1}" srcOrd="0" destOrd="0" presId="urn:microsoft.com/office/officeart/2005/8/layout/lProcess2"/>
    <dgm:cxn modelId="{DF0D1437-4025-44EB-B519-E3C9789D5D2A}" type="presOf" srcId="{05AA95CA-3ABD-45AC-8783-E38371F678EF}" destId="{F49D8430-17E2-4ADB-81EE-81FBB037CF86}" srcOrd="0" destOrd="0" presId="urn:microsoft.com/office/officeart/2005/8/layout/lProcess2"/>
    <dgm:cxn modelId="{6C81533D-A34F-4EA6-9014-32A9E0F38511}" type="presOf" srcId="{215BC7B1-A18F-4720-B1A5-61FBC4DBF59B}" destId="{47E8AB38-4C85-4CD5-BF43-E3BE74E928BF}" srcOrd="0" destOrd="0" presId="urn:microsoft.com/office/officeart/2005/8/layout/lProcess2"/>
    <dgm:cxn modelId="{17F0DD5D-B0E8-4489-B567-0B6BA712C390}" srcId="{556F6E6D-9DFF-4648-B08F-01D955CEBD42}" destId="{E496A1A6-0C80-4C9B-A74B-7F75F01A3F3F}" srcOrd="0" destOrd="0" parTransId="{70E55EA2-39B6-40C8-A362-D560259AA510}" sibTransId="{F1186404-4E9A-4A1E-8B4D-AF0ECE824047}"/>
    <dgm:cxn modelId="{BFE28B64-F7A7-415E-BAE0-CAC0F6D01697}" type="presOf" srcId="{556F6E6D-9DFF-4648-B08F-01D955CEBD42}" destId="{81EC87FD-F049-4C87-B001-9ACEC38ADBA9}" srcOrd="1" destOrd="0" presId="urn:microsoft.com/office/officeart/2005/8/layout/lProcess2"/>
    <dgm:cxn modelId="{3078DE47-0367-43B9-9D52-BCBD92D9F982}" srcId="{215BC7B1-A18F-4720-B1A5-61FBC4DBF59B}" destId="{556F6E6D-9DFF-4648-B08F-01D955CEBD42}" srcOrd="1" destOrd="0" parTransId="{81BBED41-FBCA-4BDE-A90C-1AE321E3E77C}" sibTransId="{AA1D7874-0CFB-4E14-9FEE-251EDF66AF5E}"/>
    <dgm:cxn modelId="{3B7B426F-8D83-4299-83ED-D1454B108AD7}" type="presOf" srcId="{66BD4A05-66FB-4447-B9E0-09E1E05A48B4}" destId="{CD5085E1-0B72-4251-8407-47E0228EF4C8}" srcOrd="0" destOrd="0" presId="urn:microsoft.com/office/officeart/2005/8/layout/lProcess2"/>
    <dgm:cxn modelId="{21C4EBA0-4842-400D-96A8-9040CE14C036}" srcId="{05AA95CA-3ABD-45AC-8783-E38371F678EF}" destId="{66BD4A05-66FB-4447-B9E0-09E1E05A48B4}" srcOrd="0" destOrd="0" parTransId="{47D23B7C-4B3A-4431-8342-F25AEB568BFE}" sibTransId="{0E94F52D-595E-4DFE-B608-46DFB40026B4}"/>
    <dgm:cxn modelId="{EE7B60A6-7858-4C2E-A6D7-08EF916A6E04}" type="presOf" srcId="{E496A1A6-0C80-4C9B-A74B-7F75F01A3F3F}" destId="{F2A53CA7-4B2D-4D0E-A223-E93DB3B4E0F4}" srcOrd="0" destOrd="0" presId="urn:microsoft.com/office/officeart/2005/8/layout/lProcess2"/>
    <dgm:cxn modelId="{1DD3F2B3-CBC5-4005-8ECA-371D37330824}" srcId="{05AA95CA-3ABD-45AC-8783-E38371F678EF}" destId="{1D470F61-3397-4240-9B26-6527C2F90C15}" srcOrd="3" destOrd="0" parTransId="{8BD587DF-A34B-4D1B-BAF1-14CE5555AAB1}" sibTransId="{ADAEDA23-29DA-4D27-8C9B-AC7C424DCAEC}"/>
    <dgm:cxn modelId="{E89250BF-ECCC-41D6-8906-CF54360F4B5C}" srcId="{05AA95CA-3ABD-45AC-8783-E38371F678EF}" destId="{7BDEFF20-AF18-4FD9-9D12-CCF1996A5A4C}" srcOrd="1" destOrd="0" parTransId="{C66C3CB1-CDD3-40A2-9ABB-084B790F1E7D}" sibTransId="{BD99D472-311F-4C5E-86FA-EA0AB38467BD}"/>
    <dgm:cxn modelId="{CF787FDA-8044-49F7-80C6-80D05D7624BA}" type="presOf" srcId="{7C4E75E5-72E7-4297-81D8-2FD6FD421770}" destId="{F6B8FA08-9686-4DB6-8987-5BD24FD34094}" srcOrd="0" destOrd="0" presId="urn:microsoft.com/office/officeart/2005/8/layout/lProcess2"/>
    <dgm:cxn modelId="{B8D515E4-5AAF-4215-A7F8-ACCC19EE60A6}" type="presOf" srcId="{B5013523-56ED-457C-9198-153B0826C32B}" destId="{DA1C5201-5449-4AEE-B825-2C3C1F633D5B}" srcOrd="0" destOrd="0" presId="urn:microsoft.com/office/officeart/2005/8/layout/lProcess2"/>
    <dgm:cxn modelId="{4635AAE9-9341-46CB-9243-B9BABE0C5F8B}" srcId="{215BC7B1-A18F-4720-B1A5-61FBC4DBF59B}" destId="{F9CB3F58-2C23-442E-AC08-1901500BBB1F}" srcOrd="0" destOrd="0" parTransId="{1A8F84B5-45CB-490D-874B-759A3158267D}" sibTransId="{3A3A0286-8CC7-410E-BB05-0B190F69FE5B}"/>
    <dgm:cxn modelId="{908582F2-C1DA-4F75-A1B9-0BEB1A06FE54}" type="presOf" srcId="{7BDEFF20-AF18-4FD9-9D12-CCF1996A5A4C}" destId="{86EDE480-646D-4C42-B613-04F721E0987E}" srcOrd="0" destOrd="0" presId="urn:microsoft.com/office/officeart/2005/8/layout/lProcess2"/>
    <dgm:cxn modelId="{1781B7F6-50CE-4FAE-B9E6-FDFC89075A4C}" type="presOf" srcId="{F9CB3F58-2C23-442E-AC08-1901500BBB1F}" destId="{6E59B076-BD26-459D-8C5C-C342B856117D}" srcOrd="0" destOrd="0" presId="urn:microsoft.com/office/officeart/2005/8/layout/lProcess2"/>
    <dgm:cxn modelId="{8C2FE831-9DB3-4565-B28C-D29F76CECB95}" type="presParOf" srcId="{47E8AB38-4C85-4CD5-BF43-E3BE74E928BF}" destId="{0D961C53-F454-4916-9373-5E996039B8E0}" srcOrd="0" destOrd="0" presId="urn:microsoft.com/office/officeart/2005/8/layout/lProcess2"/>
    <dgm:cxn modelId="{CBB9936E-3111-4719-BF89-E35AA7538A20}" type="presParOf" srcId="{0D961C53-F454-4916-9373-5E996039B8E0}" destId="{6E59B076-BD26-459D-8C5C-C342B856117D}" srcOrd="0" destOrd="0" presId="urn:microsoft.com/office/officeart/2005/8/layout/lProcess2"/>
    <dgm:cxn modelId="{120F649C-3845-47FC-A442-EE7AC3BDB850}" type="presParOf" srcId="{0D961C53-F454-4916-9373-5E996039B8E0}" destId="{3D7E6FDD-2237-4B25-9087-A6DB447B37F5}" srcOrd="1" destOrd="0" presId="urn:microsoft.com/office/officeart/2005/8/layout/lProcess2"/>
    <dgm:cxn modelId="{68591F76-671D-4E7E-8547-262E3660219C}" type="presParOf" srcId="{0D961C53-F454-4916-9373-5E996039B8E0}" destId="{2C913732-9A66-4AB5-975A-0EC179823FC0}" srcOrd="2" destOrd="0" presId="urn:microsoft.com/office/officeart/2005/8/layout/lProcess2"/>
    <dgm:cxn modelId="{717B6D51-F12C-4B53-B07D-CB988C23DE03}" type="presParOf" srcId="{2C913732-9A66-4AB5-975A-0EC179823FC0}" destId="{1C9AEBA7-EBC5-4F7B-BED0-9CEA346413E2}" srcOrd="0" destOrd="0" presId="urn:microsoft.com/office/officeart/2005/8/layout/lProcess2"/>
    <dgm:cxn modelId="{A60A242F-3A7F-4CB6-AF10-A9F11C4071B5}" type="presParOf" srcId="{1C9AEBA7-EBC5-4F7B-BED0-9CEA346413E2}" destId="{F6B8FA08-9686-4DB6-8987-5BD24FD34094}" srcOrd="0" destOrd="0" presId="urn:microsoft.com/office/officeart/2005/8/layout/lProcess2"/>
    <dgm:cxn modelId="{0B157B53-6DC7-4A64-8EB5-9DF9D4B6D14A}" type="presParOf" srcId="{47E8AB38-4C85-4CD5-BF43-E3BE74E928BF}" destId="{FDAA72C0-CC5F-4D81-8E4E-9D625EBDD8F0}" srcOrd="1" destOrd="0" presId="urn:microsoft.com/office/officeart/2005/8/layout/lProcess2"/>
    <dgm:cxn modelId="{3401A78E-9546-4AAF-9CA9-92C7FC6DCC03}" type="presParOf" srcId="{47E8AB38-4C85-4CD5-BF43-E3BE74E928BF}" destId="{09A2F822-8A97-42DB-852F-9D5CDE15DD98}" srcOrd="2" destOrd="0" presId="urn:microsoft.com/office/officeart/2005/8/layout/lProcess2"/>
    <dgm:cxn modelId="{255437F5-DBFC-4497-AA5C-FA159670B146}" type="presParOf" srcId="{09A2F822-8A97-42DB-852F-9D5CDE15DD98}" destId="{90A2FB58-6F73-4E1D-B096-41B24B0C0F35}" srcOrd="0" destOrd="0" presId="urn:microsoft.com/office/officeart/2005/8/layout/lProcess2"/>
    <dgm:cxn modelId="{7221705A-C491-485C-A7E0-0F2137A6D48C}" type="presParOf" srcId="{09A2F822-8A97-42DB-852F-9D5CDE15DD98}" destId="{81EC87FD-F049-4C87-B001-9ACEC38ADBA9}" srcOrd="1" destOrd="0" presId="urn:microsoft.com/office/officeart/2005/8/layout/lProcess2"/>
    <dgm:cxn modelId="{7F6233CA-B4DB-482E-8348-43209AB96B1F}" type="presParOf" srcId="{09A2F822-8A97-42DB-852F-9D5CDE15DD98}" destId="{E749CCBD-205D-46E8-ABBC-DDE43EEC6161}" srcOrd="2" destOrd="0" presId="urn:microsoft.com/office/officeart/2005/8/layout/lProcess2"/>
    <dgm:cxn modelId="{DD64A05F-68DE-4B4E-8E57-997713100725}" type="presParOf" srcId="{E749CCBD-205D-46E8-ABBC-DDE43EEC6161}" destId="{CEBA84FC-7953-4565-AA86-150EAF78E8C0}" srcOrd="0" destOrd="0" presId="urn:microsoft.com/office/officeart/2005/8/layout/lProcess2"/>
    <dgm:cxn modelId="{B7A2CF03-5703-45BE-8AAA-E914FE5D890D}" type="presParOf" srcId="{CEBA84FC-7953-4565-AA86-150EAF78E8C0}" destId="{F2A53CA7-4B2D-4D0E-A223-E93DB3B4E0F4}" srcOrd="0" destOrd="0" presId="urn:microsoft.com/office/officeart/2005/8/layout/lProcess2"/>
    <dgm:cxn modelId="{D9ED3FFB-2C04-484F-A9AE-D873E4E36A75}" type="presParOf" srcId="{47E8AB38-4C85-4CD5-BF43-E3BE74E928BF}" destId="{8494A797-014F-4039-B0DB-80355EF80BC4}" srcOrd="3" destOrd="0" presId="urn:microsoft.com/office/officeart/2005/8/layout/lProcess2"/>
    <dgm:cxn modelId="{FF0EE29E-8C52-4367-A69B-5498E2D37D70}" type="presParOf" srcId="{47E8AB38-4C85-4CD5-BF43-E3BE74E928BF}" destId="{A5BEA014-35F7-42FA-8AAE-BD3C52E20E9E}" srcOrd="4" destOrd="0" presId="urn:microsoft.com/office/officeart/2005/8/layout/lProcess2"/>
    <dgm:cxn modelId="{FC31CFC4-439A-4C15-8E38-9B0968030ACE}" type="presParOf" srcId="{A5BEA014-35F7-42FA-8AAE-BD3C52E20E9E}" destId="{F49D8430-17E2-4ADB-81EE-81FBB037CF86}" srcOrd="0" destOrd="0" presId="urn:microsoft.com/office/officeart/2005/8/layout/lProcess2"/>
    <dgm:cxn modelId="{14665F20-8F8D-49AF-B37C-9394412A8059}" type="presParOf" srcId="{A5BEA014-35F7-42FA-8AAE-BD3C52E20E9E}" destId="{14D3FB21-9A67-4F22-BC47-6DE71E75D26B}" srcOrd="1" destOrd="0" presId="urn:microsoft.com/office/officeart/2005/8/layout/lProcess2"/>
    <dgm:cxn modelId="{FE6912A0-D1FF-4F19-A16A-D45DA9B33917}" type="presParOf" srcId="{A5BEA014-35F7-42FA-8AAE-BD3C52E20E9E}" destId="{47392ACC-0A7F-4277-8E92-6D18108BD787}" srcOrd="2" destOrd="0" presId="urn:microsoft.com/office/officeart/2005/8/layout/lProcess2"/>
    <dgm:cxn modelId="{F9EC3666-7CA3-43C6-935E-6A57674B37D6}" type="presParOf" srcId="{47392ACC-0A7F-4277-8E92-6D18108BD787}" destId="{5A77D0CC-0AB5-4B93-B84C-9733C48CF7AD}" srcOrd="0" destOrd="0" presId="urn:microsoft.com/office/officeart/2005/8/layout/lProcess2"/>
    <dgm:cxn modelId="{0F65161D-8183-4185-A913-897329FEF85A}" type="presParOf" srcId="{5A77D0CC-0AB5-4B93-B84C-9733C48CF7AD}" destId="{CD5085E1-0B72-4251-8407-47E0228EF4C8}" srcOrd="0" destOrd="0" presId="urn:microsoft.com/office/officeart/2005/8/layout/lProcess2"/>
    <dgm:cxn modelId="{572ACFCF-3197-4394-BEDB-5967AEECD8B1}" type="presParOf" srcId="{5A77D0CC-0AB5-4B93-B84C-9733C48CF7AD}" destId="{16FB7044-8240-40F7-8413-A18AA1ACEE0F}" srcOrd="1" destOrd="0" presId="urn:microsoft.com/office/officeart/2005/8/layout/lProcess2"/>
    <dgm:cxn modelId="{4812DD8C-C4F7-4843-A93A-C01CE48815B8}" type="presParOf" srcId="{5A77D0CC-0AB5-4B93-B84C-9733C48CF7AD}" destId="{86EDE480-646D-4C42-B613-04F721E0987E}" srcOrd="2" destOrd="0" presId="urn:microsoft.com/office/officeart/2005/8/layout/lProcess2"/>
    <dgm:cxn modelId="{67FB58B1-8A97-4B36-86A3-BF9AA035FBAB}" type="presParOf" srcId="{5A77D0CC-0AB5-4B93-B84C-9733C48CF7AD}" destId="{13449C81-90C5-4E25-998A-CED68B710B7F}" srcOrd="3" destOrd="0" presId="urn:microsoft.com/office/officeart/2005/8/layout/lProcess2"/>
    <dgm:cxn modelId="{4180212B-D5D5-47BF-B7B9-5E62BF57C049}" type="presParOf" srcId="{5A77D0CC-0AB5-4B93-B84C-9733C48CF7AD}" destId="{DA1C5201-5449-4AEE-B825-2C3C1F633D5B}" srcOrd="4" destOrd="0" presId="urn:microsoft.com/office/officeart/2005/8/layout/lProcess2"/>
    <dgm:cxn modelId="{DF03280A-96EB-4130-A3F3-728640BDE5AA}" type="presParOf" srcId="{5A77D0CC-0AB5-4B93-B84C-9733C48CF7AD}" destId="{35617E1F-351E-4AB5-B3F0-B4C7D29D9C67}" srcOrd="5" destOrd="0" presId="urn:microsoft.com/office/officeart/2005/8/layout/lProcess2"/>
    <dgm:cxn modelId="{90CBE0BD-11EC-4381-BE44-7E7EC0B2C605}" type="presParOf" srcId="{5A77D0CC-0AB5-4B93-B84C-9733C48CF7AD}" destId="{82933285-6457-4C3B-BB03-B212F47FCBE1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6EFD2E-52CD-4A9C-96EE-5CE62BB0937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9952F1E-7AD5-4AC0-87B8-19520923DF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Search and filter</a:t>
          </a:r>
        </a:p>
      </dgm:t>
    </dgm:pt>
    <dgm:pt modelId="{24F03D4F-8025-4874-B905-9962C77170A5}" type="parTrans" cxnId="{DBBC04C3-1983-4C24-9E08-8EF25DEEDB95}">
      <dgm:prSet/>
      <dgm:spPr/>
      <dgm:t>
        <a:bodyPr/>
        <a:lstStyle/>
        <a:p>
          <a:endParaRPr lang="en-US"/>
        </a:p>
      </dgm:t>
    </dgm:pt>
    <dgm:pt modelId="{E5B8A409-2F49-48B3-B114-CCF72A89DBE1}" type="sibTrans" cxnId="{DBBC04C3-1983-4C24-9E08-8EF25DEEDB95}">
      <dgm:prSet/>
      <dgm:spPr/>
      <dgm:t>
        <a:bodyPr/>
        <a:lstStyle/>
        <a:p>
          <a:endParaRPr lang="en-US"/>
        </a:p>
      </dgm:t>
    </dgm:pt>
    <dgm:pt modelId="{962671A8-294F-41D3-A214-AE423F51F6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Control display verbosity</a:t>
          </a:r>
        </a:p>
      </dgm:t>
    </dgm:pt>
    <dgm:pt modelId="{F4389F1A-AB56-48B9-AFC1-0CE4EB1B58D7}" type="parTrans" cxnId="{F865135A-0095-483E-BC47-C78A796340F5}">
      <dgm:prSet/>
      <dgm:spPr/>
      <dgm:t>
        <a:bodyPr/>
        <a:lstStyle/>
        <a:p>
          <a:endParaRPr lang="en-US"/>
        </a:p>
      </dgm:t>
    </dgm:pt>
    <dgm:pt modelId="{6D85DE4C-A674-473B-AC5E-92866B2664B2}" type="sibTrans" cxnId="{F865135A-0095-483E-BC47-C78A796340F5}">
      <dgm:prSet/>
      <dgm:spPr/>
      <dgm:t>
        <a:bodyPr/>
        <a:lstStyle/>
        <a:p>
          <a:endParaRPr lang="en-US"/>
        </a:p>
      </dgm:t>
    </dgm:pt>
    <dgm:pt modelId="{47ACD872-AA2A-43E3-834D-526BA2DCFB4E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/>
            <a:t>-Examples</a:t>
          </a:r>
        </a:p>
        <a:p>
          <a:pPr>
            <a:lnSpc>
              <a:spcPct val="100000"/>
            </a:lnSpc>
          </a:pPr>
          <a:r>
            <a:rPr lang="en-US" sz="1400" dirty="0"/>
            <a:t>-Detailed </a:t>
          </a:r>
        </a:p>
        <a:p>
          <a:pPr>
            <a:lnSpc>
              <a:spcPct val="100000"/>
            </a:lnSpc>
          </a:pPr>
          <a:r>
            <a:rPr lang="en-US" sz="1400" dirty="0"/>
            <a:t>-Full</a:t>
          </a:r>
        </a:p>
      </dgm:t>
    </dgm:pt>
    <dgm:pt modelId="{CC3C5E41-12B9-4D13-9834-33FB9A5CB5A0}" type="parTrans" cxnId="{518780EE-86C7-4F12-B72D-B68B1BD9A00F}">
      <dgm:prSet/>
      <dgm:spPr/>
      <dgm:t>
        <a:bodyPr/>
        <a:lstStyle/>
        <a:p>
          <a:endParaRPr lang="en-US"/>
        </a:p>
      </dgm:t>
    </dgm:pt>
    <dgm:pt modelId="{0B481113-56AA-443F-8462-40A74B0A7824}" type="sibTrans" cxnId="{518780EE-86C7-4F12-B72D-B68B1BD9A00F}">
      <dgm:prSet/>
      <dgm:spPr/>
      <dgm:t>
        <a:bodyPr/>
        <a:lstStyle/>
        <a:p>
          <a:endParaRPr lang="en-US"/>
        </a:p>
      </dgm:t>
    </dgm:pt>
    <dgm:pt modelId="{91705C38-970C-4978-A644-D58A5A2325AA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/>
            <a:t>by topic, parameter, component, role, functionality, category</a:t>
          </a:r>
        </a:p>
      </dgm:t>
    </dgm:pt>
    <dgm:pt modelId="{5AFE449D-0574-45A5-A515-CD340FE1D4C2}" type="sibTrans" cxnId="{CE729119-83B9-48E7-8DD0-8FAE66287A00}">
      <dgm:prSet/>
      <dgm:spPr/>
      <dgm:t>
        <a:bodyPr/>
        <a:lstStyle/>
        <a:p>
          <a:endParaRPr lang="en-US"/>
        </a:p>
      </dgm:t>
    </dgm:pt>
    <dgm:pt modelId="{357A4910-FB6D-4440-8E36-7BB3B955121A}" type="parTrans" cxnId="{CE729119-83B9-48E7-8DD0-8FAE66287A00}">
      <dgm:prSet/>
      <dgm:spPr/>
      <dgm:t>
        <a:bodyPr/>
        <a:lstStyle/>
        <a:p>
          <a:endParaRPr lang="en-US"/>
        </a:p>
      </dgm:t>
    </dgm:pt>
    <dgm:pt modelId="{8496114A-40B4-4FDF-A429-DDF334BE5C78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/>
            <a:t>Update-Help</a:t>
          </a:r>
        </a:p>
      </dgm:t>
    </dgm:pt>
    <dgm:pt modelId="{EA549AF3-D168-4AAF-BF0C-9BE40AB2401E}" type="sibTrans" cxnId="{F5E0426B-3A18-49BA-A061-A89FC7746CFC}">
      <dgm:prSet/>
      <dgm:spPr/>
      <dgm:t>
        <a:bodyPr/>
        <a:lstStyle/>
        <a:p>
          <a:endParaRPr lang="en-US"/>
        </a:p>
      </dgm:t>
    </dgm:pt>
    <dgm:pt modelId="{E8DE7D2D-F75A-4F60-AD8C-C41854202B2D}" type="parTrans" cxnId="{F5E0426B-3A18-49BA-A061-A89FC7746CFC}">
      <dgm:prSet/>
      <dgm:spPr/>
      <dgm:t>
        <a:bodyPr/>
        <a:lstStyle/>
        <a:p>
          <a:endParaRPr lang="en-US"/>
        </a:p>
      </dgm:t>
    </dgm:pt>
    <dgm:pt modelId="{CF4E7958-C06D-49B9-ABE6-5AB65AA0E1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Open in a browser</a:t>
          </a:r>
        </a:p>
      </dgm:t>
    </dgm:pt>
    <dgm:pt modelId="{30314DA4-31E9-45D9-BD0C-9F17D7D3D0AE}" type="sibTrans" cxnId="{BAC72809-0651-41F9-83C1-E197DC4F10F0}">
      <dgm:prSet/>
      <dgm:spPr/>
      <dgm:t>
        <a:bodyPr/>
        <a:lstStyle/>
        <a:p>
          <a:endParaRPr lang="en-US"/>
        </a:p>
      </dgm:t>
    </dgm:pt>
    <dgm:pt modelId="{1755C10F-E306-4E9D-9D56-5A2047843D8F}" type="parTrans" cxnId="{BAC72809-0651-41F9-83C1-E197DC4F10F0}">
      <dgm:prSet/>
      <dgm:spPr/>
      <dgm:t>
        <a:bodyPr/>
        <a:lstStyle/>
        <a:p>
          <a:endParaRPr lang="en-US"/>
        </a:p>
      </dgm:t>
    </dgm:pt>
    <dgm:pt modelId="{8D2A43FE-9565-4E92-B811-40DFC99A7712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dirty="0"/>
            <a:t>-Online</a:t>
          </a:r>
        </a:p>
      </dgm:t>
    </dgm:pt>
    <dgm:pt modelId="{3D7A9779-33BE-4B8C-8A98-B4A210095F65}" type="parTrans" cxnId="{F58732D3-D55C-4920-AFDA-EB26E291333F}">
      <dgm:prSet/>
      <dgm:spPr/>
      <dgm:t>
        <a:bodyPr/>
        <a:lstStyle/>
        <a:p>
          <a:endParaRPr lang="en-US"/>
        </a:p>
      </dgm:t>
    </dgm:pt>
    <dgm:pt modelId="{68C737CD-70AE-4850-A7BC-0640E195F8E1}" type="sibTrans" cxnId="{F58732D3-D55C-4920-AFDA-EB26E291333F}">
      <dgm:prSet/>
      <dgm:spPr/>
      <dgm:t>
        <a:bodyPr/>
        <a:lstStyle/>
        <a:p>
          <a:endParaRPr lang="en-US"/>
        </a:p>
      </dgm:t>
    </dgm:pt>
    <dgm:pt modelId="{5DDA86B9-AAB2-4E38-856E-A68A768BA6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Get new content</a:t>
          </a:r>
        </a:p>
      </dgm:t>
    </dgm:pt>
    <dgm:pt modelId="{B93CC697-0213-438D-94A0-DE44AEAD58C7}" type="parTrans" cxnId="{820D6BFD-67CC-4287-80A9-9FB51C5EFEEB}">
      <dgm:prSet/>
      <dgm:spPr/>
      <dgm:t>
        <a:bodyPr/>
        <a:lstStyle/>
        <a:p>
          <a:endParaRPr lang="en-US"/>
        </a:p>
      </dgm:t>
    </dgm:pt>
    <dgm:pt modelId="{61D48AAB-79AB-4DDF-B6CC-21C4420CE4A3}" type="sibTrans" cxnId="{820D6BFD-67CC-4287-80A9-9FB51C5EFEEB}">
      <dgm:prSet/>
      <dgm:spPr/>
      <dgm:t>
        <a:bodyPr/>
        <a:lstStyle/>
        <a:p>
          <a:endParaRPr lang="en-US"/>
        </a:p>
      </dgm:t>
    </dgm:pt>
    <dgm:pt modelId="{6AAC666E-86A2-4F32-9827-20844D08804F}" type="pres">
      <dgm:prSet presAssocID="{DB6EFD2E-52CD-4A9C-96EE-5CE62BB0937B}" presName="root" presStyleCnt="0">
        <dgm:presLayoutVars>
          <dgm:dir/>
          <dgm:resizeHandles val="exact"/>
        </dgm:presLayoutVars>
      </dgm:prSet>
      <dgm:spPr/>
    </dgm:pt>
    <dgm:pt modelId="{712C93C2-99E2-4017-B91F-AC7ADEEC4BD5}" type="pres">
      <dgm:prSet presAssocID="{19952F1E-7AD5-4AC0-87B8-19520923DFAE}" presName="compNode" presStyleCnt="0"/>
      <dgm:spPr/>
    </dgm:pt>
    <dgm:pt modelId="{C0952402-33D4-4C94-AAB8-1C1814D278C6}" type="pres">
      <dgm:prSet presAssocID="{19952F1E-7AD5-4AC0-87B8-19520923DF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FE1F128-6C4E-4CDD-A487-1C213E231798}" type="pres">
      <dgm:prSet presAssocID="{19952F1E-7AD5-4AC0-87B8-19520923DFAE}" presName="iconSpace" presStyleCnt="0"/>
      <dgm:spPr/>
    </dgm:pt>
    <dgm:pt modelId="{7106D9CF-4009-412E-995B-0D96D832A2FB}" type="pres">
      <dgm:prSet presAssocID="{19952F1E-7AD5-4AC0-87B8-19520923DFAE}" presName="parTx" presStyleLbl="revTx" presStyleIdx="0" presStyleCnt="8">
        <dgm:presLayoutVars>
          <dgm:chMax val="0"/>
          <dgm:chPref val="0"/>
        </dgm:presLayoutVars>
      </dgm:prSet>
      <dgm:spPr/>
    </dgm:pt>
    <dgm:pt modelId="{3232FB77-9595-44BC-9516-950C6468C794}" type="pres">
      <dgm:prSet presAssocID="{19952F1E-7AD5-4AC0-87B8-19520923DFAE}" presName="txSpace" presStyleCnt="0"/>
      <dgm:spPr/>
    </dgm:pt>
    <dgm:pt modelId="{8B4A72C5-47D5-43C0-94ED-7ABF61A898C5}" type="pres">
      <dgm:prSet presAssocID="{19952F1E-7AD5-4AC0-87B8-19520923DFAE}" presName="desTx" presStyleLbl="revTx" presStyleIdx="1" presStyleCnt="8">
        <dgm:presLayoutVars/>
      </dgm:prSet>
      <dgm:spPr/>
    </dgm:pt>
    <dgm:pt modelId="{20CAB1A4-418A-4E7D-8090-8DF59887A071}" type="pres">
      <dgm:prSet presAssocID="{E5B8A409-2F49-48B3-B114-CCF72A89DBE1}" presName="sibTrans" presStyleCnt="0"/>
      <dgm:spPr/>
    </dgm:pt>
    <dgm:pt modelId="{10CDF430-95DA-4C77-B650-6116968ACC66}" type="pres">
      <dgm:prSet presAssocID="{962671A8-294F-41D3-A214-AE423F51F6E3}" presName="compNode" presStyleCnt="0"/>
      <dgm:spPr/>
    </dgm:pt>
    <dgm:pt modelId="{CBBF90A9-7E09-4524-9FFF-5205D410D550}" type="pres">
      <dgm:prSet presAssocID="{962671A8-294F-41D3-A214-AE423F51F6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A85BE68D-9737-4C36-AB1F-C77F4E3BB315}" type="pres">
      <dgm:prSet presAssocID="{962671A8-294F-41D3-A214-AE423F51F6E3}" presName="iconSpace" presStyleCnt="0"/>
      <dgm:spPr/>
    </dgm:pt>
    <dgm:pt modelId="{4B4EA74C-0534-4D62-9785-CE120C03CE8F}" type="pres">
      <dgm:prSet presAssocID="{962671A8-294F-41D3-A214-AE423F51F6E3}" presName="parTx" presStyleLbl="revTx" presStyleIdx="2" presStyleCnt="8">
        <dgm:presLayoutVars>
          <dgm:chMax val="0"/>
          <dgm:chPref val="0"/>
        </dgm:presLayoutVars>
      </dgm:prSet>
      <dgm:spPr/>
    </dgm:pt>
    <dgm:pt modelId="{F91BCECE-3DFF-4F4D-98AB-56FF3BF73433}" type="pres">
      <dgm:prSet presAssocID="{962671A8-294F-41D3-A214-AE423F51F6E3}" presName="txSpace" presStyleCnt="0"/>
      <dgm:spPr/>
    </dgm:pt>
    <dgm:pt modelId="{BE1E1045-4F23-4DAC-B408-ABEE26A74E5D}" type="pres">
      <dgm:prSet presAssocID="{962671A8-294F-41D3-A214-AE423F51F6E3}" presName="desTx" presStyleLbl="revTx" presStyleIdx="3" presStyleCnt="8">
        <dgm:presLayoutVars/>
      </dgm:prSet>
      <dgm:spPr/>
    </dgm:pt>
    <dgm:pt modelId="{EDB81583-5390-4B27-BA35-DEC083911690}" type="pres">
      <dgm:prSet presAssocID="{6D85DE4C-A674-473B-AC5E-92866B2664B2}" presName="sibTrans" presStyleCnt="0"/>
      <dgm:spPr/>
    </dgm:pt>
    <dgm:pt modelId="{6521D1D9-E398-45D8-812F-F18B48E98CA5}" type="pres">
      <dgm:prSet presAssocID="{CF4E7958-C06D-49B9-ABE6-5AB65AA0E1AC}" presName="compNode" presStyleCnt="0"/>
      <dgm:spPr/>
    </dgm:pt>
    <dgm:pt modelId="{5A8854A3-D2F1-4D39-8E73-53058A6AC1F1}" type="pres">
      <dgm:prSet presAssocID="{CF4E7958-C06D-49B9-ABE6-5AB65AA0E1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ABEB065B-4C2B-4A0C-9EFA-207D49DBA444}" type="pres">
      <dgm:prSet presAssocID="{CF4E7958-C06D-49B9-ABE6-5AB65AA0E1AC}" presName="iconSpace" presStyleCnt="0"/>
      <dgm:spPr/>
    </dgm:pt>
    <dgm:pt modelId="{3D1B8B7B-3E04-482F-B973-10175AC23358}" type="pres">
      <dgm:prSet presAssocID="{CF4E7958-C06D-49B9-ABE6-5AB65AA0E1AC}" presName="parTx" presStyleLbl="revTx" presStyleIdx="4" presStyleCnt="8">
        <dgm:presLayoutVars>
          <dgm:chMax val="0"/>
          <dgm:chPref val="0"/>
        </dgm:presLayoutVars>
      </dgm:prSet>
      <dgm:spPr/>
    </dgm:pt>
    <dgm:pt modelId="{012A6A51-1D79-4308-9944-292C0150BB6C}" type="pres">
      <dgm:prSet presAssocID="{CF4E7958-C06D-49B9-ABE6-5AB65AA0E1AC}" presName="txSpace" presStyleCnt="0"/>
      <dgm:spPr/>
    </dgm:pt>
    <dgm:pt modelId="{C2C06336-EE9D-49ED-980F-8A53845B3FE1}" type="pres">
      <dgm:prSet presAssocID="{CF4E7958-C06D-49B9-ABE6-5AB65AA0E1AC}" presName="desTx" presStyleLbl="revTx" presStyleIdx="5" presStyleCnt="8">
        <dgm:presLayoutVars/>
      </dgm:prSet>
      <dgm:spPr/>
    </dgm:pt>
    <dgm:pt modelId="{5D377FC6-68E1-4247-BA03-54C5B4CE1E34}" type="pres">
      <dgm:prSet presAssocID="{30314DA4-31E9-45D9-BD0C-9F17D7D3D0AE}" presName="sibTrans" presStyleCnt="0"/>
      <dgm:spPr/>
    </dgm:pt>
    <dgm:pt modelId="{7F9C6447-EA9A-4B3F-923B-5A6D968BCDA6}" type="pres">
      <dgm:prSet presAssocID="{5DDA86B9-AAB2-4E38-856E-A68A768BA6A3}" presName="compNode" presStyleCnt="0"/>
      <dgm:spPr/>
    </dgm:pt>
    <dgm:pt modelId="{C8B15294-C729-4194-9652-06F835E9C6E9}" type="pres">
      <dgm:prSet presAssocID="{5DDA86B9-AAB2-4E38-856E-A68A768BA6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ED2E202-287B-458E-929D-9A6FF7AAB137}" type="pres">
      <dgm:prSet presAssocID="{5DDA86B9-AAB2-4E38-856E-A68A768BA6A3}" presName="iconSpace" presStyleCnt="0"/>
      <dgm:spPr/>
    </dgm:pt>
    <dgm:pt modelId="{0A21A56F-A632-45E8-9D2C-4A462FCBBDDC}" type="pres">
      <dgm:prSet presAssocID="{5DDA86B9-AAB2-4E38-856E-A68A768BA6A3}" presName="parTx" presStyleLbl="revTx" presStyleIdx="6" presStyleCnt="8">
        <dgm:presLayoutVars>
          <dgm:chMax val="0"/>
          <dgm:chPref val="0"/>
        </dgm:presLayoutVars>
      </dgm:prSet>
      <dgm:spPr/>
    </dgm:pt>
    <dgm:pt modelId="{29821FDA-FEF4-425F-AF09-F5B33C1F7989}" type="pres">
      <dgm:prSet presAssocID="{5DDA86B9-AAB2-4E38-856E-A68A768BA6A3}" presName="txSpace" presStyleCnt="0"/>
      <dgm:spPr/>
    </dgm:pt>
    <dgm:pt modelId="{D26871E6-7DDB-4243-98E8-B6102414D660}" type="pres">
      <dgm:prSet presAssocID="{5DDA86B9-AAB2-4E38-856E-A68A768BA6A3}" presName="desTx" presStyleLbl="revTx" presStyleIdx="7" presStyleCnt="8">
        <dgm:presLayoutVars/>
      </dgm:prSet>
      <dgm:spPr/>
    </dgm:pt>
  </dgm:ptLst>
  <dgm:cxnLst>
    <dgm:cxn modelId="{BAC72809-0651-41F9-83C1-E197DC4F10F0}" srcId="{DB6EFD2E-52CD-4A9C-96EE-5CE62BB0937B}" destId="{CF4E7958-C06D-49B9-ABE6-5AB65AA0E1AC}" srcOrd="2" destOrd="0" parTransId="{1755C10F-E306-4E9D-9D56-5A2047843D8F}" sibTransId="{30314DA4-31E9-45D9-BD0C-9F17D7D3D0AE}"/>
    <dgm:cxn modelId="{CE729119-83B9-48E7-8DD0-8FAE66287A00}" srcId="{19952F1E-7AD5-4AC0-87B8-19520923DFAE}" destId="{91705C38-970C-4978-A644-D58A5A2325AA}" srcOrd="0" destOrd="0" parTransId="{357A4910-FB6D-4440-8E36-7BB3B955121A}" sibTransId="{5AFE449D-0574-45A5-A515-CD340FE1D4C2}"/>
    <dgm:cxn modelId="{5D0BE031-DC93-498E-A976-92AF5E6CC2A1}" type="presOf" srcId="{47ACD872-AA2A-43E3-834D-526BA2DCFB4E}" destId="{BE1E1045-4F23-4DAC-B408-ABEE26A74E5D}" srcOrd="0" destOrd="0" presId="urn:microsoft.com/office/officeart/2018/5/layout/CenteredIconLabelDescriptionList"/>
    <dgm:cxn modelId="{A89BF831-4C62-4882-9B8A-F467F0FF76B8}" type="presOf" srcId="{8D2A43FE-9565-4E92-B811-40DFC99A7712}" destId="{C2C06336-EE9D-49ED-980F-8A53845B3FE1}" srcOrd="0" destOrd="0" presId="urn:microsoft.com/office/officeart/2018/5/layout/CenteredIconLabelDescriptionList"/>
    <dgm:cxn modelId="{39E89D64-3EA0-491F-A051-19E69CD9CA32}" type="presOf" srcId="{8496114A-40B4-4FDF-A429-DDF334BE5C78}" destId="{D26871E6-7DDB-4243-98E8-B6102414D660}" srcOrd="0" destOrd="0" presId="urn:microsoft.com/office/officeart/2018/5/layout/CenteredIconLabelDescriptionList"/>
    <dgm:cxn modelId="{F5E0426B-3A18-49BA-A061-A89FC7746CFC}" srcId="{5DDA86B9-AAB2-4E38-856E-A68A768BA6A3}" destId="{8496114A-40B4-4FDF-A429-DDF334BE5C78}" srcOrd="0" destOrd="0" parTransId="{E8DE7D2D-F75A-4F60-AD8C-C41854202B2D}" sibTransId="{EA549AF3-D168-4AAF-BF0C-9BE40AB2401E}"/>
    <dgm:cxn modelId="{77AB8671-568D-4D0F-9A80-DF182125DD68}" type="presOf" srcId="{CF4E7958-C06D-49B9-ABE6-5AB65AA0E1AC}" destId="{3D1B8B7B-3E04-482F-B973-10175AC23358}" srcOrd="0" destOrd="0" presId="urn:microsoft.com/office/officeart/2018/5/layout/CenteredIconLabelDescriptionList"/>
    <dgm:cxn modelId="{CE77DC79-7A10-4081-B3FE-B97ABF496EBA}" type="presOf" srcId="{19952F1E-7AD5-4AC0-87B8-19520923DFAE}" destId="{7106D9CF-4009-412E-995B-0D96D832A2FB}" srcOrd="0" destOrd="0" presId="urn:microsoft.com/office/officeart/2018/5/layout/CenteredIconLabelDescriptionList"/>
    <dgm:cxn modelId="{F865135A-0095-483E-BC47-C78A796340F5}" srcId="{DB6EFD2E-52CD-4A9C-96EE-5CE62BB0937B}" destId="{962671A8-294F-41D3-A214-AE423F51F6E3}" srcOrd="1" destOrd="0" parTransId="{F4389F1A-AB56-48B9-AFC1-0CE4EB1B58D7}" sibTransId="{6D85DE4C-A674-473B-AC5E-92866B2664B2}"/>
    <dgm:cxn modelId="{BB3AA9A7-B841-43FA-AB69-0C3A26392B2B}" type="presOf" srcId="{91705C38-970C-4978-A644-D58A5A2325AA}" destId="{8B4A72C5-47D5-43C0-94ED-7ABF61A898C5}" srcOrd="0" destOrd="0" presId="urn:microsoft.com/office/officeart/2018/5/layout/CenteredIconLabelDescriptionList"/>
    <dgm:cxn modelId="{0E34EFAD-B903-49BE-86E3-E5B7D8D8BF42}" type="presOf" srcId="{DB6EFD2E-52CD-4A9C-96EE-5CE62BB0937B}" destId="{6AAC666E-86A2-4F32-9827-20844D08804F}" srcOrd="0" destOrd="0" presId="urn:microsoft.com/office/officeart/2018/5/layout/CenteredIconLabelDescriptionList"/>
    <dgm:cxn modelId="{DBBC04C3-1983-4C24-9E08-8EF25DEEDB95}" srcId="{DB6EFD2E-52CD-4A9C-96EE-5CE62BB0937B}" destId="{19952F1E-7AD5-4AC0-87B8-19520923DFAE}" srcOrd="0" destOrd="0" parTransId="{24F03D4F-8025-4874-B905-9962C77170A5}" sibTransId="{E5B8A409-2F49-48B3-B114-CCF72A89DBE1}"/>
    <dgm:cxn modelId="{0BABE5C8-D168-4922-876A-6ABC0AB540ED}" type="presOf" srcId="{962671A8-294F-41D3-A214-AE423F51F6E3}" destId="{4B4EA74C-0534-4D62-9785-CE120C03CE8F}" srcOrd="0" destOrd="0" presId="urn:microsoft.com/office/officeart/2018/5/layout/CenteredIconLabelDescriptionList"/>
    <dgm:cxn modelId="{F58732D3-D55C-4920-AFDA-EB26E291333F}" srcId="{CF4E7958-C06D-49B9-ABE6-5AB65AA0E1AC}" destId="{8D2A43FE-9565-4E92-B811-40DFC99A7712}" srcOrd="0" destOrd="0" parTransId="{3D7A9779-33BE-4B8C-8A98-B4A210095F65}" sibTransId="{68C737CD-70AE-4850-A7BC-0640E195F8E1}"/>
    <dgm:cxn modelId="{D3A639EC-16CD-4214-B2B7-34F4F6B8BBE1}" type="presOf" srcId="{5DDA86B9-AAB2-4E38-856E-A68A768BA6A3}" destId="{0A21A56F-A632-45E8-9D2C-4A462FCBBDDC}" srcOrd="0" destOrd="0" presId="urn:microsoft.com/office/officeart/2018/5/layout/CenteredIconLabelDescriptionList"/>
    <dgm:cxn modelId="{518780EE-86C7-4F12-B72D-B68B1BD9A00F}" srcId="{962671A8-294F-41D3-A214-AE423F51F6E3}" destId="{47ACD872-AA2A-43E3-834D-526BA2DCFB4E}" srcOrd="0" destOrd="0" parTransId="{CC3C5E41-12B9-4D13-9834-33FB9A5CB5A0}" sibTransId="{0B481113-56AA-443F-8462-40A74B0A7824}"/>
    <dgm:cxn modelId="{820D6BFD-67CC-4287-80A9-9FB51C5EFEEB}" srcId="{DB6EFD2E-52CD-4A9C-96EE-5CE62BB0937B}" destId="{5DDA86B9-AAB2-4E38-856E-A68A768BA6A3}" srcOrd="3" destOrd="0" parTransId="{B93CC697-0213-438D-94A0-DE44AEAD58C7}" sibTransId="{61D48AAB-79AB-4DDF-B6CC-21C4420CE4A3}"/>
    <dgm:cxn modelId="{9D9F294C-22CB-4A99-9779-7AF42C641A5B}" type="presParOf" srcId="{6AAC666E-86A2-4F32-9827-20844D08804F}" destId="{712C93C2-99E2-4017-B91F-AC7ADEEC4BD5}" srcOrd="0" destOrd="0" presId="urn:microsoft.com/office/officeart/2018/5/layout/CenteredIconLabelDescriptionList"/>
    <dgm:cxn modelId="{CD5C349C-DC20-48E7-8392-F78CE1A7CB62}" type="presParOf" srcId="{712C93C2-99E2-4017-B91F-AC7ADEEC4BD5}" destId="{C0952402-33D4-4C94-AAB8-1C1814D278C6}" srcOrd="0" destOrd="0" presId="urn:microsoft.com/office/officeart/2018/5/layout/CenteredIconLabelDescriptionList"/>
    <dgm:cxn modelId="{336D10F6-FD50-4A7D-A1A6-21CA62B15C50}" type="presParOf" srcId="{712C93C2-99E2-4017-B91F-AC7ADEEC4BD5}" destId="{2FE1F128-6C4E-4CDD-A487-1C213E231798}" srcOrd="1" destOrd="0" presId="urn:microsoft.com/office/officeart/2018/5/layout/CenteredIconLabelDescriptionList"/>
    <dgm:cxn modelId="{A11FE870-52BD-4514-8761-B2ECC9B1DB16}" type="presParOf" srcId="{712C93C2-99E2-4017-B91F-AC7ADEEC4BD5}" destId="{7106D9CF-4009-412E-995B-0D96D832A2FB}" srcOrd="2" destOrd="0" presId="urn:microsoft.com/office/officeart/2018/5/layout/CenteredIconLabelDescriptionList"/>
    <dgm:cxn modelId="{42B78289-497F-4934-84B7-B6C84168308D}" type="presParOf" srcId="{712C93C2-99E2-4017-B91F-AC7ADEEC4BD5}" destId="{3232FB77-9595-44BC-9516-950C6468C794}" srcOrd="3" destOrd="0" presId="urn:microsoft.com/office/officeart/2018/5/layout/CenteredIconLabelDescriptionList"/>
    <dgm:cxn modelId="{3987BB56-C9CB-44EA-A4DA-3911EFB62A12}" type="presParOf" srcId="{712C93C2-99E2-4017-B91F-AC7ADEEC4BD5}" destId="{8B4A72C5-47D5-43C0-94ED-7ABF61A898C5}" srcOrd="4" destOrd="0" presId="urn:microsoft.com/office/officeart/2018/5/layout/CenteredIconLabelDescriptionList"/>
    <dgm:cxn modelId="{390C3AC5-AA7F-4E37-8E2F-AABF6DDC2414}" type="presParOf" srcId="{6AAC666E-86A2-4F32-9827-20844D08804F}" destId="{20CAB1A4-418A-4E7D-8090-8DF59887A071}" srcOrd="1" destOrd="0" presId="urn:microsoft.com/office/officeart/2018/5/layout/CenteredIconLabelDescriptionList"/>
    <dgm:cxn modelId="{78FA9411-1003-4B05-B879-4FE3FFB94505}" type="presParOf" srcId="{6AAC666E-86A2-4F32-9827-20844D08804F}" destId="{10CDF430-95DA-4C77-B650-6116968ACC66}" srcOrd="2" destOrd="0" presId="urn:microsoft.com/office/officeart/2018/5/layout/CenteredIconLabelDescriptionList"/>
    <dgm:cxn modelId="{822D700C-6600-47C8-A4FF-F29A291E1777}" type="presParOf" srcId="{10CDF430-95DA-4C77-B650-6116968ACC66}" destId="{CBBF90A9-7E09-4524-9FFF-5205D410D550}" srcOrd="0" destOrd="0" presId="urn:microsoft.com/office/officeart/2018/5/layout/CenteredIconLabelDescriptionList"/>
    <dgm:cxn modelId="{4D367DC3-1910-4CA2-B23A-E1CB691EE782}" type="presParOf" srcId="{10CDF430-95DA-4C77-B650-6116968ACC66}" destId="{A85BE68D-9737-4C36-AB1F-C77F4E3BB315}" srcOrd="1" destOrd="0" presId="urn:microsoft.com/office/officeart/2018/5/layout/CenteredIconLabelDescriptionList"/>
    <dgm:cxn modelId="{14825B54-3CA7-4977-9434-77B002A074EA}" type="presParOf" srcId="{10CDF430-95DA-4C77-B650-6116968ACC66}" destId="{4B4EA74C-0534-4D62-9785-CE120C03CE8F}" srcOrd="2" destOrd="0" presId="urn:microsoft.com/office/officeart/2018/5/layout/CenteredIconLabelDescriptionList"/>
    <dgm:cxn modelId="{2EEB83DC-6124-4507-8797-213649F155F5}" type="presParOf" srcId="{10CDF430-95DA-4C77-B650-6116968ACC66}" destId="{F91BCECE-3DFF-4F4D-98AB-56FF3BF73433}" srcOrd="3" destOrd="0" presId="urn:microsoft.com/office/officeart/2018/5/layout/CenteredIconLabelDescriptionList"/>
    <dgm:cxn modelId="{C81FC877-E5D7-457D-BC35-20157847E71E}" type="presParOf" srcId="{10CDF430-95DA-4C77-B650-6116968ACC66}" destId="{BE1E1045-4F23-4DAC-B408-ABEE26A74E5D}" srcOrd="4" destOrd="0" presId="urn:microsoft.com/office/officeart/2018/5/layout/CenteredIconLabelDescriptionList"/>
    <dgm:cxn modelId="{D66D8DC3-95F0-46B8-83C0-889147A768F7}" type="presParOf" srcId="{6AAC666E-86A2-4F32-9827-20844D08804F}" destId="{EDB81583-5390-4B27-BA35-DEC083911690}" srcOrd="3" destOrd="0" presId="urn:microsoft.com/office/officeart/2018/5/layout/CenteredIconLabelDescriptionList"/>
    <dgm:cxn modelId="{00E2C54B-56BE-42B1-AD5C-1293EAFE866C}" type="presParOf" srcId="{6AAC666E-86A2-4F32-9827-20844D08804F}" destId="{6521D1D9-E398-45D8-812F-F18B48E98CA5}" srcOrd="4" destOrd="0" presId="urn:microsoft.com/office/officeart/2018/5/layout/CenteredIconLabelDescriptionList"/>
    <dgm:cxn modelId="{8D5C07ED-6577-40F0-B56D-DEEC9B68CBBF}" type="presParOf" srcId="{6521D1D9-E398-45D8-812F-F18B48E98CA5}" destId="{5A8854A3-D2F1-4D39-8E73-53058A6AC1F1}" srcOrd="0" destOrd="0" presId="urn:microsoft.com/office/officeart/2018/5/layout/CenteredIconLabelDescriptionList"/>
    <dgm:cxn modelId="{1BEBBF80-E1E7-4489-AE19-9B570ACE3861}" type="presParOf" srcId="{6521D1D9-E398-45D8-812F-F18B48E98CA5}" destId="{ABEB065B-4C2B-4A0C-9EFA-207D49DBA444}" srcOrd="1" destOrd="0" presId="urn:microsoft.com/office/officeart/2018/5/layout/CenteredIconLabelDescriptionList"/>
    <dgm:cxn modelId="{7CD85D19-45AB-47A8-AB5D-9E93B2E6967B}" type="presParOf" srcId="{6521D1D9-E398-45D8-812F-F18B48E98CA5}" destId="{3D1B8B7B-3E04-482F-B973-10175AC23358}" srcOrd="2" destOrd="0" presId="urn:microsoft.com/office/officeart/2018/5/layout/CenteredIconLabelDescriptionList"/>
    <dgm:cxn modelId="{FCAA3A9A-5D0B-46E0-AB49-4AFF8A6F86CF}" type="presParOf" srcId="{6521D1D9-E398-45D8-812F-F18B48E98CA5}" destId="{012A6A51-1D79-4308-9944-292C0150BB6C}" srcOrd="3" destOrd="0" presId="urn:microsoft.com/office/officeart/2018/5/layout/CenteredIconLabelDescriptionList"/>
    <dgm:cxn modelId="{AD71C237-4662-4781-88A8-246F7FA991BD}" type="presParOf" srcId="{6521D1D9-E398-45D8-812F-F18B48E98CA5}" destId="{C2C06336-EE9D-49ED-980F-8A53845B3FE1}" srcOrd="4" destOrd="0" presId="urn:microsoft.com/office/officeart/2018/5/layout/CenteredIconLabelDescriptionList"/>
    <dgm:cxn modelId="{172E3A96-E769-439D-BC6A-C7AD69351D16}" type="presParOf" srcId="{6AAC666E-86A2-4F32-9827-20844D08804F}" destId="{5D377FC6-68E1-4247-BA03-54C5B4CE1E34}" srcOrd="5" destOrd="0" presId="urn:microsoft.com/office/officeart/2018/5/layout/CenteredIconLabelDescriptionList"/>
    <dgm:cxn modelId="{DA3AC6FA-887C-4CF4-B38E-32896A4240B3}" type="presParOf" srcId="{6AAC666E-86A2-4F32-9827-20844D08804F}" destId="{7F9C6447-EA9A-4B3F-923B-5A6D968BCDA6}" srcOrd="6" destOrd="0" presId="urn:microsoft.com/office/officeart/2018/5/layout/CenteredIconLabelDescriptionList"/>
    <dgm:cxn modelId="{300A17DF-EE6A-47E9-B4AF-E87D5B0ACFFD}" type="presParOf" srcId="{7F9C6447-EA9A-4B3F-923B-5A6D968BCDA6}" destId="{C8B15294-C729-4194-9652-06F835E9C6E9}" srcOrd="0" destOrd="0" presId="urn:microsoft.com/office/officeart/2018/5/layout/CenteredIconLabelDescriptionList"/>
    <dgm:cxn modelId="{ED3EF45D-E4AA-4DE3-87DB-8F4B6EDA8964}" type="presParOf" srcId="{7F9C6447-EA9A-4B3F-923B-5A6D968BCDA6}" destId="{4ED2E202-287B-458E-929D-9A6FF7AAB137}" srcOrd="1" destOrd="0" presId="urn:microsoft.com/office/officeart/2018/5/layout/CenteredIconLabelDescriptionList"/>
    <dgm:cxn modelId="{E4576E4A-CAC1-429C-8BB3-1475A52E0066}" type="presParOf" srcId="{7F9C6447-EA9A-4B3F-923B-5A6D968BCDA6}" destId="{0A21A56F-A632-45E8-9D2C-4A462FCBBDDC}" srcOrd="2" destOrd="0" presId="urn:microsoft.com/office/officeart/2018/5/layout/CenteredIconLabelDescriptionList"/>
    <dgm:cxn modelId="{9AFFE4E6-051E-459E-A274-CD02CC3608E9}" type="presParOf" srcId="{7F9C6447-EA9A-4B3F-923B-5A6D968BCDA6}" destId="{29821FDA-FEF4-425F-AF09-F5B33C1F7989}" srcOrd="3" destOrd="0" presId="urn:microsoft.com/office/officeart/2018/5/layout/CenteredIconLabelDescriptionList"/>
    <dgm:cxn modelId="{DBA86CC4-9D28-4B3D-B410-3533521E7230}" type="presParOf" srcId="{7F9C6447-EA9A-4B3F-923B-5A6D968BCDA6}" destId="{D26871E6-7DDB-4243-98E8-B6102414D66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9B076-BD26-459D-8C5C-C342B856117D}">
      <dsp:nvSpPr>
        <dsp:cNvPr id="0" name=""/>
        <dsp:cNvSpPr/>
      </dsp:nvSpPr>
      <dsp:spPr>
        <a:xfrm>
          <a:off x="12" y="0"/>
          <a:ext cx="2751611" cy="43513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reflection</a:t>
          </a:r>
        </a:p>
      </dsp:txBody>
      <dsp:txXfrm>
        <a:off x="12" y="0"/>
        <a:ext cx="2751611" cy="1305401"/>
      </dsp:txXfrm>
    </dsp:sp>
    <dsp:sp modelId="{F6B8FA08-9686-4DB6-8987-5BD24FD34094}">
      <dsp:nvSpPr>
        <dsp:cNvPr id="0" name=""/>
        <dsp:cNvSpPr/>
      </dsp:nvSpPr>
      <dsp:spPr>
        <a:xfrm>
          <a:off x="276219" y="1305401"/>
          <a:ext cx="2201289" cy="2828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Gives basic syntax and parameter information when no help available</a:t>
          </a:r>
        </a:p>
      </dsp:txBody>
      <dsp:txXfrm>
        <a:off x="340693" y="1369875"/>
        <a:ext cx="2072341" cy="2699421"/>
      </dsp:txXfrm>
    </dsp:sp>
    <dsp:sp modelId="{90A2FB58-6F73-4E1D-B096-41B24B0C0F35}">
      <dsp:nvSpPr>
        <dsp:cNvPr id="0" name=""/>
        <dsp:cNvSpPr/>
      </dsp:nvSpPr>
      <dsp:spPr>
        <a:xfrm>
          <a:off x="2959041" y="0"/>
          <a:ext cx="2751611" cy="43513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Comment-based help for scripts</a:t>
          </a:r>
        </a:p>
      </dsp:txBody>
      <dsp:txXfrm>
        <a:off x="2959041" y="0"/>
        <a:ext cx="2751611" cy="1305401"/>
      </dsp:txXfrm>
    </dsp:sp>
    <dsp:sp modelId="{F2A53CA7-4B2D-4D0E-A223-E93DB3B4E0F4}">
      <dsp:nvSpPr>
        <dsp:cNvPr id="0" name=""/>
        <dsp:cNvSpPr/>
      </dsp:nvSpPr>
      <dsp:spPr>
        <a:xfrm>
          <a:off x="3234202" y="1305401"/>
          <a:ext cx="2201289" cy="2828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23433"/>
                <a:satOff val="4942"/>
                <a:lumOff val="3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823433"/>
                <a:satOff val="4942"/>
                <a:lumOff val="3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823433"/>
                <a:satOff val="4942"/>
                <a:lumOff val="3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 lives in the source code of the script</a:t>
          </a:r>
        </a:p>
      </dsp:txBody>
      <dsp:txXfrm>
        <a:off x="3298676" y="1369875"/>
        <a:ext cx="2072341" cy="2699421"/>
      </dsp:txXfrm>
    </dsp:sp>
    <dsp:sp modelId="{F49D8430-17E2-4ADB-81EE-81FBB037CF86}">
      <dsp:nvSpPr>
        <dsp:cNvPr id="0" name=""/>
        <dsp:cNvSpPr/>
      </dsp:nvSpPr>
      <dsp:spPr>
        <a:xfrm>
          <a:off x="5917023" y="0"/>
          <a:ext cx="2751611" cy="435133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MAML-based help</a:t>
          </a:r>
        </a:p>
      </dsp:txBody>
      <dsp:txXfrm>
        <a:off x="5917023" y="0"/>
        <a:ext cx="2751611" cy="1305401"/>
      </dsp:txXfrm>
    </dsp:sp>
    <dsp:sp modelId="{CD5085E1-0B72-4251-8407-47E0228EF4C8}">
      <dsp:nvSpPr>
        <dsp:cNvPr id="0" name=""/>
        <dsp:cNvSpPr/>
      </dsp:nvSpPr>
      <dsp:spPr>
        <a:xfrm>
          <a:off x="6192185" y="1305507"/>
          <a:ext cx="2201289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46865"/>
                <a:satOff val="9885"/>
                <a:lumOff val="75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46865"/>
                <a:satOff val="9885"/>
                <a:lumOff val="75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46865"/>
                <a:satOff val="9885"/>
                <a:lumOff val="75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Static XML files that ship with the module</a:t>
          </a:r>
        </a:p>
      </dsp:txBody>
      <dsp:txXfrm>
        <a:off x="6210751" y="1324073"/>
        <a:ext cx="2164157" cy="596765"/>
      </dsp:txXfrm>
    </dsp:sp>
    <dsp:sp modelId="{86EDE480-646D-4C42-B613-04F721E0987E}">
      <dsp:nvSpPr>
        <dsp:cNvPr id="0" name=""/>
        <dsp:cNvSpPr/>
      </dsp:nvSpPr>
      <dsp:spPr>
        <a:xfrm>
          <a:off x="6192185" y="2036927"/>
          <a:ext cx="2201289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470298"/>
                <a:satOff val="14827"/>
                <a:lumOff val="112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470298"/>
                <a:satOff val="14827"/>
                <a:lumOff val="112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470298"/>
                <a:satOff val="14827"/>
                <a:lumOff val="112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be updateable if you design for it</a:t>
          </a:r>
        </a:p>
      </dsp:txBody>
      <dsp:txXfrm>
        <a:off x="6210751" y="2055493"/>
        <a:ext cx="2164157" cy="596765"/>
      </dsp:txXfrm>
    </dsp:sp>
    <dsp:sp modelId="{DA1C5201-5449-4AEE-B825-2C3C1F633D5B}">
      <dsp:nvSpPr>
        <dsp:cNvPr id="0" name=""/>
        <dsp:cNvSpPr/>
      </dsp:nvSpPr>
      <dsp:spPr>
        <a:xfrm>
          <a:off x="6192185" y="2768347"/>
          <a:ext cx="2201289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293730"/>
                <a:satOff val="19770"/>
                <a:lumOff val="150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293730"/>
                <a:satOff val="19770"/>
                <a:lumOff val="150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293730"/>
                <a:satOff val="19770"/>
                <a:lumOff val="150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Only way to document cmdlets in compiled modules</a:t>
          </a:r>
        </a:p>
      </dsp:txBody>
      <dsp:txXfrm>
        <a:off x="6210751" y="2786913"/>
        <a:ext cx="2164157" cy="596765"/>
      </dsp:txXfrm>
    </dsp:sp>
    <dsp:sp modelId="{82933285-6457-4C3B-BB03-B212F47FCBE1}">
      <dsp:nvSpPr>
        <dsp:cNvPr id="0" name=""/>
        <dsp:cNvSpPr/>
      </dsp:nvSpPr>
      <dsp:spPr>
        <a:xfrm>
          <a:off x="6192185" y="3499767"/>
          <a:ext cx="2201289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Difficult to create</a:t>
          </a:r>
        </a:p>
      </dsp:txBody>
      <dsp:txXfrm>
        <a:off x="6210751" y="3518333"/>
        <a:ext cx="2164157" cy="596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52402-33D4-4C94-AAB8-1C1814D278C6}">
      <dsp:nvSpPr>
        <dsp:cNvPr id="0" name=""/>
        <dsp:cNvSpPr/>
      </dsp:nvSpPr>
      <dsp:spPr>
        <a:xfrm>
          <a:off x="491993" y="1047240"/>
          <a:ext cx="525656" cy="525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6D9CF-4009-412E-995B-0D96D832A2FB}">
      <dsp:nvSpPr>
        <dsp:cNvPr id="0" name=""/>
        <dsp:cNvSpPr/>
      </dsp:nvSpPr>
      <dsp:spPr>
        <a:xfrm>
          <a:off x="3884" y="1667124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Search and filter</a:t>
          </a:r>
        </a:p>
      </dsp:txBody>
      <dsp:txXfrm>
        <a:off x="3884" y="1667124"/>
        <a:ext cx="1501875" cy="436482"/>
      </dsp:txXfrm>
    </dsp:sp>
    <dsp:sp modelId="{8B4A72C5-47D5-43C0-94ED-7ABF61A898C5}">
      <dsp:nvSpPr>
        <dsp:cNvPr id="0" name=""/>
        <dsp:cNvSpPr/>
      </dsp:nvSpPr>
      <dsp:spPr>
        <a:xfrm>
          <a:off x="3884" y="2147432"/>
          <a:ext cx="1501875" cy="109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topic, parameter, component, role, functionality, category</a:t>
          </a:r>
        </a:p>
      </dsp:txBody>
      <dsp:txXfrm>
        <a:off x="3884" y="2147432"/>
        <a:ext cx="1501875" cy="1091133"/>
      </dsp:txXfrm>
    </dsp:sp>
    <dsp:sp modelId="{CBBF90A9-7E09-4524-9FFF-5205D410D550}">
      <dsp:nvSpPr>
        <dsp:cNvPr id="0" name=""/>
        <dsp:cNvSpPr/>
      </dsp:nvSpPr>
      <dsp:spPr>
        <a:xfrm>
          <a:off x="2256696" y="1047240"/>
          <a:ext cx="525656" cy="525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EA74C-0534-4D62-9785-CE120C03CE8F}">
      <dsp:nvSpPr>
        <dsp:cNvPr id="0" name=""/>
        <dsp:cNvSpPr/>
      </dsp:nvSpPr>
      <dsp:spPr>
        <a:xfrm>
          <a:off x="1768587" y="1667124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Control display verbosity</a:t>
          </a:r>
        </a:p>
      </dsp:txBody>
      <dsp:txXfrm>
        <a:off x="1768587" y="1667124"/>
        <a:ext cx="1501875" cy="436482"/>
      </dsp:txXfrm>
    </dsp:sp>
    <dsp:sp modelId="{BE1E1045-4F23-4DAC-B408-ABEE26A74E5D}">
      <dsp:nvSpPr>
        <dsp:cNvPr id="0" name=""/>
        <dsp:cNvSpPr/>
      </dsp:nvSpPr>
      <dsp:spPr>
        <a:xfrm>
          <a:off x="1768587" y="2147432"/>
          <a:ext cx="1501875" cy="109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-Examples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-Detailed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-Full</a:t>
          </a:r>
        </a:p>
      </dsp:txBody>
      <dsp:txXfrm>
        <a:off x="1768587" y="2147432"/>
        <a:ext cx="1501875" cy="1091133"/>
      </dsp:txXfrm>
    </dsp:sp>
    <dsp:sp modelId="{5A8854A3-D2F1-4D39-8E73-53058A6AC1F1}">
      <dsp:nvSpPr>
        <dsp:cNvPr id="0" name=""/>
        <dsp:cNvSpPr/>
      </dsp:nvSpPr>
      <dsp:spPr>
        <a:xfrm>
          <a:off x="4021399" y="1047240"/>
          <a:ext cx="525656" cy="525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B8B7B-3E04-482F-B973-10175AC23358}">
      <dsp:nvSpPr>
        <dsp:cNvPr id="0" name=""/>
        <dsp:cNvSpPr/>
      </dsp:nvSpPr>
      <dsp:spPr>
        <a:xfrm>
          <a:off x="3533290" y="1667124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Open in a browser</a:t>
          </a:r>
        </a:p>
      </dsp:txBody>
      <dsp:txXfrm>
        <a:off x="3533290" y="1667124"/>
        <a:ext cx="1501875" cy="436482"/>
      </dsp:txXfrm>
    </dsp:sp>
    <dsp:sp modelId="{C2C06336-EE9D-49ED-980F-8A53845B3FE1}">
      <dsp:nvSpPr>
        <dsp:cNvPr id="0" name=""/>
        <dsp:cNvSpPr/>
      </dsp:nvSpPr>
      <dsp:spPr>
        <a:xfrm>
          <a:off x="3533290" y="2147432"/>
          <a:ext cx="1501875" cy="109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-Online</a:t>
          </a:r>
        </a:p>
      </dsp:txBody>
      <dsp:txXfrm>
        <a:off x="3533290" y="2147432"/>
        <a:ext cx="1501875" cy="1091133"/>
      </dsp:txXfrm>
    </dsp:sp>
    <dsp:sp modelId="{C8B15294-C729-4194-9652-06F835E9C6E9}">
      <dsp:nvSpPr>
        <dsp:cNvPr id="0" name=""/>
        <dsp:cNvSpPr/>
      </dsp:nvSpPr>
      <dsp:spPr>
        <a:xfrm>
          <a:off x="5786103" y="1047240"/>
          <a:ext cx="525656" cy="525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1A56F-A632-45E8-9D2C-4A462FCBBDDC}">
      <dsp:nvSpPr>
        <dsp:cNvPr id="0" name=""/>
        <dsp:cNvSpPr/>
      </dsp:nvSpPr>
      <dsp:spPr>
        <a:xfrm>
          <a:off x="5297993" y="1667124"/>
          <a:ext cx="1501875" cy="436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Get new content</a:t>
          </a:r>
        </a:p>
      </dsp:txBody>
      <dsp:txXfrm>
        <a:off x="5297993" y="1667124"/>
        <a:ext cx="1501875" cy="436482"/>
      </dsp:txXfrm>
    </dsp:sp>
    <dsp:sp modelId="{D26871E6-7DDB-4243-98E8-B6102414D660}">
      <dsp:nvSpPr>
        <dsp:cNvPr id="0" name=""/>
        <dsp:cNvSpPr/>
      </dsp:nvSpPr>
      <dsp:spPr>
        <a:xfrm>
          <a:off x="5297993" y="2147432"/>
          <a:ext cx="1501875" cy="109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Update-Help</a:t>
          </a:r>
        </a:p>
      </dsp:txBody>
      <dsp:txXfrm>
        <a:off x="5297993" y="2147432"/>
        <a:ext cx="1501875" cy="1091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21C6-D1BA-4904-8F70-70385E3F072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E3B6C-061D-4465-84FB-905ADFF91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E3B6C-061D-4465-84FB-905ADFF91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E3B6C-061D-4465-84FB-905ADFF91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9E3D-1926-5DB3-FF0D-1F9288838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A94E3-332A-978D-BEEA-DE81DBC8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89A4-DEFB-13AC-162D-0354C00B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4C59-725F-BE09-78A2-06FF1126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F371-728B-BACE-357E-40C4167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0E75-DF32-1430-71BD-F743FE08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F6BC8-BD8C-3456-3D75-DF543AAD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FBDC-40B3-38B9-FF66-16C6D132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B6E7-63EE-DDBD-D7FD-AEDE3214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CB0A-27AF-D671-EBA8-7788FE8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146A1-F418-D42A-827C-8A5F051F1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DB741-9730-E5B1-F1CD-142B91E1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D317-042F-CB65-8E88-E67674A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7FC3-F903-35CB-0A6A-79402614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AFC4-8BEF-75DD-CEE3-CBED4116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3F9D-556B-54B3-902F-2D11C890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8B8A-D989-EDDD-71F6-52B82B7B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F0A4-A717-898B-6886-17F92755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A1E2-62B4-2ECF-64B3-2E57ED0A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7AE8-AB8A-7895-BAA2-D7635ED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1E85-06A0-C139-F9FE-6BA05CAE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AADE-DF19-2498-5E6E-58718E09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EED1-B6BD-4EE9-0226-E9716DA0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D2BB-2BF3-9318-AEE7-F7FD7895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31B4-64B9-5F06-AA87-9BA33108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1DB-0701-4BF6-9C4C-6FCD53D0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C4B1-6EBD-7D9F-5F23-D234A3733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2060-1787-4B21-CABC-8EB876288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9A29-C1E6-525B-63B9-17E4BE4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451EA-48CC-690D-F715-D6F8957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D28D-17F8-1427-59CA-FC1217D1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777F-878C-0D4B-BFB8-D1985BDB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5A94-C3E6-5C93-8EB9-726E1045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0C6E3-F52B-DE12-E26B-7E2BC49F2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956C5-B6A8-45F7-1644-D77803B1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17111-ADC1-188C-61C7-FDC27AA2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23ED7-D56B-B5B9-6C51-BC644D4B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13C26-9F67-34F8-B428-0F262666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DB79F-4C3B-088D-B467-A9F7E6CE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1C71-CC54-7841-ED3D-22DA8415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05C27-368E-F25C-C338-EEED2117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7902-064C-D8F5-C57B-59B8CD17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1C3D8-BB60-08C0-C1F0-784150F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4B9E-6713-5789-40EC-32DD52E7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767AA-1FDE-89A1-BDA0-6B7ABFE9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E3A1-B206-F08B-BF3E-A9055892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983-E31B-D261-798E-218C1AB4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EFEA-772C-81C5-295A-DD024959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93A69-6E5C-68D3-2929-9D0D9B0AB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DA54-9D0C-9A00-936F-94164D4B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CFDE6-E833-3FDF-EC8C-64450F39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FB08-511A-A3E0-225B-936F9C63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8D2F-4985-91D9-D02A-0C342DEA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9CFC6-4B23-70CE-B4F8-8F8315CC3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3BA2F-A5D4-AD39-5A92-4194CC13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E2EE-6FC1-5433-C2B9-E4F457AD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D583-D693-6DB9-9F43-4E39FC3E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4FF7A-269B-743B-5C67-AB3CD3E8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B0C0F-1547-BFA6-C38C-E5126F6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8CE0-7008-DA88-031D-58F28F10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F3DA-DA0D-C984-AB91-1C90E935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FC527-245C-445D-8031-5386ABEA255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F519-2C30-384F-8299-DAEA590B2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F13A-F39E-2236-7A71-75C737A8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6D413-F2A9-47CF-B5F2-64D5AB67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module/microsoft.powershell.core/about/about_functions_cmdletbindingattribute?view=powershell-7.3#syntax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metal boxes with numbers&#10;&#10;Description automatically generated">
            <a:extLst>
              <a:ext uri="{FF2B5EF4-FFF2-40B4-BE49-F238E27FC236}">
                <a16:creationId xmlns:a16="http://schemas.microsoft.com/office/drawing/2014/main" id="{F84AA567-EB94-179B-12B9-FFE7F5756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-1" b="1378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BA2F1-FEB9-9AF2-092F-37E7CDAC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Unlocking the secrets of PowerShell Help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FE5533B-37F7-7223-C46C-706F46219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w-books - Goodwin Weber PLLC">
            <a:extLst>
              <a:ext uri="{FF2B5EF4-FFF2-40B4-BE49-F238E27FC236}">
                <a16:creationId xmlns:a16="http://schemas.microsoft.com/office/drawing/2014/main" id="{45802E70-2865-2DEC-923E-1C817507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0"/>
            <a:ext cx="9367837" cy="685800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46AB8-EF2F-6D98-8844-37D2BBEA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help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53164A-82D3-F9CE-019C-67EFFEB81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254035"/>
              </p:ext>
            </p:extLst>
          </p:nvPr>
        </p:nvGraphicFramePr>
        <p:xfrm>
          <a:off x="2443066" y="1690688"/>
          <a:ext cx="86696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63EBFD1-3BDE-DE28-8838-C5FCF9F34273}"/>
              </a:ext>
            </a:extLst>
          </p:cNvPr>
          <p:cNvGrpSpPr/>
          <p:nvPr/>
        </p:nvGrpSpPr>
        <p:grpSpPr>
          <a:xfrm>
            <a:off x="838200" y="1690688"/>
            <a:ext cx="1375806" cy="4351338"/>
            <a:chOff x="1058" y="0"/>
            <a:chExt cx="2751611" cy="435133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786B7F-A9E7-FAC9-6823-3A650C6640D6}"/>
                </a:ext>
              </a:extLst>
            </p:cNvPr>
            <p:cNvSpPr/>
            <p:nvPr/>
          </p:nvSpPr>
          <p:spPr>
            <a:xfrm>
              <a:off x="1058" y="0"/>
              <a:ext cx="2751611" cy="435133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E6E1DA82-9775-F910-F829-60C4C750135E}"/>
                </a:ext>
              </a:extLst>
            </p:cNvPr>
            <p:cNvSpPr txBox="1"/>
            <p:nvPr/>
          </p:nvSpPr>
          <p:spPr>
            <a:xfrm>
              <a:off x="1058" y="0"/>
              <a:ext cx="2751611" cy="4351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Order of precedence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6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AADB56C-BA56-4D1E-A42A-A07A4744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8A9D5-3CA8-6254-B21A-F307D255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34"/>
            <a:ext cx="10515600" cy="1341634"/>
          </a:xfrm>
        </p:spPr>
        <p:txBody>
          <a:bodyPr>
            <a:normAutofit/>
          </a:bodyPr>
          <a:lstStyle/>
          <a:p>
            <a:r>
              <a:rPr lang="en-US" sz="4000"/>
              <a:t>Features of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CD433-E170-B031-F9A6-8EE341A8C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0" r="27755"/>
          <a:stretch/>
        </p:blipFill>
        <p:spPr>
          <a:xfrm>
            <a:off x="7992976" y="1843283"/>
            <a:ext cx="3374810" cy="428580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16E523-25C9-BA3B-EE55-90AD75F3C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990136"/>
              </p:ext>
            </p:extLst>
          </p:nvPr>
        </p:nvGraphicFramePr>
        <p:xfrm>
          <a:off x="831987" y="1843283"/>
          <a:ext cx="6803753" cy="428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85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137C8493-ADCC-848B-0DD0-B1946AE1E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8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71D41-171A-C016-3380-3389CCA4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28" y="365125"/>
            <a:ext cx="4250472" cy="1899912"/>
          </a:xfrm>
        </p:spPr>
        <p:txBody>
          <a:bodyPr>
            <a:normAutofit/>
          </a:bodyPr>
          <a:lstStyle/>
          <a:p>
            <a:r>
              <a:rPr lang="en-US" sz="4000" dirty="0"/>
              <a:t>Supporting –Online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7105-7ACA-9FFF-C934-6AEC02DB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Defined by the </a:t>
            </a:r>
            <a:r>
              <a:rPr lang="en-US" sz="2000" dirty="0" err="1"/>
              <a:t>HelpUri</a:t>
            </a:r>
            <a:r>
              <a:rPr lang="en-US" sz="2000" dirty="0"/>
              <a:t> property of the </a:t>
            </a:r>
            <a:r>
              <a:rPr lang="en-US" sz="2000" dirty="0" err="1"/>
              <a:t>CmdletBinding</a:t>
            </a:r>
            <a:r>
              <a:rPr lang="en-US" sz="2000" dirty="0"/>
              <a:t> attribute for your function</a:t>
            </a:r>
          </a:p>
          <a:p>
            <a:pPr lvl="1"/>
            <a:r>
              <a:rPr lang="en-US" sz="2000" dirty="0"/>
              <a:t>Value is a URL that points to the webpage containing the documentation</a:t>
            </a:r>
          </a:p>
          <a:p>
            <a:pPr lvl="1"/>
            <a:r>
              <a:rPr lang="en-US" sz="2000" dirty="0"/>
              <a:t>Becomes metadata in the markdown documentation</a:t>
            </a:r>
          </a:p>
          <a:p>
            <a:pPr lvl="1"/>
            <a:r>
              <a:rPr lang="en-US" sz="2000" dirty="0"/>
              <a:t>Compiled into the MAML</a:t>
            </a:r>
          </a:p>
          <a:p>
            <a:r>
              <a:rPr lang="en-US" sz="2000" dirty="0"/>
              <a:t>See </a:t>
            </a:r>
            <a:r>
              <a:rPr lang="en-US" sz="2000" dirty="0">
                <a:hlinkClick r:id="rId3"/>
              </a:rPr>
              <a:t>about Functions </a:t>
            </a:r>
            <a:r>
              <a:rPr lang="en-US" sz="2000" dirty="0" err="1">
                <a:hlinkClick r:id="rId3"/>
              </a:rPr>
              <a:t>CmdletBindingAttribute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04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8290D-155B-6159-90AF-33AA8F7F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730550" cy="922499"/>
          </a:xfrm>
        </p:spPr>
        <p:txBody>
          <a:bodyPr>
            <a:normAutofit/>
          </a:bodyPr>
          <a:lstStyle/>
          <a:p>
            <a:r>
              <a:rPr lang="en-US" dirty="0"/>
              <a:t>Supporting Update-Help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B4FCB5-C1E1-D27D-CC99-E20FE7D4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Difficult to create assets</a:t>
            </a:r>
          </a:p>
          <a:p>
            <a:r>
              <a:rPr lang="en-US" sz="1800" dirty="0"/>
              <a:t>MAML files containing help content and metadata</a:t>
            </a:r>
          </a:p>
          <a:p>
            <a:r>
              <a:rPr lang="en-US" sz="1800" dirty="0"/>
              <a:t>Package MAML files in a CAB/ZIP</a:t>
            </a:r>
          </a:p>
          <a:p>
            <a:r>
              <a:rPr lang="en-US" sz="1800" dirty="0"/>
              <a:t>Create a </a:t>
            </a:r>
            <a:r>
              <a:rPr lang="en-US" sz="1800" dirty="0" err="1"/>
              <a:t>HelpInfo</a:t>
            </a:r>
            <a:r>
              <a:rPr lang="en-US" sz="1800" dirty="0"/>
              <a:t> Xml file to match CAB/ZIP package</a:t>
            </a:r>
          </a:p>
          <a:p>
            <a:pPr marL="0" indent="0">
              <a:buNone/>
            </a:pPr>
            <a:r>
              <a:rPr lang="en-US" sz="2400" dirty="0"/>
              <a:t>Host the files in a web service</a:t>
            </a:r>
          </a:p>
          <a:p>
            <a:r>
              <a:rPr lang="en-US" sz="1800" dirty="0"/>
              <a:t>Web service endpoint  defined in </a:t>
            </a:r>
            <a:r>
              <a:rPr lang="en-US" sz="1800" dirty="0" err="1"/>
              <a:t>HelpInfoUri</a:t>
            </a:r>
            <a:r>
              <a:rPr lang="en-US" sz="1800" dirty="0"/>
              <a:t> property of the module manifest (.psd1)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49A2C838-1995-6940-B62B-B90801685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7" r="3445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7D8AF-0915-7C96-D774-8679BA9220E8}"/>
              </a:ext>
            </a:extLst>
          </p:cNvPr>
          <p:cNvSpPr txBox="1"/>
          <p:nvPr/>
        </p:nvSpPr>
        <p:spPr>
          <a:xfrm>
            <a:off x="838200" y="128762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Got to have the right combination</a:t>
            </a:r>
          </a:p>
        </p:txBody>
      </p:sp>
    </p:spTree>
    <p:extLst>
      <p:ext uri="{BB962C8B-B14F-4D97-AF65-F5344CB8AC3E}">
        <p14:creationId xmlns:p14="http://schemas.microsoft.com/office/powerpoint/2010/main" val="68757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88D2-E820-FC92-C543-8DBEE6FD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Update-Help process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05A1-97CF-5CD4-2AC3-D0AEAD4CC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1700" b="1" i="0" u="none" strike="noStrike" baseline="0" dirty="0"/>
              <a:t>Update-Help Logic flow</a:t>
            </a:r>
          </a:p>
          <a:p>
            <a:pPr marL="457200" marR="0" indent="-342900">
              <a:buFont typeface="+mj-lt"/>
              <a:buAutoNum type="arabicPeriod"/>
            </a:pPr>
            <a:r>
              <a:rPr lang="en-US" sz="1700" b="0" i="0" u="none" strike="noStrike" baseline="0" dirty="0"/>
              <a:t>Get module information from module manifest and HelpInfo.xml (if available).</a:t>
            </a:r>
          </a:p>
          <a:p>
            <a:pPr marL="457200" marR="0" indent="-342900">
              <a:buFont typeface="+mj-lt"/>
              <a:buAutoNum type="arabicPeriod"/>
            </a:pPr>
            <a:r>
              <a:rPr lang="en-US" sz="1700" b="0" i="0" u="none" strike="noStrike" baseline="0" dirty="0"/>
              <a:t>Construct the download URLs from the module info.</a:t>
            </a:r>
          </a:p>
          <a:p>
            <a:pPr marL="457200" marR="0" indent="-342900">
              <a:buFont typeface="+mj-lt"/>
              <a:buAutoNum type="arabicPeriod"/>
            </a:pPr>
            <a:r>
              <a:rPr lang="en-US" sz="1700" b="0" i="0" u="none" strike="noStrike" baseline="0" dirty="0"/>
              <a:t>Download the HelpInfo.xml</a:t>
            </a:r>
          </a:p>
          <a:p>
            <a:pPr marL="457200" marR="0" indent="-342900">
              <a:buFont typeface="+mj-lt"/>
              <a:buAutoNum type="arabicPeriod"/>
            </a:pPr>
            <a:r>
              <a:rPr lang="en-US" sz="1700" b="0" i="0" u="none" strike="noStrike" baseline="0" dirty="0"/>
              <a:t>Compare local help version to downloaded version.</a:t>
            </a:r>
          </a:p>
          <a:p>
            <a:pPr marL="457200" marR="0" indent="-342900">
              <a:buFont typeface="+mj-lt"/>
              <a:buAutoNum type="arabicPeriod"/>
            </a:pPr>
            <a:r>
              <a:rPr lang="en-US" sz="1700" b="0" i="0" u="none" strike="noStrike" baseline="0" dirty="0"/>
              <a:t>If local version is older, download the HelpContent.cab.</a:t>
            </a:r>
          </a:p>
          <a:p>
            <a:pPr marL="457200" marR="0" indent="-342900">
              <a:buFont typeface="+mj-lt"/>
              <a:buAutoNum type="arabicPeriod"/>
            </a:pPr>
            <a:r>
              <a:rPr lang="en-US" sz="1700" b="0" i="0" u="none" strike="noStrike" baseline="0" dirty="0"/>
              <a:t>Unpack the CAB and install the help files</a:t>
            </a:r>
            <a:endParaRPr lang="en-US" sz="1700" dirty="0"/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19964C62-8B13-00DD-CE52-9D36C80FB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6" y="410588"/>
            <a:ext cx="6534272" cy="60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4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0E3A4-7E24-5CA5-AC6A-BF2757F9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Platypus – a strange looking mammal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7DD9200-D290-28A0-21C0-EB0A659C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One of five monotremes - mammals that lay eggs instead of giving birth to live young</a:t>
            </a:r>
          </a:p>
          <a:p>
            <a:r>
              <a:rPr lang="en-US" sz="2200" dirty="0"/>
              <a:t>One of the few species of venomous mammals - venomous spur on hind foot</a:t>
            </a:r>
          </a:p>
          <a:p>
            <a:r>
              <a:rPr lang="en-US" sz="2200" dirty="0"/>
              <a:t>It senses prey through electrolocation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780DDF0-8D1D-CC13-FA31-1A77E5683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8" r="2154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3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A104E-DDD3-2EB4-B1E2-3A943F54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PlatyPS – A tool for PowerShell MAML</a:t>
            </a:r>
          </a:p>
        </p:txBody>
      </p:sp>
      <p:pic>
        <p:nvPicPr>
          <p:cNvPr id="5" name="Picture 4" descr="A pencil drawing a line on a white surface">
            <a:extLst>
              <a:ext uri="{FF2B5EF4-FFF2-40B4-BE49-F238E27FC236}">
                <a16:creationId xmlns:a16="http://schemas.microsoft.com/office/drawing/2014/main" id="{33D3F8E4-7954-7F10-EBD8-334C26A7E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74" r="9380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040-015D-04C3-B538-8F23981E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History</a:t>
            </a:r>
          </a:p>
          <a:p>
            <a:pPr lvl="1"/>
            <a:r>
              <a:rPr lang="en-US" sz="2000" dirty="0"/>
              <a:t>Started as a hackathon project</a:t>
            </a:r>
          </a:p>
          <a:p>
            <a:pPr lvl="1"/>
            <a:r>
              <a:rPr lang="en-US" sz="2000" dirty="0"/>
              <a:t>Used in production but no code owner for years</a:t>
            </a:r>
          </a:p>
          <a:p>
            <a:pPr lvl="1"/>
            <a:r>
              <a:rPr lang="en-US" sz="2000" dirty="0"/>
              <a:t>Lots of bugs and quirks</a:t>
            </a:r>
          </a:p>
          <a:p>
            <a:pPr lvl="1"/>
            <a:r>
              <a:rPr lang="en-US" sz="2000" dirty="0"/>
              <a:t>Working on a rewrite but progress is slow</a:t>
            </a:r>
          </a:p>
          <a:p>
            <a:r>
              <a:rPr lang="en-US" sz="2000" dirty="0"/>
              <a:t>Why use it?</a:t>
            </a:r>
          </a:p>
          <a:p>
            <a:pPr lvl="1"/>
            <a:r>
              <a:rPr lang="en-US" sz="2000" dirty="0"/>
              <a:t>Easiest way to create and author help</a:t>
            </a:r>
          </a:p>
          <a:p>
            <a:pPr lvl="1"/>
            <a:r>
              <a:rPr lang="en-US" sz="2000" dirty="0"/>
              <a:t>Write in markdown – compile to MAML</a:t>
            </a:r>
          </a:p>
          <a:p>
            <a:pPr lvl="1"/>
            <a:r>
              <a:rPr lang="en-US" sz="2000" dirty="0"/>
              <a:t>Create package for Update-Help</a:t>
            </a:r>
          </a:p>
        </p:txBody>
      </p:sp>
    </p:spTree>
    <p:extLst>
      <p:ext uri="{BB962C8B-B14F-4D97-AF65-F5344CB8AC3E}">
        <p14:creationId xmlns:p14="http://schemas.microsoft.com/office/powerpoint/2010/main" val="351440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D712-B7B6-1BB8-1487-A5BAA210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702528"/>
            <a:ext cx="2873524" cy="5166460"/>
          </a:xfrm>
        </p:spPr>
        <p:txBody>
          <a:bodyPr/>
          <a:lstStyle/>
          <a:p>
            <a:r>
              <a:rPr lang="en-US" dirty="0"/>
              <a:t>PlatyPS Workflow</a:t>
            </a:r>
          </a:p>
          <a:p>
            <a:pPr marL="342900" indent="-342900">
              <a:buAutoNum type="arabicPeriod"/>
            </a:pPr>
            <a:r>
              <a:rPr lang="en-US" dirty="0"/>
              <a:t>Import-Module</a:t>
            </a:r>
          </a:p>
          <a:p>
            <a:pPr marL="342900" indent="-342900">
              <a:buAutoNum type="arabicPeriod"/>
            </a:pPr>
            <a:r>
              <a:rPr lang="en-US" dirty="0"/>
              <a:t>Create new markdown files (cmdlet and module)</a:t>
            </a:r>
          </a:p>
          <a:p>
            <a:pPr marL="342900" indent="-342900">
              <a:buAutoNum type="arabicPeriod"/>
            </a:pPr>
            <a:r>
              <a:rPr lang="en-US" dirty="0"/>
              <a:t>Edit markdown files to add descriptions, examples, links, notes, etc.</a:t>
            </a:r>
          </a:p>
          <a:p>
            <a:pPr marL="342900" indent="-342900">
              <a:buAutoNum type="arabicPeriod"/>
            </a:pPr>
            <a:r>
              <a:rPr lang="en-US" dirty="0"/>
              <a:t>Compile markdown into MAML</a:t>
            </a:r>
          </a:p>
          <a:p>
            <a:pPr marL="342900" indent="-342900">
              <a:buAutoNum type="arabicPeriod"/>
            </a:pPr>
            <a:r>
              <a:rPr lang="en-US" dirty="0"/>
              <a:t>Test the MAML</a:t>
            </a:r>
          </a:p>
          <a:p>
            <a:pPr marL="342900" indent="-342900">
              <a:buAutoNum type="arabicPeriod"/>
            </a:pPr>
            <a:r>
              <a:rPr lang="en-US" dirty="0"/>
              <a:t>Create the module help CAB/ZIP and </a:t>
            </a:r>
            <a:r>
              <a:rPr lang="en-US" dirty="0" err="1"/>
              <a:t>HelpInfo</a:t>
            </a:r>
            <a:r>
              <a:rPr lang="en-US" dirty="0"/>
              <a:t> XML files.</a:t>
            </a:r>
          </a:p>
          <a:p>
            <a:pPr marL="342900" indent="-342900">
              <a:buAutoNum type="arabicPeriod"/>
            </a:pPr>
            <a:r>
              <a:rPr lang="en-US" dirty="0"/>
              <a:t>Publish CAB and XML to web service</a:t>
            </a:r>
          </a:p>
        </p:txBody>
      </p:sp>
      <p:pic>
        <p:nvPicPr>
          <p:cNvPr id="5" name="Picture 4" descr="A diagram of a workflow&#10;&#10;Description automatically generated">
            <a:extLst>
              <a:ext uri="{FF2B5EF4-FFF2-40B4-BE49-F238E27FC236}">
                <a16:creationId xmlns:a16="http://schemas.microsoft.com/office/drawing/2014/main" id="{CEC2F07B-5794-99FE-E98D-FCA8DD0A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12" y="702528"/>
            <a:ext cx="7949166" cy="53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3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419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Unlocking the secrets of PowerShell Help</vt:lpstr>
      <vt:lpstr>Sources of help</vt:lpstr>
      <vt:lpstr>Features of Help</vt:lpstr>
      <vt:lpstr>Supporting –Online</vt:lpstr>
      <vt:lpstr>Supporting Update-Help </vt:lpstr>
      <vt:lpstr>Update-Help process</vt:lpstr>
      <vt:lpstr>Platypus – a strange looking mammal</vt:lpstr>
      <vt:lpstr>PlatyPS – A tool for PowerShell MAML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PowerShell Help works</dc:title>
  <dc:creator>Sean Wheeler</dc:creator>
  <cp:lastModifiedBy>Sean Wheeler</cp:lastModifiedBy>
  <cp:revision>6</cp:revision>
  <dcterms:created xsi:type="dcterms:W3CDTF">2023-08-03T20:26:53Z</dcterms:created>
  <dcterms:modified xsi:type="dcterms:W3CDTF">2023-08-04T01:15:29Z</dcterms:modified>
</cp:coreProperties>
</file>