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a760be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a760be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part of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Model,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reference to composites, canvas, executor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link, unlink, and listen()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add, remove, and run()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b96f9c8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b96f9c8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b96f9c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b96f9c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54630f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54630f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Executor - totalCode contains the entire program from the BlockComposite (mention iterator here)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Output - interface for displaying the program’s output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ConcreteOutput - developer’s implementation of the Output interface; allows them to decide how output gets shown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b96f9c8c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b96f9c8c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Subsystem initiated by the DataController (run function)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External compiler will run program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Output displayed on the OutputCanvas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Left abstract for developer to decide (mention some graphical outputs seen commonly in VPLs and how theyre all different)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Scratch vs flowgrithm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b96f9c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b96f9c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Sequence diagram called for running a program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listen() in DataController leads to event where run() is called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run() calls executor that uses the iterator to traverse the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final program (saved as a string in Executor) is sent to the external compiler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Output is returned and displayed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b96f9c8c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b96f9c8c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far as with what the developer needs to implement,  concrete visual component , data controller and outputView classes need to be created.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that is done, code can be implemented in the client for the VPL </a:t>
            </a:r>
            <a:r>
              <a:rPr lang="en"/>
              <a:t>environment</a:t>
            </a:r>
            <a:r>
              <a:rPr lang="en"/>
              <a:t> to be ran by an end-user.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b96f9c8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b96f9c8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Michael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VisualComponenet is a part of the BlockComposite subclass and needs to be implemented as a concrrete version. A simple implementation of a concrete visual Component would hold a default array that is like a square with empty text fields. The set text component function will change the graphical data based on the string and pos The getGraphicData will simply return the array.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b96f9c8c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b96f9c8c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listen()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Pseudo would be implemented in listen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Code block component is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initialized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permanent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section of available blocks is painted to the side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The listen function would handle any user interaction such as drag and drop new code blocks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Deleting blocks and moving blocks. These would happen by the respective add, remove , link , and unlink functions being called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link()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Called in listen , puting one composite inside another composite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unlink()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Undoing links, taking the composite out of the other. Putting into the composites array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b96f9c8c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4b96f9c8c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Michael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ConcreteOutput has a textOutput field as a string. When update() is called, this string is printed to an output terminal. ConcreteOutput also has a close function that cleans up the memory and terminates the program.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b96f9c8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b96f9c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idea behind a VPL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what our project was and how we began brainstorming ideas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b96f9c8c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4b96f9c8c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Michael	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client must initialize the Canvas and the Executor. The Canvas and Executor are passed to initialize a ConcreteDataController. Then listen is called on dataController.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b96f9c8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b96f9c8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out/describe the common points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b96f9c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b96f9c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b96f9c8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b96f9c8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had to keep in mind that our framework is a framework for help developers to create vpls and not a framework of a specifc vpl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started off with a use case diagram for a end user of a developed vpl and from there we could see what the developer needs to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is what we see here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the developer needs to be able to define blocks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component is what the code in the block will eventually compile into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graphical component is what will be shown on the screen on the canvas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need to create links between the blocks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going off what dillon said earlier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scratch nests the blocks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how flowgorithm links blocks with the arrows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need to define user actions on the canvas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clicking and dragging a block on the canvas, deleting a block, 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need a way to execute the program on the canvas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from placing blocks down to linking them the developer needs a way to execute the created program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they need to cutomize the output canvas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how to display the output from the program, whether that is textual like a console or display graphics of some kind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4630fd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4630fd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framework has two general subsystems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MVC the model view controller sub system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BlockComposite -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DataController - Controller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Canvas - View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deals with updating the user interface and then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Executor Output Subsys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deals with compiling the program, running it, and displaying to an output</a:t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b96f9c8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b96f9c8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b96f9c8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b96f9c8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a760be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a760be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37375" y="721625"/>
            <a:ext cx="56232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VPL Framework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140400" y="1847900"/>
            <a:ext cx="42426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Group 9: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Dillon McGovern, David Wang,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Michael Gordon,Henry Smith,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and Dana Graham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49469" l="630" r="-629" t="7769"/>
          <a:stretch/>
        </p:blipFill>
        <p:spPr>
          <a:xfrm rot="-1005612">
            <a:off x="5465014" y="1458509"/>
            <a:ext cx="2631547" cy="9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(DataController)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11300" y="20243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Updates BlockComposite based on user interaction with Canvas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Manages position of blocks within BlockComposite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325" y="406075"/>
            <a:ext cx="30575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(Canvas)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311300" y="171637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2D pixel array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Displays graphical information of the block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Updated by DataController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450" y="726963"/>
            <a:ext cx="3050200" cy="3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Adding blocks using MVC system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152400"/>
            <a:ext cx="6715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25" y="16359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Utilizes Iterator pattern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Assembles code from BlockComposite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Sends code off to be compiled/executed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Interacts with Output</a:t>
            </a:r>
            <a:endParaRPr sz="1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50" y="250500"/>
            <a:ext cx="2448825" cy="4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25" y="1422750"/>
            <a:ext cx="34833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Executor pieces program together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Sends off to external compiler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Retrieves output from compiler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Abstract for developer customization</a:t>
            </a:r>
            <a:endParaRPr sz="17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923" y="751145"/>
            <a:ext cx="5034350" cy="364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Running a program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75" y="593900"/>
            <a:ext cx="6567650" cy="3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Example</a:t>
            </a:r>
            <a:endParaRPr/>
          </a:p>
        </p:txBody>
      </p:sp>
      <p:sp>
        <p:nvSpPr>
          <p:cNvPr id="165" name="Google Shape;165;p28"/>
          <p:cNvSpPr txBox="1"/>
          <p:nvPr>
            <p:ph idx="4294967295" type="body"/>
          </p:nvPr>
        </p:nvSpPr>
        <p:spPr>
          <a:xfrm>
            <a:off x="387250" y="1672775"/>
            <a:ext cx="84237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developer using this framework, what do I need to implement?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component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controller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view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Concrete Visual Component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50" y="1588075"/>
            <a:ext cx="76771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Concrete Data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00" y="1494214"/>
            <a:ext cx="2601425" cy="33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311725" y="1594388"/>
            <a:ext cx="5672100" cy="31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Pseudo code for Blocks in listen():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CodeComponent whileCode = new CodeComponent(code,1)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 whileBlock = new Block(whileCode, new ConcreteVisualComponent)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CodeComponent varCode = new CodeComponent(code,1)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Statement varAssign= new Statement(varCode, new VarVisualComponent)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Concrete Output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150" y="1921850"/>
            <a:ext cx="15335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87250" y="1672775"/>
            <a:ext cx="84237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Programming Language (VPL) - Allows users to create programs by manipulating program elements </a:t>
            </a:r>
            <a:r>
              <a:rPr i="1" lang="en" sz="1800"/>
              <a:t>graphically</a:t>
            </a:r>
            <a:r>
              <a:rPr lang="en" sz="1800"/>
              <a:t> rather than </a:t>
            </a:r>
            <a:r>
              <a:rPr lang="en" sz="1800"/>
              <a:t>specifying</a:t>
            </a:r>
            <a:r>
              <a:rPr lang="en" sz="1800"/>
              <a:t> them </a:t>
            </a:r>
            <a:r>
              <a:rPr i="1" lang="en" sz="1800"/>
              <a:t>textually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Tasked to design a VPL development framework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Identified similar functionality amongst existing VPLs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-1764200" y="315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Implementation in Client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4294967295" type="body"/>
          </p:nvPr>
        </p:nvSpPr>
        <p:spPr>
          <a:xfrm>
            <a:off x="446850" y="1753500"/>
            <a:ext cx="83634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Canvas canvas = new Canvas();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ConcreteOutput output = new ConcreteOutput();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Executor executor = new Executor(output);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ConcreteDataController controller = new 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ConcreteDataController(canvas,executor);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controller.listen();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250" y="1672775"/>
            <a:ext cx="50499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VPL Similarities: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Graphical representation of a block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Relationship between blocks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representation of a block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Canvas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Mechanism to execute blocks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 results of execution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6" y="1615425"/>
            <a:ext cx="4365814" cy="3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01" y="1615425"/>
            <a:ext cx="4165899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25" y="18103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/>
              <a:t>Block definition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/>
              <a:t>Link blocks together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/>
              <a:t>Canvas for drawing blocks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/>
              <a:t>Canvas for displaying output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375" y="466725"/>
            <a:ext cx="50768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75" y="1291075"/>
            <a:ext cx="4968002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Subsystem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300" y="1760375"/>
            <a:ext cx="410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Model: BlockComposite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View: Canvas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Controller: DataController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200" y="105588"/>
            <a:ext cx="2440750" cy="49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(BlockComposite)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900" y="1195475"/>
            <a:ext cx="4452225" cy="25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11300" y="1760375"/>
            <a:ext cx="410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Composite Pattern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Statement (Leaf Node)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Block (Container Node)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Code Component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Visual Component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Contains Iterator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VisualComponent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31444" l="79044" r="-2115" t="1724"/>
          <a:stretch/>
        </p:blipFill>
        <p:spPr>
          <a:xfrm>
            <a:off x="5792475" y="827849"/>
            <a:ext cx="2253125" cy="37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11050" y="1737600"/>
            <a:ext cx="410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Allows developer to customize how they would like to graphically display blocks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Updated by the DataController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