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AE13-6822-4DE1-822C-78912DA75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E4D06-5A72-49DF-82CD-F3EAE8E2F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2544-17F2-4EDA-8875-60C67C14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17B8-385E-4E30-BC81-476BF54A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6DBEB-A669-473B-A08A-1C0E87E0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B01A-BB61-4088-A266-D44D56E0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C9F11-D3AD-411A-BE5E-65B585C5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205C-EF4A-4F68-BCBA-A6ABFC30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6C1E-FA9F-457F-97B8-E2CF7767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5014-06B1-4823-BD92-89152D07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199DB-4128-4150-AEE2-4DEC69227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C980D-EC01-4B5E-91CE-651EFA6F1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2915-FFFC-4C14-AAFC-CEF59FD0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44E9A-2915-4612-96B2-CA46D53D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AC1B-6218-4E30-B70E-6407CEDC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680D-F1FB-4437-B7C9-CA5E0869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4E00-3ABC-4C6A-BC8D-E9EBA3AC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5019-8C1E-4E54-84A5-BAD2D94F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C9F6-C813-4E39-9F35-2CB8220A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B2AF-FBEC-4E75-BA66-A0035485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699B-F5A4-4187-89A7-1612DF23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F028-9319-49DD-B1E4-9DA1B1D0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E7DE-2DDE-4627-BCD2-64307341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2CDA-5AF8-4EFD-AD2E-1BBF05F0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092C-EF76-4AA4-8AEE-EE5E7676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C7AC-DC3F-45F9-83D7-540CE878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CB89-B013-4CBF-B124-4E2D4DD24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122C-C5B7-4CA4-BF4D-ECCC405F5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74D32-7004-44F6-ADBA-37B7D57E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E5675-45DC-4465-81D4-E7620E7F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4322-4E0C-4255-87E1-BC53CBEF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E654-F011-46C8-BA88-4C000C9E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F568-0C85-492C-BFB4-87D0C0F3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0BBC5-FD9F-4B6E-90CD-9D8A4240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A5F39-1F0A-4E40-8AE5-55C91753F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8C09E-EB9D-4A71-8455-C8165260F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BEA5E-28E6-4D56-8751-F31ACBFA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DDFDA-2C2A-4CA4-9C89-F4234594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02348-0442-4134-874A-EB7284E3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2E22-490F-4630-9E85-1B1A54CF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A73D5-1808-4AA4-B3AB-705350FF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EF4AB-448D-4897-BDE3-E891CC74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35DF-7F21-4A1D-9EE0-453663B1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A3A85-F989-41D9-A043-52630482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6C6F8-C854-4437-A887-E61F00BB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47C43-A576-417E-B00B-4FF49877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AD0B-80F0-4C6B-8036-B17841E1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9961-BE0C-4B63-942F-33DC137F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45405-0528-4E99-BD45-D5F11070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FC35-AE8A-44D9-A35D-44A20208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9E74B-6009-4B28-BA1C-C8A8B190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2D3F-A350-4DF4-98BE-5DD2C278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6C4-09CB-48D2-A6AA-774F9CE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C4421-E7B8-400D-B709-3636F7F5B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1DED7-005A-43A6-BFB8-1ED38A47A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877AE-202D-49E5-BD8A-F8D7B4D1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C4B67-2813-4615-9C3A-BF49AF0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5486D-2A64-4761-A029-D72D18BB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9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461B2-4E9F-48F4-9E8B-B63AFB01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9ED4-8ECD-44CF-8C29-ED8F10A9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B342A-9BE9-49D2-9A22-79EC75F4C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8A79-9908-4184-9197-E920F2B37DA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65C2F-0EC6-4A38-B992-09850B769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A81C-3D53-488E-BC7F-E86FB7E8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359957-85D1-4DE0-9F2D-2420BA11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4"/>
            <a:ext cx="12192000" cy="6839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549E0-6239-43E9-839A-20A69337E989}"/>
              </a:ext>
            </a:extLst>
          </p:cNvPr>
          <p:cNvSpPr txBox="1"/>
          <p:nvPr/>
        </p:nvSpPr>
        <p:spPr>
          <a:xfrm>
            <a:off x="3457575" y="352425"/>
            <a:ext cx="159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&lt;Type&gt;</a:t>
            </a:r>
          </a:p>
          <a:p>
            <a:r>
              <a:rPr lang="en-US" dirty="0"/>
              <a:t>&lt;Description&gt;</a:t>
            </a:r>
            <a:br>
              <a:rPr lang="en-US" dirty="0"/>
            </a:br>
            <a:r>
              <a:rPr lang="en-US" dirty="0"/>
              <a:t>&lt;Domain&gt;</a:t>
            </a:r>
            <a:br>
              <a:rPr lang="en-US" dirty="0"/>
            </a:br>
            <a:r>
              <a:rPr lang="en-US" dirty="0"/>
              <a:t>&lt;Owner&gt;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D3012-8AB8-4D94-AF63-D50FD141435E}"/>
              </a:ext>
            </a:extLst>
          </p:cNvPr>
          <p:cNvSpPr txBox="1"/>
          <p:nvPr/>
        </p:nvSpPr>
        <p:spPr>
          <a:xfrm>
            <a:off x="3457575" y="2105025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&lt;Type&gt;</a:t>
            </a:r>
          </a:p>
          <a:p>
            <a:r>
              <a:rPr lang="en-US" dirty="0"/>
              <a:t>&lt;Description&gt;</a:t>
            </a:r>
            <a:br>
              <a:rPr lang="en-US" dirty="0"/>
            </a:br>
            <a:r>
              <a:rPr lang="en-US" dirty="0"/>
              <a:t>Worked By: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8D90F-D19F-4BB5-B3A5-F612ABC5B411}"/>
              </a:ext>
            </a:extLst>
          </p:cNvPr>
          <p:cNvSpPr txBox="1"/>
          <p:nvPr/>
        </p:nvSpPr>
        <p:spPr>
          <a:xfrm>
            <a:off x="3457575" y="3838574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&lt;Type&gt;</a:t>
            </a:r>
          </a:p>
          <a:p>
            <a:r>
              <a:rPr lang="en-US" dirty="0"/>
              <a:t>&lt;Description&gt;</a:t>
            </a:r>
            <a:br>
              <a:rPr lang="en-US" dirty="0"/>
            </a:br>
            <a:r>
              <a:rPr lang="en-US" dirty="0"/>
              <a:t>Worked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B5618-8DAF-4E35-B5C4-C1CA38013737}"/>
              </a:ext>
            </a:extLst>
          </p:cNvPr>
          <p:cNvSpPr txBox="1"/>
          <p:nvPr/>
        </p:nvSpPr>
        <p:spPr>
          <a:xfrm>
            <a:off x="3457575" y="5657671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&lt;Type&gt;</a:t>
            </a:r>
          </a:p>
          <a:p>
            <a:r>
              <a:rPr lang="en-US" dirty="0"/>
              <a:t>&lt;Description&gt;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8B06C-D575-4A33-87C2-A80E0EC0EE3C}"/>
              </a:ext>
            </a:extLst>
          </p:cNvPr>
          <p:cNvSpPr/>
          <p:nvPr/>
        </p:nvSpPr>
        <p:spPr>
          <a:xfrm>
            <a:off x="3543300" y="3028355"/>
            <a:ext cx="1743075" cy="2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0B9510-997E-4BA6-A1E7-23986CC1B44A}"/>
              </a:ext>
            </a:extLst>
          </p:cNvPr>
          <p:cNvSpPr/>
          <p:nvPr/>
        </p:nvSpPr>
        <p:spPr>
          <a:xfrm>
            <a:off x="3543300" y="4724445"/>
            <a:ext cx="1743075" cy="2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8755C-94B5-4E15-8ED7-9A43ABE9EA28}"/>
              </a:ext>
            </a:extLst>
          </p:cNvPr>
          <p:cNvSpPr txBox="1"/>
          <p:nvPr/>
        </p:nvSpPr>
        <p:spPr>
          <a:xfrm>
            <a:off x="5848350" y="25806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D29CBD-8930-46FC-B580-8988F0A79372}"/>
              </a:ext>
            </a:extLst>
          </p:cNvPr>
          <p:cNvSpPr/>
          <p:nvPr/>
        </p:nvSpPr>
        <p:spPr>
          <a:xfrm>
            <a:off x="5848350" y="2950023"/>
            <a:ext cx="714375" cy="6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8A022-ABE6-4B41-BF51-5D709BCCC52B}"/>
              </a:ext>
            </a:extLst>
          </p:cNvPr>
          <p:cNvSpPr txBox="1"/>
          <p:nvPr/>
        </p:nvSpPr>
        <p:spPr>
          <a:xfrm>
            <a:off x="6772275" y="25806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66F05A-514C-4A57-860B-68B1F998FF1C}"/>
              </a:ext>
            </a:extLst>
          </p:cNvPr>
          <p:cNvSpPr/>
          <p:nvPr/>
        </p:nvSpPr>
        <p:spPr>
          <a:xfrm>
            <a:off x="6772275" y="2950023"/>
            <a:ext cx="714375" cy="6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FE7D2-D49B-4ABA-BB3B-980515E7B65A}"/>
              </a:ext>
            </a:extLst>
          </p:cNvPr>
          <p:cNvSpPr txBox="1"/>
          <p:nvPr/>
        </p:nvSpPr>
        <p:spPr>
          <a:xfrm>
            <a:off x="7672387" y="25806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910F51-2D01-43F1-86A9-82D6E65E40AF}"/>
              </a:ext>
            </a:extLst>
          </p:cNvPr>
          <p:cNvSpPr/>
          <p:nvPr/>
        </p:nvSpPr>
        <p:spPr>
          <a:xfrm>
            <a:off x="7672387" y="2950023"/>
            <a:ext cx="714375" cy="6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47121-5412-435B-89DB-431BEF2AC116}"/>
              </a:ext>
            </a:extLst>
          </p:cNvPr>
          <p:cNvSpPr/>
          <p:nvPr/>
        </p:nvSpPr>
        <p:spPr>
          <a:xfrm>
            <a:off x="3543300" y="1486257"/>
            <a:ext cx="1743075" cy="2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EF2D9-0B08-457E-B4A2-277135ECA4B2}"/>
              </a:ext>
            </a:extLst>
          </p:cNvPr>
          <p:cNvSpPr/>
          <p:nvPr/>
        </p:nvSpPr>
        <p:spPr>
          <a:xfrm>
            <a:off x="5400675" y="1486257"/>
            <a:ext cx="1895475" cy="78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Buildings in Category w/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00DA4-BC32-443F-8DF3-862333EFED84}"/>
              </a:ext>
            </a:extLst>
          </p:cNvPr>
          <p:cNvSpPr txBox="1"/>
          <p:nvPr/>
        </p:nvSpPr>
        <p:spPr>
          <a:xfrm>
            <a:off x="8582025" y="2865723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C4C23B-9DC5-467D-9292-C4EFFF2B5E33}"/>
              </a:ext>
            </a:extLst>
          </p:cNvPr>
          <p:cNvSpPr/>
          <p:nvPr/>
        </p:nvSpPr>
        <p:spPr>
          <a:xfrm>
            <a:off x="9220200" y="2950023"/>
            <a:ext cx="714375" cy="6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Go!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59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Gale</dc:creator>
  <cp:lastModifiedBy>Michael Gale</cp:lastModifiedBy>
  <cp:revision>9</cp:revision>
  <dcterms:created xsi:type="dcterms:W3CDTF">2018-07-22T21:00:32Z</dcterms:created>
  <dcterms:modified xsi:type="dcterms:W3CDTF">2018-07-28T14:01:21Z</dcterms:modified>
</cp:coreProperties>
</file>