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125" d="100"/>
          <a:sy n="125" d="100"/>
        </p:scale>
        <p:origin x="90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9059-76B7-4EE9-9B66-CA041771A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080A4-8557-4B2F-82E5-B38E3408D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FBE8D-8C71-426F-A4F3-9BF4E041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DEDB-F31C-45FE-9A37-5EF2AA0C19E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7938D-9C77-4518-816F-4E744502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25AA6-1067-4439-8DE7-698457D7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CC3C-237C-4DAE-86F6-7FDC401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1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B62C-FC20-4B92-8489-423889F7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86C58-0B57-4685-8FBB-D83E4E6AA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3DB47-3E6D-4875-9273-F5A6E944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DEDB-F31C-45FE-9A37-5EF2AA0C19E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25DC-4BB2-47B1-9F25-88B81BED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2A30B-F6F3-4DC1-BA06-711AFA45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CC3C-237C-4DAE-86F6-7FDC401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F5D2A-001A-4F78-A4B5-05790BBF5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9863-FC65-4FB3-AE79-994F6E0B3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D2942-90B0-42BE-994C-49E6BEF7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DEDB-F31C-45FE-9A37-5EF2AA0C19E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5743-C3B1-4EB8-BFF3-B3BB63A0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89A1A-7142-40E7-8B41-1CEC29CD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CC3C-237C-4DAE-86F6-7FDC401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9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7EA-6780-4449-96EA-50CC1221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758E-56E1-4BAE-BD5F-1625C7352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5BF06-BC2D-434B-8D75-C3AA424A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DEDB-F31C-45FE-9A37-5EF2AA0C19E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7D292-9899-4F1F-8868-E9615B23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9A4D-6F2D-49FA-BD1E-56996556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CC3C-237C-4DAE-86F6-7FDC401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5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3A67-BCE4-40A2-A48F-9BCD56A0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CC6C2-209D-402A-9B2C-FDA9B574C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8E5D3-21D7-4ADF-AFEC-D9927082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DEDB-F31C-45FE-9A37-5EF2AA0C19E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A8A5-9E57-445F-93F3-0B40101B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057A-FCE3-4B7E-9018-CB09BD7A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CC3C-237C-4DAE-86F6-7FDC401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1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C872-C503-4908-B558-EAB01D99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1D82-9F65-4B5F-BE34-F0799A862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A9C7E-15FA-4284-A197-B2B309728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AFFA3-0032-4545-9B1D-C5FFF1DD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DEDB-F31C-45FE-9A37-5EF2AA0C19E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076EE-80E5-498F-81B5-1AEF4B63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662EE-0A3E-4563-8716-2E5372EA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CC3C-237C-4DAE-86F6-7FDC401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1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5EB7-F33E-4D3A-91E6-7617940F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558A4-7C0A-4341-B2F2-43525462C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419B8-640C-4481-9AA7-C9AB86EC0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FFC8D-81D3-462D-B848-918B2CD04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ABCDF-18AE-4609-9D72-0B7E75474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C96CF-C1EC-4C18-8E97-54DCAE74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DEDB-F31C-45FE-9A37-5EF2AA0C19E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989F2-8EBF-4E4D-B7A5-E98FD451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D963F-A2D4-42B8-BA7C-1E03D484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CC3C-237C-4DAE-86F6-7FDC401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2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431C-D810-4574-AD5C-64566B46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9A45A-06F6-4709-AAAF-E1EA074F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DEDB-F31C-45FE-9A37-5EF2AA0C19E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2D8AA-8C77-49C8-9373-E74EC4EB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6098D-93FC-4F3E-A2D9-07C7EF1F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CC3C-237C-4DAE-86F6-7FDC401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8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ADF7C5-48A1-4908-BDF2-7C613E01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DEDB-F31C-45FE-9A37-5EF2AA0C19E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14465-E06F-4D82-A2A4-8A2B46EB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BF084-9339-44E3-847B-7935594E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CC3C-237C-4DAE-86F6-7FDC401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0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5917-2211-4E17-91C1-1A1C336A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E919-61DD-4D2D-B933-E73398042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B36FC-5D35-4344-9907-2420B4526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72A31-1254-4749-A4BA-C4E5BE98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DEDB-F31C-45FE-9A37-5EF2AA0C19E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0F59E-D070-40F4-80E8-5900BB34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DCCF6-48CA-429E-A2F5-2F1B3483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CC3C-237C-4DAE-86F6-7FDC401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2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E432-0E15-4182-BC99-883D7946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E0F16-B3E4-40B6-8F8B-C4F9B7711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1C617-5C75-46A3-9765-278BD564A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A978A-D652-4F34-864A-82C30208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DEDB-F31C-45FE-9A37-5EF2AA0C19E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63550-67C3-4B11-A6A0-C23D7082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4F185-1339-4BC4-A5F6-96649992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CC3C-237C-4DAE-86F6-7FDC401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61047-DDD5-41A5-AC85-8375C915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F07DB-43DC-429E-A922-2830B9DCF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137DB-C726-4670-8FC4-8E34CEC36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DEDB-F31C-45FE-9A37-5EF2AA0C19E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5B954-15AD-4EF0-92FC-E67AA2F1E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58731-D03B-41DF-A720-C6B20B526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CC3C-237C-4DAE-86F6-7FDC401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2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23" Type="http://schemas.openxmlformats.org/officeDocument/2006/relationships/image" Target="../media/image26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B8A61B8-3C9C-4EA1-BB60-B845691B8EFB}"/>
              </a:ext>
            </a:extLst>
          </p:cNvPr>
          <p:cNvSpPr>
            <a:spLocks/>
          </p:cNvSpPr>
          <p:nvPr/>
        </p:nvSpPr>
        <p:spPr>
          <a:xfrm>
            <a:off x="322100" y="3383280"/>
            <a:ext cx="2437448" cy="899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B9B4F4-6058-4731-A5F6-9DFC9776B4B1}"/>
              </a:ext>
            </a:extLst>
          </p:cNvPr>
          <p:cNvSpPr>
            <a:spLocks/>
          </p:cNvSpPr>
          <p:nvPr/>
        </p:nvSpPr>
        <p:spPr>
          <a:xfrm>
            <a:off x="438088" y="1203960"/>
            <a:ext cx="2437448" cy="899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813E8-E174-4172-8F20-D1E1237FE51B}"/>
              </a:ext>
            </a:extLst>
          </p:cNvPr>
          <p:cNvSpPr>
            <a:spLocks/>
          </p:cNvSpPr>
          <p:nvPr/>
        </p:nvSpPr>
        <p:spPr>
          <a:xfrm>
            <a:off x="3453920" y="3200400"/>
            <a:ext cx="2437448" cy="899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500D3E-CE12-4D78-9522-C03E5FE6CB38}"/>
              </a:ext>
            </a:extLst>
          </p:cNvPr>
          <p:cNvSpPr>
            <a:spLocks/>
          </p:cNvSpPr>
          <p:nvPr/>
        </p:nvSpPr>
        <p:spPr>
          <a:xfrm>
            <a:off x="3444240" y="1203960"/>
            <a:ext cx="2437448" cy="899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EA51AE0-984F-4FF1-BA56-2B8228E6ECE7}"/>
              </a:ext>
            </a:extLst>
          </p:cNvPr>
          <p:cNvSpPr/>
          <p:nvPr/>
        </p:nvSpPr>
        <p:spPr>
          <a:xfrm>
            <a:off x="664625" y="1468874"/>
            <a:ext cx="1984375" cy="369332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5BE1CAD-FAAB-4A5C-83A0-4C82AF9A15AA}"/>
              </a:ext>
            </a:extLst>
          </p:cNvPr>
          <p:cNvSpPr/>
          <p:nvPr/>
        </p:nvSpPr>
        <p:spPr>
          <a:xfrm>
            <a:off x="3670777" y="1468874"/>
            <a:ext cx="1984375" cy="369332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ADC8FC9-1AE5-42A3-962A-9A12733305EB}"/>
              </a:ext>
            </a:extLst>
          </p:cNvPr>
          <p:cNvSpPr/>
          <p:nvPr/>
        </p:nvSpPr>
        <p:spPr>
          <a:xfrm>
            <a:off x="548637" y="3648194"/>
            <a:ext cx="1984375" cy="3693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300409-B2A9-4E04-B688-9A4694AC0859}"/>
              </a:ext>
            </a:extLst>
          </p:cNvPr>
          <p:cNvSpPr/>
          <p:nvPr/>
        </p:nvSpPr>
        <p:spPr>
          <a:xfrm>
            <a:off x="3680457" y="3465314"/>
            <a:ext cx="1984375" cy="369332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228600">
              <a:schemeClr val="tx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BFA3-1630-4179-BAD8-0E1543885D8F}"/>
              </a:ext>
            </a:extLst>
          </p:cNvPr>
          <p:cNvSpPr/>
          <p:nvPr/>
        </p:nvSpPr>
        <p:spPr>
          <a:xfrm>
            <a:off x="1099678" y="3648194"/>
            <a:ext cx="88229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/>
              <a:t>Surface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F8C98E-F0A9-4F68-864B-DD1AE2B3A672}"/>
              </a:ext>
            </a:extLst>
          </p:cNvPr>
          <p:cNvSpPr/>
          <p:nvPr/>
        </p:nvSpPr>
        <p:spPr>
          <a:xfrm>
            <a:off x="936326" y="1468874"/>
            <a:ext cx="1440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Underground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E8CF17-728F-4D03-8D76-2279B8D9093D}"/>
              </a:ext>
            </a:extLst>
          </p:cNvPr>
          <p:cNvSpPr/>
          <p:nvPr/>
        </p:nvSpPr>
        <p:spPr>
          <a:xfrm>
            <a:off x="3936804" y="1468874"/>
            <a:ext cx="145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Go to Surface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7D2E08-4D67-4B01-BAB8-A7036E24A880}"/>
              </a:ext>
            </a:extLst>
          </p:cNvPr>
          <p:cNvSpPr/>
          <p:nvPr/>
        </p:nvSpPr>
        <p:spPr>
          <a:xfrm>
            <a:off x="3667144" y="3465314"/>
            <a:ext cx="20110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/>
              <a:t>Go to Underground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08B4AD9-4F96-4931-8409-75DA62673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601" t="18224" r="6601" b="18224"/>
          <a:stretch/>
        </p:blipFill>
        <p:spPr>
          <a:xfrm>
            <a:off x="4823354" y="5064452"/>
            <a:ext cx="2116668" cy="5734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96EAF62-7768-4CA5-B0AE-07F75FFD42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9" t="18224" r="6709" b="18224"/>
          <a:stretch/>
        </p:blipFill>
        <p:spPr>
          <a:xfrm>
            <a:off x="322100" y="4777744"/>
            <a:ext cx="2116666" cy="57341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BD4518-05E8-4B4C-994D-DE72D40B66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601" t="18008" r="6601" b="18008"/>
          <a:stretch/>
        </p:blipFill>
        <p:spPr>
          <a:xfrm>
            <a:off x="2210595" y="5670250"/>
            <a:ext cx="2116666" cy="57341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BF3043C-5716-4FB3-80A3-F52BFDD16E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817" t="18008" r="6817" b="18008"/>
          <a:stretch/>
        </p:blipFill>
        <p:spPr>
          <a:xfrm>
            <a:off x="2533012" y="5032069"/>
            <a:ext cx="2116666" cy="5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2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552811-5E47-4A6C-BA84-553D402731C0}"/>
              </a:ext>
            </a:extLst>
          </p:cNvPr>
          <p:cNvSpPr/>
          <p:nvPr/>
        </p:nvSpPr>
        <p:spPr>
          <a:xfrm>
            <a:off x="428625" y="150812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ap compass">
            <a:extLst>
              <a:ext uri="{FF2B5EF4-FFF2-40B4-BE49-F238E27FC236}">
                <a16:creationId xmlns:a16="http://schemas.microsoft.com/office/drawing/2014/main" id="{4DDB0987-A4C3-4A3C-BCC9-CE7B9521E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625" y="150812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9EB73-9145-48E6-A789-D7D9FE7AABC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764" y="138540"/>
            <a:ext cx="926672" cy="92667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A108E8-3EB1-4D0C-863C-82DE7A343EDC}"/>
              </a:ext>
            </a:extLst>
          </p:cNvPr>
          <p:cNvSpPr/>
          <p:nvPr/>
        </p:nvSpPr>
        <p:spPr>
          <a:xfrm>
            <a:off x="428625" y="2249488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Home">
            <a:extLst>
              <a:ext uri="{FF2B5EF4-FFF2-40B4-BE49-F238E27FC236}">
                <a16:creationId xmlns:a16="http://schemas.microsoft.com/office/drawing/2014/main" id="{0C87F1CA-86D0-41D3-9465-58DE356CE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625" y="2249488"/>
            <a:ext cx="914400" cy="9144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B53CA4-D7AF-42B5-A2A0-FFE870E9DF57}"/>
              </a:ext>
            </a:extLst>
          </p:cNvPr>
          <p:cNvSpPr/>
          <p:nvPr/>
        </p:nvSpPr>
        <p:spPr>
          <a:xfrm>
            <a:off x="428625" y="120015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1E07FD3-1ED8-4C0F-803E-B963D0D189FA}"/>
              </a:ext>
            </a:extLst>
          </p:cNvPr>
          <p:cNvSpPr/>
          <p:nvPr/>
        </p:nvSpPr>
        <p:spPr>
          <a:xfrm>
            <a:off x="428625" y="3328195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7E2E20-DE9C-4507-BA69-AC8BFB59B8FD}"/>
              </a:ext>
            </a:extLst>
          </p:cNvPr>
          <p:cNvSpPr/>
          <p:nvPr/>
        </p:nvSpPr>
        <p:spPr>
          <a:xfrm>
            <a:off x="428625" y="4406902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040A87-C200-437F-909F-CFD8123C739B}"/>
              </a:ext>
            </a:extLst>
          </p:cNvPr>
          <p:cNvSpPr/>
          <p:nvPr/>
        </p:nvSpPr>
        <p:spPr>
          <a:xfrm>
            <a:off x="428625" y="5485609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E6C0196-9ECA-46DE-AF7F-2EE417DD7B6A}"/>
              </a:ext>
            </a:extLst>
          </p:cNvPr>
          <p:cNvSpPr/>
          <p:nvPr/>
        </p:nvSpPr>
        <p:spPr>
          <a:xfrm>
            <a:off x="5200650" y="150812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43FF3D-2EB3-4ACF-BB72-145C69DEBE81}"/>
              </a:ext>
            </a:extLst>
          </p:cNvPr>
          <p:cNvSpPr/>
          <p:nvPr/>
        </p:nvSpPr>
        <p:spPr>
          <a:xfrm>
            <a:off x="5200650" y="120015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Coins">
            <a:extLst>
              <a:ext uri="{FF2B5EF4-FFF2-40B4-BE49-F238E27FC236}">
                <a16:creationId xmlns:a16="http://schemas.microsoft.com/office/drawing/2014/main" id="{F0394C3E-A851-44C3-9A9E-552724439B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8625" y="3328195"/>
            <a:ext cx="914400" cy="914400"/>
          </a:xfrm>
          <a:prstGeom prst="rect">
            <a:avLst/>
          </a:prstGeom>
        </p:spPr>
      </p:pic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A6AB6732-FBD1-4F58-BD69-D44F88E63B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8625" y="4406902"/>
            <a:ext cx="914400" cy="914400"/>
          </a:xfrm>
          <a:prstGeom prst="rect">
            <a:avLst/>
          </a:prstGeom>
        </p:spPr>
      </p:pic>
      <p:pic>
        <p:nvPicPr>
          <p:cNvPr id="26" name="Graphic 25" descr="Wreath">
            <a:extLst>
              <a:ext uri="{FF2B5EF4-FFF2-40B4-BE49-F238E27FC236}">
                <a16:creationId xmlns:a16="http://schemas.microsoft.com/office/drawing/2014/main" id="{35CD9D3A-E03A-4164-ABA1-22823623AA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8625" y="5485609"/>
            <a:ext cx="914400" cy="9144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A8DD2F3-73B1-4C81-BAA1-8773D99817A5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0650" y="144676"/>
            <a:ext cx="914400" cy="914400"/>
          </a:xfrm>
          <a:prstGeom prst="rect">
            <a:avLst/>
          </a:prstGeom>
        </p:spPr>
      </p:pic>
      <p:pic>
        <p:nvPicPr>
          <p:cNvPr id="29" name="Graphic 28" descr="Gold bars">
            <a:extLst>
              <a:ext uri="{FF2B5EF4-FFF2-40B4-BE49-F238E27FC236}">
                <a16:creationId xmlns:a16="http://schemas.microsoft.com/office/drawing/2014/main" id="{18E04C5A-B057-4F80-95C8-68DFFA35AD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8150" y="1193972"/>
            <a:ext cx="914400" cy="914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3D7A3FC-F734-4622-B16A-198E3975319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00667" y="1181700"/>
            <a:ext cx="932769" cy="9266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4F3900C-BD0B-4B0F-A826-1A3EE390F1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00667" y="2224860"/>
            <a:ext cx="926672" cy="9266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E700635-FCD5-4076-B685-E3939B88925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00667" y="3328195"/>
            <a:ext cx="926672" cy="92667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5E1C4B5-C30F-4E62-B11F-A739BE31E1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00667" y="4414545"/>
            <a:ext cx="926672" cy="9266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03D7D11-2098-4D88-81E6-C00E2298E2E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00667" y="5485609"/>
            <a:ext cx="926672" cy="92667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2F43E27-DDE7-44D0-A425-7E9466A5DE7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48004" y="150812"/>
            <a:ext cx="926672" cy="92667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F7ECA2F-6ECD-4099-836F-DEF464D91941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33442" t="24050" r="31700" b="36570"/>
          <a:stretch/>
        </p:blipFill>
        <p:spPr>
          <a:xfrm>
            <a:off x="5410201" y="1289222"/>
            <a:ext cx="533400" cy="75865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48FA7A6-2AE0-41D8-BA8F-E5704F1BFA5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48004" y="1227309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7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Gale</dc:creator>
  <cp:lastModifiedBy>Michael Gale</cp:lastModifiedBy>
  <cp:revision>21</cp:revision>
  <dcterms:created xsi:type="dcterms:W3CDTF">2018-07-13T18:43:24Z</dcterms:created>
  <dcterms:modified xsi:type="dcterms:W3CDTF">2018-07-14T01:37:18Z</dcterms:modified>
</cp:coreProperties>
</file>