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9" autoAdjust="0"/>
    <p:restoredTop sz="94660"/>
  </p:normalViewPr>
  <p:slideViewPr>
    <p:cSldViewPr snapToGrid="0">
      <p:cViewPr>
        <p:scale>
          <a:sx n="100" d="100"/>
          <a:sy n="100" d="100"/>
        </p:scale>
        <p:origin x="36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CAE13-6822-4DE1-822C-78912DA75C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E4D06-5A72-49DF-82CD-F3EAE8E2F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02544-17F2-4EDA-8875-60C67C141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8A79-9908-4184-9197-E920F2B37DAA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617B8-385E-4E30-BC81-476BF54A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6DBEB-A669-473B-A08A-1C0E87E0D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CF7D-D5FC-4325-AE46-7529E38C0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1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3B01A-BB61-4088-A266-D44D56E07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DC9F11-D3AD-411A-BE5E-65B585C52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6205C-EF4A-4F68-BCBA-A6ABFC306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8A79-9908-4184-9197-E920F2B37DAA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A6C1E-FA9F-457F-97B8-E2CF7767E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85014-06B1-4823-BD92-89152D078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CF7D-D5FC-4325-AE46-7529E38C0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66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8199DB-4128-4150-AEE2-4DEC69227A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C980D-EC01-4B5E-91CE-651EFA6F1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22915-FFFC-4C14-AAFC-CEF59FD0F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8A79-9908-4184-9197-E920F2B37DAA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44E9A-2915-4612-96B2-CA46D53D7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2AC1B-6218-4E30-B70E-6407CEDC7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CF7D-D5FC-4325-AE46-7529E38C0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78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B680D-F1FB-4437-B7C9-CA5E0869D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94E00-3ABC-4C6A-BC8D-E9EBA3ACA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85019-8C1E-4E54-84A5-BAD2D94FC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8A79-9908-4184-9197-E920F2B37DAA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5C9F6-C813-4E39-9F35-2CB8220A2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BB2AF-FBEC-4E75-BA66-A0035485D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CF7D-D5FC-4325-AE46-7529E38C0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97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A699B-F5A4-4187-89A7-1612DF239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F028-9319-49DD-B1E4-9DA1B1D0B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5E7DE-2DDE-4627-BCD2-643073410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8A79-9908-4184-9197-E920F2B37DAA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B2CDA-5AF8-4EFD-AD2E-1BBF05F00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6092C-EF76-4AA4-8AEE-EE5E76762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CF7D-D5FC-4325-AE46-7529E38C0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02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5C7AC-DC3F-45F9-83D7-540CE8786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2CB89-B013-4CBF-B124-4E2D4DD249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5122C-C5B7-4CA4-BF4D-ECCC405F5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74D32-7004-44F6-ADBA-37B7D57EB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8A79-9908-4184-9197-E920F2B37DAA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E5675-45DC-4465-81D4-E7620E7FF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14322-4E0C-4255-87E1-BC53CBEF5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CF7D-D5FC-4325-AE46-7529E38C0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32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6E654-F011-46C8-BA88-4C000C9E7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BF568-0C85-492C-BFB4-87D0C0F3B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D0BBC5-FD9F-4B6E-90CD-9D8A42401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AA5F39-1F0A-4E40-8AE5-55C91753F2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48C09E-EB9D-4A71-8455-C8165260FE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8BEA5E-28E6-4D56-8751-F31ACBFA4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8A79-9908-4184-9197-E920F2B37DAA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6DDFDA-2C2A-4CA4-9C89-F42345943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D02348-0442-4134-874A-EB7284E3A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CF7D-D5FC-4325-AE46-7529E38C0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39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52E22-490F-4630-9E85-1B1A54CF0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6A73D5-1808-4AA4-B3AB-705350FFB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8A79-9908-4184-9197-E920F2B37DAA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EF4AB-448D-4897-BDE3-E891CC740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35DF-7F21-4A1D-9EE0-453663B1C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CF7D-D5FC-4325-AE46-7529E38C0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4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AA3A85-F989-41D9-A043-526304823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8A79-9908-4184-9197-E920F2B37DAA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96C6F8-C854-4437-A887-E61F00BB8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47C43-A576-417E-B00B-4FF498770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CF7D-D5FC-4325-AE46-7529E38C0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68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3AD0B-80F0-4C6B-8036-B17841E1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E9961-BE0C-4B63-942F-33DC137FB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45405-0528-4E99-BD45-D5F11070F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A9FC35-AE8A-44D9-A35D-44A20208A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8A79-9908-4184-9197-E920F2B37DAA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9E74B-6009-4B28-BA1C-C8A8B1906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42D3F-A350-4DF4-98BE-5DD2C2781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CF7D-D5FC-4325-AE46-7529E38C0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79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06C4-09CB-48D2-A6AA-774F9CED4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0C4421-E7B8-400D-B709-3636F7F5B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C1DED7-005A-43A6-BFB8-1ED38A47A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877AE-202D-49E5-BD8A-F8D7B4D1F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8A79-9908-4184-9197-E920F2B37DAA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C4B67-2813-4615-9C3A-BF49AF0CF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5486D-2A64-4761-A029-D72D18BBF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CF7D-D5FC-4325-AE46-7529E38C0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96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B461B2-4E9F-48F4-9E8B-B63AFB012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79ED4-8ECD-44CF-8C29-ED8F10A99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B342A-9BE9-49D2-9A22-79EC75F4C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88A79-9908-4184-9197-E920F2B37DAA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65C2F-0EC6-4A38-B992-09850B769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9A81C-3D53-488E-BC7F-E86FB7E8D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1CF7D-D5FC-4325-AE46-7529E38C0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9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359957-85D1-4DE0-9F2D-2420BA11A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64"/>
            <a:ext cx="12192000" cy="68398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2549E0-6239-43E9-839A-20A69337E989}"/>
              </a:ext>
            </a:extLst>
          </p:cNvPr>
          <p:cNvSpPr txBox="1"/>
          <p:nvPr/>
        </p:nvSpPr>
        <p:spPr>
          <a:xfrm>
            <a:off x="3457575" y="352425"/>
            <a:ext cx="1590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&lt;Type&gt;</a:t>
            </a:r>
          </a:p>
          <a:p>
            <a:r>
              <a:rPr lang="en-US" dirty="0"/>
              <a:t>&lt;Description&gt;</a:t>
            </a:r>
            <a:br>
              <a:rPr lang="en-US" dirty="0"/>
            </a:br>
            <a:r>
              <a:rPr lang="en-US" dirty="0"/>
              <a:t>&lt;Domain&gt;</a:t>
            </a:r>
            <a:br>
              <a:rPr lang="en-US" dirty="0"/>
            </a:br>
            <a:r>
              <a:rPr lang="en-US" dirty="0"/>
              <a:t>&lt;Owner&gt;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4D3012-8AB8-4D94-AF63-D50FD141435E}"/>
              </a:ext>
            </a:extLst>
          </p:cNvPr>
          <p:cNvSpPr txBox="1"/>
          <p:nvPr/>
        </p:nvSpPr>
        <p:spPr>
          <a:xfrm>
            <a:off x="3457575" y="2105025"/>
            <a:ext cx="1895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&lt;Type&gt;</a:t>
            </a:r>
          </a:p>
          <a:p>
            <a:r>
              <a:rPr lang="en-US" dirty="0"/>
              <a:t>&lt;Description&gt;</a:t>
            </a:r>
            <a:br>
              <a:rPr lang="en-US" dirty="0"/>
            </a:br>
            <a:r>
              <a:rPr lang="en-US" dirty="0"/>
              <a:t>Worked By: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98D90F-D19F-4BB5-B3A5-F612ABC5B411}"/>
              </a:ext>
            </a:extLst>
          </p:cNvPr>
          <p:cNvSpPr txBox="1"/>
          <p:nvPr/>
        </p:nvSpPr>
        <p:spPr>
          <a:xfrm>
            <a:off x="3457575" y="3838574"/>
            <a:ext cx="1895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&lt;Type&gt;</a:t>
            </a:r>
          </a:p>
          <a:p>
            <a:r>
              <a:rPr lang="en-US" dirty="0"/>
              <a:t>&lt;Description&gt;</a:t>
            </a:r>
            <a:br>
              <a:rPr lang="en-US" dirty="0"/>
            </a:br>
            <a:r>
              <a:rPr lang="en-US" dirty="0"/>
              <a:t>Worked By: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DB5618-8DAF-4E35-B5C4-C1CA38013737}"/>
              </a:ext>
            </a:extLst>
          </p:cNvPr>
          <p:cNvSpPr txBox="1"/>
          <p:nvPr/>
        </p:nvSpPr>
        <p:spPr>
          <a:xfrm>
            <a:off x="3457575" y="5657671"/>
            <a:ext cx="1590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&lt;Type&gt;</a:t>
            </a:r>
          </a:p>
          <a:p>
            <a:r>
              <a:rPr lang="en-US" dirty="0"/>
              <a:t>&lt;Description&gt;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C8B06C-D575-4A33-87C2-A80E0EC0EE3C}"/>
              </a:ext>
            </a:extLst>
          </p:cNvPr>
          <p:cNvSpPr/>
          <p:nvPr/>
        </p:nvSpPr>
        <p:spPr>
          <a:xfrm>
            <a:off x="3543300" y="3028355"/>
            <a:ext cx="1743075" cy="265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ListBox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0B9510-997E-4BA6-A1E7-23986CC1B44A}"/>
              </a:ext>
            </a:extLst>
          </p:cNvPr>
          <p:cNvSpPr/>
          <p:nvPr/>
        </p:nvSpPr>
        <p:spPr>
          <a:xfrm>
            <a:off x="3543300" y="4724445"/>
            <a:ext cx="1743075" cy="265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ListBox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C8755C-94B5-4E15-8ED7-9A43ABE9EA28}"/>
              </a:ext>
            </a:extLst>
          </p:cNvPr>
          <p:cNvSpPr txBox="1"/>
          <p:nvPr/>
        </p:nvSpPr>
        <p:spPr>
          <a:xfrm>
            <a:off x="5848350" y="2580691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D29CBD-8930-46FC-B580-8988F0A79372}"/>
              </a:ext>
            </a:extLst>
          </p:cNvPr>
          <p:cNvSpPr/>
          <p:nvPr/>
        </p:nvSpPr>
        <p:spPr>
          <a:xfrm>
            <a:off x="5848350" y="2950023"/>
            <a:ext cx="714375" cy="687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Icon List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68A022-ABE6-4B41-BF51-5D709BCCC52B}"/>
              </a:ext>
            </a:extLst>
          </p:cNvPr>
          <p:cNvSpPr txBox="1"/>
          <p:nvPr/>
        </p:nvSpPr>
        <p:spPr>
          <a:xfrm>
            <a:off x="6772275" y="2580691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66F05A-514C-4A57-860B-68B1F998FF1C}"/>
              </a:ext>
            </a:extLst>
          </p:cNvPr>
          <p:cNvSpPr/>
          <p:nvPr/>
        </p:nvSpPr>
        <p:spPr>
          <a:xfrm>
            <a:off x="6772275" y="2950023"/>
            <a:ext cx="714375" cy="687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Icon List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BFE7D2-D49B-4ABA-BB3B-980515E7B65A}"/>
              </a:ext>
            </a:extLst>
          </p:cNvPr>
          <p:cNvSpPr txBox="1"/>
          <p:nvPr/>
        </p:nvSpPr>
        <p:spPr>
          <a:xfrm>
            <a:off x="7672387" y="2580691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910F51-2D01-43F1-86A9-82D6E65E40AF}"/>
              </a:ext>
            </a:extLst>
          </p:cNvPr>
          <p:cNvSpPr/>
          <p:nvPr/>
        </p:nvSpPr>
        <p:spPr>
          <a:xfrm>
            <a:off x="7672387" y="2950023"/>
            <a:ext cx="714375" cy="687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Icon List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547121-5412-435B-89DB-431BEF2AC116}"/>
              </a:ext>
            </a:extLst>
          </p:cNvPr>
          <p:cNvSpPr/>
          <p:nvPr/>
        </p:nvSpPr>
        <p:spPr>
          <a:xfrm>
            <a:off x="5900737" y="1714589"/>
            <a:ext cx="1743075" cy="265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Categories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9EF2D9-0B08-457E-B4A2-277135ECA4B2}"/>
              </a:ext>
            </a:extLst>
          </p:cNvPr>
          <p:cNvSpPr/>
          <p:nvPr/>
        </p:nvSpPr>
        <p:spPr>
          <a:xfrm>
            <a:off x="7758112" y="1714589"/>
            <a:ext cx="1895475" cy="78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Buildings in Category w/ Icon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400DA4-BC32-443F-8DF3-862333EFED84}"/>
              </a:ext>
            </a:extLst>
          </p:cNvPr>
          <p:cNvSpPr txBox="1"/>
          <p:nvPr/>
        </p:nvSpPr>
        <p:spPr>
          <a:xfrm>
            <a:off x="8582025" y="2865723"/>
            <a:ext cx="1276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48598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43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Gale</dc:creator>
  <cp:lastModifiedBy>Michael Gale</cp:lastModifiedBy>
  <cp:revision>8</cp:revision>
  <dcterms:created xsi:type="dcterms:W3CDTF">2018-07-22T21:00:32Z</dcterms:created>
  <dcterms:modified xsi:type="dcterms:W3CDTF">2018-07-23T01:38:28Z</dcterms:modified>
</cp:coreProperties>
</file>