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Giunti" userId="7d0dd33bd5b09c1f" providerId="LiveId" clId="{AAAF6039-9DD4-4EE6-A512-3A09FED66815}"/>
    <pc:docChg chg="undo custSel modSld">
      <pc:chgData name="Michele Giunti" userId="7d0dd33bd5b09c1f" providerId="LiveId" clId="{AAAF6039-9DD4-4EE6-A512-3A09FED66815}" dt="2023-04-07T17:46:16.455" v="67" actId="478"/>
      <pc:docMkLst>
        <pc:docMk/>
      </pc:docMkLst>
      <pc:sldChg chg="addSp delSp modSp mod">
        <pc:chgData name="Michele Giunti" userId="7d0dd33bd5b09c1f" providerId="LiveId" clId="{AAAF6039-9DD4-4EE6-A512-3A09FED66815}" dt="2023-04-07T17:46:16.455" v="67" actId="478"/>
        <pc:sldMkLst>
          <pc:docMk/>
          <pc:sldMk cId="4225769157" sldId="257"/>
        </pc:sldMkLst>
        <pc:spChg chg="mod">
          <ac:chgData name="Michele Giunti" userId="7d0dd33bd5b09c1f" providerId="LiveId" clId="{AAAF6039-9DD4-4EE6-A512-3A09FED66815}" dt="2023-04-07T17:46:10.179" v="52" actId="1076"/>
          <ac:spMkLst>
            <pc:docMk/>
            <pc:sldMk cId="4225769157" sldId="257"/>
            <ac:spMk id="5" creationId="{8835F174-44CD-D500-CCC1-555F6CB74B0C}"/>
          </ac:spMkLst>
        </pc:spChg>
        <pc:spChg chg="add del">
          <ac:chgData name="Michele Giunti" userId="7d0dd33bd5b09c1f" providerId="LiveId" clId="{AAAF6039-9DD4-4EE6-A512-3A09FED66815}" dt="2023-04-07T17:46:16.455" v="67" actId="478"/>
          <ac:spMkLst>
            <pc:docMk/>
            <pc:sldMk cId="4225769157" sldId="257"/>
            <ac:spMk id="12" creationId="{65AD9089-6B8F-5709-0A62-E04EE9FA541F}"/>
          </ac:spMkLst>
        </pc:spChg>
        <pc:spChg chg="mod">
          <ac:chgData name="Michele Giunti" userId="7d0dd33bd5b09c1f" providerId="LiveId" clId="{AAAF6039-9DD4-4EE6-A512-3A09FED66815}" dt="2023-04-07T17:46:14.641" v="63" actId="20577"/>
          <ac:spMkLst>
            <pc:docMk/>
            <pc:sldMk cId="4225769157" sldId="257"/>
            <ac:spMk id="14" creationId="{F06FDCA4-A61E-EF74-25FE-1F288DE42E5A}"/>
          </ac:spMkLst>
        </pc:spChg>
        <pc:spChg chg="del">
          <ac:chgData name="Michele Giunti" userId="7d0dd33bd5b09c1f" providerId="LiveId" clId="{AAAF6039-9DD4-4EE6-A512-3A09FED66815}" dt="2023-04-07T17:39:40.401" v="0" actId="478"/>
          <ac:spMkLst>
            <pc:docMk/>
            <pc:sldMk cId="4225769157" sldId="257"/>
            <ac:spMk id="41" creationId="{5E76D27B-46DB-FACC-8829-CD6CD7D1D99E}"/>
          </ac:spMkLst>
        </pc:spChg>
        <pc:spChg chg="mod">
          <ac:chgData name="Michele Giunti" userId="7d0dd33bd5b09c1f" providerId="LiveId" clId="{AAAF6039-9DD4-4EE6-A512-3A09FED66815}" dt="2023-04-07T17:46:13.281" v="59" actId="20577"/>
          <ac:spMkLst>
            <pc:docMk/>
            <pc:sldMk cId="4225769157" sldId="257"/>
            <ac:spMk id="68" creationId="{DC0D0D2A-E833-3B35-C54A-7692DA0167EB}"/>
          </ac:spMkLst>
        </pc:spChg>
        <pc:spChg chg="add del mod">
          <ac:chgData name="Michele Giunti" userId="7d0dd33bd5b09c1f" providerId="LiveId" clId="{AAAF6039-9DD4-4EE6-A512-3A09FED66815}" dt="2023-04-07T17:46:12.676" v="58" actId="20577"/>
          <ac:spMkLst>
            <pc:docMk/>
            <pc:sldMk cId="4225769157" sldId="257"/>
            <ac:spMk id="69" creationId="{D825C44A-A7B3-1999-9135-95CF99BA0901}"/>
          </ac:spMkLst>
        </pc:spChg>
        <pc:spChg chg="add del">
          <ac:chgData name="Michele Giunti" userId="7d0dd33bd5b09c1f" providerId="LiveId" clId="{AAAF6039-9DD4-4EE6-A512-3A09FED66815}" dt="2023-04-07T17:39:57.511" v="6" actId="478"/>
          <ac:spMkLst>
            <pc:docMk/>
            <pc:sldMk cId="4225769157" sldId="257"/>
            <ac:spMk id="78" creationId="{3D29FDBE-00F2-BAD0-9F99-5D409448F90B}"/>
          </ac:spMkLst>
        </pc:spChg>
        <pc:grpChg chg="mod">
          <ac:chgData name="Michele Giunti" userId="7d0dd33bd5b09c1f" providerId="LiveId" clId="{AAAF6039-9DD4-4EE6-A512-3A09FED66815}" dt="2023-04-07T17:46:11.500" v="55" actId="1076"/>
          <ac:grpSpMkLst>
            <pc:docMk/>
            <pc:sldMk cId="4225769157" sldId="257"/>
            <ac:grpSpMk id="66" creationId="{59E5BAC7-EDD3-6BEC-5460-24915B2CCC3D}"/>
          </ac:grpSpMkLst>
        </pc:grpChg>
        <pc:cxnChg chg="add del mod">
          <ac:chgData name="Michele Giunti" userId="7d0dd33bd5b09c1f" providerId="LiveId" clId="{AAAF6039-9DD4-4EE6-A512-3A09FED66815}" dt="2023-04-07T17:46:15.509" v="65" actId="478"/>
          <ac:cxnSpMkLst>
            <pc:docMk/>
            <pc:sldMk cId="4225769157" sldId="257"/>
            <ac:cxnSpMk id="18" creationId="{44AFF980-A746-2FB8-019D-01F4886BF0B8}"/>
          </ac:cxnSpMkLst>
        </pc:cxnChg>
        <pc:cxnChg chg="add del mod">
          <ac:chgData name="Michele Giunti" userId="7d0dd33bd5b09c1f" providerId="LiveId" clId="{AAAF6039-9DD4-4EE6-A512-3A09FED66815}" dt="2023-04-07T17:46:15.055" v="64" actId="478"/>
          <ac:cxnSpMkLst>
            <pc:docMk/>
            <pc:sldMk cId="4225769157" sldId="257"/>
            <ac:cxnSpMk id="20" creationId="{C7448430-158D-2C26-557C-B11B9792A231}"/>
          </ac:cxnSpMkLst>
        </pc:cxnChg>
        <pc:cxnChg chg="add del">
          <ac:chgData name="Michele Giunti" userId="7d0dd33bd5b09c1f" providerId="LiveId" clId="{AAAF6039-9DD4-4EE6-A512-3A09FED66815}" dt="2023-04-07T17:46:11.274" v="54" actId="478"/>
          <ac:cxnSpMkLst>
            <pc:docMk/>
            <pc:sldMk cId="4225769157" sldId="257"/>
            <ac:cxnSpMk id="72" creationId="{ACE4B288-8A21-A33D-D309-D276FD868AD9}"/>
          </ac:cxnSpMkLst>
        </pc:cxnChg>
        <pc:cxnChg chg="add del">
          <ac:chgData name="Michele Giunti" userId="7d0dd33bd5b09c1f" providerId="LiveId" clId="{AAAF6039-9DD4-4EE6-A512-3A09FED66815}" dt="2023-04-07T17:46:10.821" v="53" actId="478"/>
          <ac:cxnSpMkLst>
            <pc:docMk/>
            <pc:sldMk cId="4225769157" sldId="257"/>
            <ac:cxnSpMk id="73" creationId="{A849600C-9A55-888C-0A52-35B2AB086D9C}"/>
          </ac:cxnSpMkLst>
        </pc:cxnChg>
        <pc:cxnChg chg="add del mod">
          <ac:chgData name="Michele Giunti" userId="7d0dd33bd5b09c1f" providerId="LiveId" clId="{AAAF6039-9DD4-4EE6-A512-3A09FED66815}" dt="2023-04-07T17:46:15.924" v="66" actId="478"/>
          <ac:cxnSpMkLst>
            <pc:docMk/>
            <pc:sldMk cId="4225769157" sldId="257"/>
            <ac:cxnSpMk id="83" creationId="{3DBEF652-E3F9-2DDE-D716-95FCA45DAD58}"/>
          </ac:cxnSpMkLst>
        </pc:cxnChg>
        <pc:cxnChg chg="add del mod">
          <ac:chgData name="Michele Giunti" userId="7d0dd33bd5b09c1f" providerId="LiveId" clId="{AAAF6039-9DD4-4EE6-A512-3A09FED66815}" dt="2023-04-07T17:46:12.182" v="57" actId="478"/>
          <ac:cxnSpMkLst>
            <pc:docMk/>
            <pc:sldMk cId="4225769157" sldId="257"/>
            <ac:cxnSpMk id="86" creationId="{80C14BFD-441B-316D-36AF-C865F9A7CB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D3ABB-B24A-433C-89D4-F7FB9C4CA22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41724-510B-4BE8-82C1-972B8BB8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ED1A-647D-0104-9005-0644C3586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F706B-40F4-37C5-4ACB-939895D1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13FD-7AE1-069C-0E50-05AF784F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AC7B-F358-91F1-FA2D-222878CD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1BCC-C153-31D7-E59B-EDEC5A4B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5B45-6B78-B29F-E6EC-290EA3A6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9658C-984C-AA56-43F4-E41B0058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5681-80D3-B237-0838-8539769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4AE8-19D5-70E9-F360-CD6166B2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E6E6-2A25-E1DF-571D-3C897171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59CF-530B-C731-2404-29E8D51DC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09FF1-F3FE-0E37-6C27-8252CFBC5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ED03-175E-0FCC-AF79-6737D24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B691-87CA-308B-0CB2-B53BE5A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C53D-59A3-5AD0-5E16-754E4E81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C44-C32D-764E-01E4-8CE8BFD4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50B2-E0C1-E724-2F42-C97C4671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6359-6E4A-66F7-C1B2-015C38D5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EA1-18C6-668A-CEFF-9B0B3C91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0F1C-B3E7-9021-C4F2-76C1119C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D12E-CE8B-E787-B7AA-AED6B78C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6082-7487-FC69-7D55-187E8237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C6B6-4A84-95F1-EDE6-75F2F69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C133-24C1-B4C2-B1AE-50C7C246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5FAB-8A2F-0A45-ED20-CD7B6856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0DDB-5928-F9F0-8F2B-6121308D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BB28-27C8-AA5A-C833-F8998175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3041-5D0F-E585-A8A1-F8AF564B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D284-17B2-0DB6-F787-E08F0746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81D55-A870-BEDA-287D-7F8A429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C007-0C1F-8547-8F77-AE4F193E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3B85-C2B0-C444-5F39-DD0198BA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1E57-ABBE-4735-4EE3-E6A16357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169D9-4CCA-438D-F8C6-06966641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66FFF-965F-FE39-F3B9-1F10D268D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116D-EAA1-C269-A397-3DBFFCAC7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A1CD2-90E6-D4F2-7428-01408F1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D09D3-0CA8-FB5B-8490-9090606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B03DF-025F-5902-A07A-85C3CA4F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231B-C9D8-CD7A-73A2-E6F8D76B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90B29-D604-42D5-8061-9546959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108E5-68D1-6B95-FE90-6B0ADCBC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1B68-93D8-8E84-7EB1-0650AE99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B9C93-04A1-7951-BF80-1348816A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912B-2F57-8D7D-486B-BFA24D2D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A3477-4D94-3920-593C-D8BAD27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4ECD-7D90-87CE-E9CF-20B36D68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B66-1E0A-E8CF-DDD1-D1FC06AB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D0F8-2937-1712-BF70-76CC8370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5E0D-7EC7-DE77-C440-704E1E5D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D6E2-DC7E-9F8E-2A7E-E81141A2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4343-EBA8-50F3-2DAD-DCD48A2F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8ADE-6C82-FAC5-985B-8FCB6300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302C-723A-B748-BC90-A1CF9B0BA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FB73-8444-2725-AB3F-EC67F45C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3F08-36C7-33B5-FE77-09F82AB2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EFB3-5E8A-37E4-90AA-4EE4B6A5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E513-BD95-1085-41FE-1230060D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C1553-FFD1-C85E-501E-B47EF562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F343-E8D2-C7C7-747D-49EEC331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AEC1-7CED-45C7-1B17-A793A6607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F646-3CFB-4AD6-BE09-51A721C8C44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1D94-F9DA-A440-3688-FC84FDBA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AAA1-5C7A-F2CA-EA28-C16C1049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97AE-19E6-4302-A8B0-5F924216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7675980-38AB-DD21-652D-E9E568B096C4}"/>
              </a:ext>
            </a:extLst>
          </p:cNvPr>
          <p:cNvGrpSpPr/>
          <p:nvPr/>
        </p:nvGrpSpPr>
        <p:grpSpPr>
          <a:xfrm>
            <a:off x="440872" y="242206"/>
            <a:ext cx="11393188" cy="6310090"/>
            <a:chOff x="440872" y="242206"/>
            <a:chExt cx="11393188" cy="63100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BAE56D-F129-5E00-E99C-40157C89AD64}"/>
                </a:ext>
              </a:extLst>
            </p:cNvPr>
            <p:cNvSpPr/>
            <p:nvPr/>
          </p:nvSpPr>
          <p:spPr>
            <a:xfrm>
              <a:off x="440872" y="4506686"/>
              <a:ext cx="2114550" cy="2032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Digital Interactions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603C48-B427-2833-73CA-085BDDF4C637}"/>
                </a:ext>
              </a:extLst>
            </p:cNvPr>
            <p:cNvSpPr/>
            <p:nvPr/>
          </p:nvSpPr>
          <p:spPr>
            <a:xfrm>
              <a:off x="1728107" y="2351314"/>
              <a:ext cx="2114550" cy="2032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 in Loneliness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CA586B-8869-ED24-F5BD-9513F626F9C3}"/>
                </a:ext>
              </a:extLst>
            </p:cNvPr>
            <p:cNvSpPr/>
            <p:nvPr/>
          </p:nvSpPr>
          <p:spPr>
            <a:xfrm>
              <a:off x="3045279" y="4506686"/>
              <a:ext cx="2114550" cy="2032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Higher Bridging to Bonding Relationship Ratio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E3470A-F75E-6492-B6F5-127C821145AD}"/>
                </a:ext>
              </a:extLst>
            </p:cNvPr>
            <p:cNvSpPr/>
            <p:nvPr/>
          </p:nvSpPr>
          <p:spPr>
            <a:xfrm>
              <a:off x="8496373" y="2362698"/>
              <a:ext cx="2114550" cy="20329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Decrease in Long-Term Satisfaction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48F9F9-DCEA-564A-342E-21B7DB523AC3}"/>
                </a:ext>
              </a:extLst>
            </p:cNvPr>
            <p:cNvSpPr/>
            <p:nvPr/>
          </p:nvSpPr>
          <p:spPr>
            <a:xfrm>
              <a:off x="7113815" y="242207"/>
              <a:ext cx="2114550" cy="20329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Dysfunctional Relationship Management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7AD8D-FCB2-F1DF-A86E-D641A00B0081}"/>
                </a:ext>
              </a:extLst>
            </p:cNvPr>
            <p:cNvSpPr/>
            <p:nvPr/>
          </p:nvSpPr>
          <p:spPr>
            <a:xfrm>
              <a:off x="9719510" y="242206"/>
              <a:ext cx="2114550" cy="20329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 in Self-Evaluation Standards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776D74-01E1-1010-2386-58E1CF018BCE}"/>
                </a:ext>
              </a:extLst>
            </p:cNvPr>
            <p:cNvSpPr/>
            <p:nvPr/>
          </p:nvSpPr>
          <p:spPr>
            <a:xfrm>
              <a:off x="440872" y="465221"/>
              <a:ext cx="2522763" cy="12994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Expectations (Remote Workflow, Distance Communication etc.)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0ABAC3-D9BB-769B-BBBA-08F4680C6A8D}"/>
                </a:ext>
              </a:extLst>
            </p:cNvPr>
            <p:cNvSpPr/>
            <p:nvPr/>
          </p:nvSpPr>
          <p:spPr>
            <a:xfrm>
              <a:off x="9311297" y="5240182"/>
              <a:ext cx="2522763" cy="12994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Expectations (High Friend Counts, Short Term Satisfaction Preference etc.)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4E082A-DFC9-CF7A-B26B-BB24983D83D1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V="1">
              <a:off x="11524391" y="1977401"/>
              <a:ext cx="0" cy="3262781"/>
            </a:xfrm>
            <a:prstGeom prst="straightConnector1">
              <a:avLst/>
            </a:prstGeom>
            <a:ln w="19050"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193871-955D-DA2C-AD13-13EB758BEE5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50541" y="1764632"/>
              <a:ext cx="0" cy="303976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8988A7-EB61-094E-B2C7-8D68C1C7AA0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0800000" flipV="1">
              <a:off x="1060211" y="3367767"/>
              <a:ext cx="667896" cy="1222893"/>
            </a:xfrm>
            <a:prstGeom prst="curved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C4CB84-CB3A-A2AF-80FC-419D773A3B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94002" y="5243742"/>
              <a:ext cx="12700" cy="2604407"/>
            </a:xfrm>
            <a:prstGeom prst="curvedConnector3">
              <a:avLst>
                <a:gd name="adj1" fmla="val 1285717"/>
              </a:avLst>
            </a:prstGeom>
            <a:ln w="19050">
              <a:prstDash val="dash"/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18">
              <a:extLst>
                <a:ext uri="{FF2B5EF4-FFF2-40B4-BE49-F238E27FC236}">
                  <a16:creationId xmlns:a16="http://schemas.microsoft.com/office/drawing/2014/main" id="{A1013168-0084-AFA0-8E12-C6DD62A8A3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42657" y="3358335"/>
              <a:ext cx="667896" cy="1222893"/>
            </a:xfrm>
            <a:prstGeom prst="curvedConnector2">
              <a:avLst/>
            </a:prstGeom>
            <a:ln w="19050">
              <a:prstDash val="solid"/>
              <a:headEnd type="stealth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31">
              <a:extLst>
                <a:ext uri="{FF2B5EF4-FFF2-40B4-BE49-F238E27FC236}">
                  <a16:creationId xmlns:a16="http://schemas.microsoft.com/office/drawing/2014/main" id="{9EAA4566-A386-4F99-88CC-B156E2DEBEC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515282" y="-1053647"/>
              <a:ext cx="12700" cy="2604407"/>
            </a:xfrm>
            <a:prstGeom prst="curvedConnector3">
              <a:avLst>
                <a:gd name="adj1" fmla="val 1285717"/>
              </a:avLst>
            </a:prstGeom>
            <a:ln w="19050">
              <a:prstDash val="dash"/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18">
              <a:extLst>
                <a:ext uri="{FF2B5EF4-FFF2-40B4-BE49-F238E27FC236}">
                  <a16:creationId xmlns:a16="http://schemas.microsoft.com/office/drawing/2014/main" id="{AE855EA1-5EB7-35E9-BCE9-131D5EA1C9F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28477" y="2215642"/>
              <a:ext cx="667896" cy="1222893"/>
            </a:xfrm>
            <a:prstGeom prst="curvedConnector2">
              <a:avLst/>
            </a:prstGeom>
            <a:ln w="19050">
              <a:headEnd type="stealth" w="lg" len="lg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18">
              <a:extLst>
                <a:ext uri="{FF2B5EF4-FFF2-40B4-BE49-F238E27FC236}">
                  <a16:creationId xmlns:a16="http://schemas.microsoft.com/office/drawing/2014/main" id="{D638A57B-CE48-3816-5988-BF36383D34C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610923" y="2156259"/>
              <a:ext cx="667896" cy="1222893"/>
            </a:xfrm>
            <a:prstGeom prst="curved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31">
              <a:extLst>
                <a:ext uri="{FF2B5EF4-FFF2-40B4-BE49-F238E27FC236}">
                  <a16:creationId xmlns:a16="http://schemas.microsoft.com/office/drawing/2014/main" id="{13CF91F0-B132-92BC-6BE0-1B8371113D6F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rot="5400000" flipH="1" flipV="1">
              <a:off x="4403272" y="-359228"/>
              <a:ext cx="1092653" cy="4328433"/>
            </a:xfrm>
            <a:prstGeom prst="curvedConnector2">
              <a:avLst/>
            </a:prstGeom>
            <a:ln w="19050">
              <a:prstDash val="dash"/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31">
              <a:extLst>
                <a:ext uri="{FF2B5EF4-FFF2-40B4-BE49-F238E27FC236}">
                  <a16:creationId xmlns:a16="http://schemas.microsoft.com/office/drawing/2014/main" id="{3674E6C3-48BB-AA3F-6E53-0FDEE5674C21}"/>
                </a:ext>
              </a:extLst>
            </p:cNvPr>
            <p:cNvCxnSpPr>
              <a:cxnSpLocks/>
              <a:stCxn id="7" idx="4"/>
              <a:endCxn id="6" idx="6"/>
            </p:cNvCxnSpPr>
            <p:nvPr/>
          </p:nvCxnSpPr>
          <p:spPr>
            <a:xfrm rot="5400000">
              <a:off x="6792972" y="2762463"/>
              <a:ext cx="1127535" cy="4393819"/>
            </a:xfrm>
            <a:prstGeom prst="curvedConnector2">
              <a:avLst/>
            </a:prstGeom>
            <a:ln w="19050">
              <a:prstDash val="dash"/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A44A72B-C393-08F7-B76F-C19743AA6C39}"/>
              </a:ext>
            </a:extLst>
          </p:cNvPr>
          <p:cNvSpPr/>
          <p:nvPr/>
        </p:nvSpPr>
        <p:spPr>
          <a:xfrm>
            <a:off x="5736127" y="5896430"/>
            <a:ext cx="3241223" cy="6431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C5A8C0-ABCF-3CAE-01D3-49AE2162AD51}"/>
              </a:ext>
            </a:extLst>
          </p:cNvPr>
          <p:cNvCxnSpPr>
            <a:cxnSpLocks/>
          </p:cNvCxnSpPr>
          <p:nvPr/>
        </p:nvCxnSpPr>
        <p:spPr>
          <a:xfrm>
            <a:off x="5902779" y="6310993"/>
            <a:ext cx="12817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DBA3F1-2B8D-B5AD-1DFD-09FB54206A5B}"/>
              </a:ext>
            </a:extLst>
          </p:cNvPr>
          <p:cNvCxnSpPr>
            <a:cxnSpLocks/>
          </p:cNvCxnSpPr>
          <p:nvPr/>
        </p:nvCxnSpPr>
        <p:spPr>
          <a:xfrm>
            <a:off x="7498250" y="6310993"/>
            <a:ext cx="12817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60316CA-1975-21FD-12EF-87C9F29B1740}"/>
              </a:ext>
            </a:extLst>
          </p:cNvPr>
          <p:cNvSpPr txBox="1"/>
          <p:nvPr/>
        </p:nvSpPr>
        <p:spPr>
          <a:xfrm>
            <a:off x="5916313" y="5953092"/>
            <a:ext cx="127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73B598-EB98-4513-F0ED-8E45D26F1D86}"/>
              </a:ext>
            </a:extLst>
          </p:cNvPr>
          <p:cNvSpPr txBox="1"/>
          <p:nvPr/>
        </p:nvSpPr>
        <p:spPr>
          <a:xfrm>
            <a:off x="7398199" y="5953253"/>
            <a:ext cx="148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Unperceived</a:t>
            </a:r>
          </a:p>
        </p:txBody>
      </p:sp>
    </p:spTree>
    <p:extLst>
      <p:ext uri="{BB962C8B-B14F-4D97-AF65-F5344CB8AC3E}">
        <p14:creationId xmlns:p14="http://schemas.microsoft.com/office/powerpoint/2010/main" val="39761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AED76-2673-8FAE-5E58-46B42D06E2EC}"/>
              </a:ext>
            </a:extLst>
          </p:cNvPr>
          <p:cNvSpPr/>
          <p:nvPr/>
        </p:nvSpPr>
        <p:spPr>
          <a:xfrm>
            <a:off x="93306" y="93307"/>
            <a:ext cx="6002694" cy="667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5F174-44CD-D500-CCC1-555F6CB74B0C}"/>
              </a:ext>
            </a:extLst>
          </p:cNvPr>
          <p:cNvSpPr/>
          <p:nvPr/>
        </p:nvSpPr>
        <p:spPr>
          <a:xfrm>
            <a:off x="6096000" y="93307"/>
            <a:ext cx="6002694" cy="667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25E55-E15A-8725-F9AC-1EBEE7C93113}"/>
              </a:ext>
            </a:extLst>
          </p:cNvPr>
          <p:cNvSpPr/>
          <p:nvPr/>
        </p:nvSpPr>
        <p:spPr>
          <a:xfrm>
            <a:off x="93306" y="93308"/>
            <a:ext cx="6002694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Unhappy Individuals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5D72E-DF16-B440-345F-56F9EFEBF114}"/>
              </a:ext>
            </a:extLst>
          </p:cNvPr>
          <p:cNvSpPr/>
          <p:nvPr/>
        </p:nvSpPr>
        <p:spPr>
          <a:xfrm>
            <a:off x="6096000" y="93308"/>
            <a:ext cx="6002694" cy="531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 Individuals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D9089-6B8F-5709-0A62-E04EE9FA541F}"/>
              </a:ext>
            </a:extLst>
          </p:cNvPr>
          <p:cNvSpPr/>
          <p:nvPr/>
        </p:nvSpPr>
        <p:spPr>
          <a:xfrm>
            <a:off x="352927" y="970547"/>
            <a:ext cx="2021306" cy="978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Cohesion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8F0625-217A-6293-D65A-9E3A36FCFD15}"/>
              </a:ext>
            </a:extLst>
          </p:cNvPr>
          <p:cNvSpPr/>
          <p:nvPr/>
        </p:nvSpPr>
        <p:spPr>
          <a:xfrm>
            <a:off x="3793957" y="970547"/>
            <a:ext cx="2021306" cy="978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Loneliness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1E949E-B04F-D419-902E-DA600502AEB0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3094653" y="3867619"/>
            <a:ext cx="0" cy="153055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AFF980-A746-2FB8-019D-01F4886BF0B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378886" y="1968431"/>
            <a:ext cx="1715767" cy="920620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448430-158D-2C26-557C-B11B9792A23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094653" y="1959429"/>
            <a:ext cx="1719943" cy="929622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63EC1E-060C-D49F-15C2-DB78B40F1205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rot="5400000">
            <a:off x="2485789" y="3568632"/>
            <a:ext cx="3938338" cy="69930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338D82-C65A-699E-04F8-0C74B47AD630}"/>
              </a:ext>
            </a:extLst>
          </p:cNvPr>
          <p:cNvSpPr/>
          <p:nvPr/>
        </p:nvSpPr>
        <p:spPr>
          <a:xfrm>
            <a:off x="352927" y="4143610"/>
            <a:ext cx="2021306" cy="978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Political Participation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AC29141-B053-8EF3-AEA0-E3F8DE2843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1154" y="5144606"/>
            <a:ext cx="765275" cy="72042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56D4ED-8790-80C9-40C7-914F99B5B183}"/>
              </a:ext>
            </a:extLst>
          </p:cNvPr>
          <p:cNvGrpSpPr/>
          <p:nvPr/>
        </p:nvGrpSpPr>
        <p:grpSpPr>
          <a:xfrm>
            <a:off x="352928" y="970548"/>
            <a:ext cx="5462336" cy="5406189"/>
            <a:chOff x="352928" y="970548"/>
            <a:chExt cx="5462336" cy="54061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E55BD-437D-94F5-D133-07F9DDD94ED0}"/>
                </a:ext>
              </a:extLst>
            </p:cNvPr>
            <p:cNvSpPr/>
            <p:nvPr/>
          </p:nvSpPr>
          <p:spPr>
            <a:xfrm>
              <a:off x="2084000" y="5398169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Happiness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6FDCA4-A61E-EF74-25FE-1F288DE42E5A}"/>
                </a:ext>
              </a:extLst>
            </p:cNvPr>
            <p:cNvSpPr/>
            <p:nvPr/>
          </p:nvSpPr>
          <p:spPr>
            <a:xfrm>
              <a:off x="2084000" y="2889051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(High Cohesion/High Loneliness; High Cohesion/Low Loneliness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C8B5E0-C557-F1E5-DECB-D888A4015189}"/>
                </a:ext>
              </a:extLst>
            </p:cNvPr>
            <p:cNvSpPr/>
            <p:nvPr/>
          </p:nvSpPr>
          <p:spPr>
            <a:xfrm>
              <a:off x="3793958" y="970548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Loneliness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E1E5C6-2A03-A940-0A2E-15982A787FB2}"/>
                </a:ext>
              </a:extLst>
            </p:cNvPr>
            <p:cNvCxnSpPr/>
            <p:nvPr/>
          </p:nvCxnSpPr>
          <p:spPr>
            <a:xfrm>
              <a:off x="3094654" y="3867620"/>
              <a:ext cx="0" cy="153055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7E935341-F2A9-87E1-C065-281020517576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2485790" y="3568633"/>
              <a:ext cx="3938338" cy="69930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878D25-FA0A-C42B-1F36-7BFD30D5D0D8}"/>
                </a:ext>
              </a:extLst>
            </p:cNvPr>
            <p:cNvSpPr/>
            <p:nvPr/>
          </p:nvSpPr>
          <p:spPr>
            <a:xfrm>
              <a:off x="352928" y="4143611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Political Participation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9E7421D2-0936-361C-A453-D7B175550C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41155" y="5144607"/>
              <a:ext cx="765275" cy="720420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9E5BAC7-EDD3-6BEC-5460-24915B2CCC3D}"/>
              </a:ext>
            </a:extLst>
          </p:cNvPr>
          <p:cNvGrpSpPr/>
          <p:nvPr/>
        </p:nvGrpSpPr>
        <p:grpSpPr>
          <a:xfrm>
            <a:off x="6376736" y="1025361"/>
            <a:ext cx="5462336" cy="5406189"/>
            <a:chOff x="352928" y="970548"/>
            <a:chExt cx="5462336" cy="540618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DB5B56-8C62-0DB7-59EB-083623E81230}"/>
                </a:ext>
              </a:extLst>
            </p:cNvPr>
            <p:cNvSpPr/>
            <p:nvPr/>
          </p:nvSpPr>
          <p:spPr>
            <a:xfrm>
              <a:off x="2084000" y="5398169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Happiness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0D0D2A-E833-3B35-C54A-7692DA0167EB}"/>
                </a:ext>
              </a:extLst>
            </p:cNvPr>
            <p:cNvSpPr/>
            <p:nvPr/>
          </p:nvSpPr>
          <p:spPr>
            <a:xfrm>
              <a:off x="2084000" y="2889051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 </a:t>
              </a:r>
            </a:p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(High Online Communication/High Loneliness)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825C44A-A7B3-1999-9135-95CF99BA0901}"/>
                </a:ext>
              </a:extLst>
            </p:cNvPr>
            <p:cNvSpPr/>
            <p:nvPr/>
          </p:nvSpPr>
          <p:spPr>
            <a:xfrm>
              <a:off x="352928" y="970548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Communication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D236B9B-C1AA-3D22-DF74-73B687932ABE}"/>
                </a:ext>
              </a:extLst>
            </p:cNvPr>
            <p:cNvSpPr/>
            <p:nvPr/>
          </p:nvSpPr>
          <p:spPr>
            <a:xfrm>
              <a:off x="3793958" y="970548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Loneliness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A37781B-35F7-54A7-E832-D3ADDAF93AB2}"/>
                </a:ext>
              </a:extLst>
            </p:cNvPr>
            <p:cNvCxnSpPr/>
            <p:nvPr/>
          </p:nvCxnSpPr>
          <p:spPr>
            <a:xfrm>
              <a:off x="3094654" y="3867620"/>
              <a:ext cx="0" cy="153055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CE4B288-8A21-A33D-D309-D276FD868AD9}"/>
                </a:ext>
              </a:extLst>
            </p:cNvPr>
            <p:cNvCxnSpPr>
              <a:cxnSpLocks/>
            </p:cNvCxnSpPr>
            <p:nvPr/>
          </p:nvCxnSpPr>
          <p:spPr>
            <a:xfrm>
              <a:off x="1378887" y="1968432"/>
              <a:ext cx="1715767" cy="920620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849600C-9A55-888C-0A52-35B2AB086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4654" y="1959430"/>
              <a:ext cx="1719943" cy="929622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B0C8AA1-D8DB-5B2C-6035-36FB0FC8A1B2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rot="5400000">
              <a:off x="2485790" y="3568633"/>
              <a:ext cx="3938338" cy="69930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D4A042A-59C9-0415-57DC-9D1A6E532BA6}"/>
                </a:ext>
              </a:extLst>
            </p:cNvPr>
            <p:cNvSpPr/>
            <p:nvPr/>
          </p:nvSpPr>
          <p:spPr>
            <a:xfrm>
              <a:off x="352928" y="4143611"/>
              <a:ext cx="2021306" cy="9785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Political Participation</a:t>
              </a:r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7D32BBE-F661-61ED-3BE2-A15DCFFD78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41155" y="5144607"/>
              <a:ext cx="765275" cy="720420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4D43F5F-2A1F-E565-94C6-8D5BF758C0E5}"/>
                  </a:ext>
                </a:extLst>
              </p:cNvPr>
              <p:cNvSpPr txBox="1"/>
              <p:nvPr/>
            </p:nvSpPr>
            <p:spPr>
              <a:xfrm>
                <a:off x="4781202" y="3682953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4D43F5F-2A1F-E565-94C6-8D5BF758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02" y="3682953"/>
                <a:ext cx="98478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29FDBE-00F2-BAD0-9F99-5D409448F90B}"/>
                  </a:ext>
                </a:extLst>
              </p:cNvPr>
              <p:cNvSpPr txBox="1"/>
              <p:nvPr/>
            </p:nvSpPr>
            <p:spPr>
              <a:xfrm>
                <a:off x="3071940" y="4318376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29FDBE-00F2-BAD0-9F99-5D409448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40" y="4318376"/>
                <a:ext cx="98478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7CAB3F-5E7E-FB01-403A-60407BA025D9}"/>
                  </a:ext>
                </a:extLst>
              </p:cNvPr>
              <p:cNvSpPr txBox="1"/>
              <p:nvPr/>
            </p:nvSpPr>
            <p:spPr>
              <a:xfrm>
                <a:off x="513815" y="5320488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7CAB3F-5E7E-FB01-403A-60407BA0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5" y="5320488"/>
                <a:ext cx="98478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B2A988F-B5ED-6C2D-DD55-C2AA375FC070}"/>
                  </a:ext>
                </a:extLst>
              </p:cNvPr>
              <p:cNvSpPr txBox="1"/>
              <p:nvPr/>
            </p:nvSpPr>
            <p:spPr>
              <a:xfrm>
                <a:off x="10849534" y="3836516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B2A988F-B5ED-6C2D-DD55-C2AA375F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534" y="3836516"/>
                <a:ext cx="9847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3002D3-049D-0955-838D-9204CB26BD66}"/>
                  </a:ext>
                </a:extLst>
              </p:cNvPr>
              <p:cNvSpPr txBox="1"/>
              <p:nvPr/>
            </p:nvSpPr>
            <p:spPr>
              <a:xfrm>
                <a:off x="6490258" y="5398169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3002D3-049D-0955-838D-9204CB26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58" y="5398169"/>
                <a:ext cx="98478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C401448-087C-2F34-D896-EEE3F7FB6F16}"/>
                  </a:ext>
                </a:extLst>
              </p:cNvPr>
              <p:cNvSpPr txBox="1"/>
              <p:nvPr/>
            </p:nvSpPr>
            <p:spPr>
              <a:xfrm>
                <a:off x="9003959" y="4448228"/>
                <a:ext cx="984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C401448-087C-2F34-D896-EEE3F7FB6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959" y="4448228"/>
                <a:ext cx="98478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BEF652-E3F9-2DDE-D716-95FCA45DAD5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363581" y="1949116"/>
            <a:ext cx="0" cy="2194495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C14BFD-441B-316D-36AF-C865F9A7CBE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7387389" y="2003929"/>
            <a:ext cx="0" cy="2194495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Giunti</dc:creator>
  <cp:lastModifiedBy>Michele Giunti</cp:lastModifiedBy>
  <cp:revision>1</cp:revision>
  <cp:lastPrinted>2023-04-06T15:27:16Z</cp:lastPrinted>
  <dcterms:created xsi:type="dcterms:W3CDTF">2023-04-06T14:20:15Z</dcterms:created>
  <dcterms:modified xsi:type="dcterms:W3CDTF">2023-04-07T17:46:18Z</dcterms:modified>
</cp:coreProperties>
</file>