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>
      <p:cViewPr varScale="1">
        <p:scale>
          <a:sx n="146" d="100"/>
          <a:sy n="146" d="100"/>
        </p:scale>
        <p:origin x="4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EDB46F-5813-1F42-AC87-E5CE583B9E46}" type="doc">
      <dgm:prSet loTypeId="urn:microsoft.com/office/officeart/2005/8/layout/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93BE9DF-AFF9-F147-B77B-A9A933112074}">
      <dgm:prSet phldrT="[Text]" phldr="1"/>
      <dgm:spPr/>
      <dgm:t>
        <a:bodyPr/>
        <a:lstStyle/>
        <a:p>
          <a:endParaRPr lang="en-GB"/>
        </a:p>
      </dgm:t>
    </dgm:pt>
    <dgm:pt modelId="{228BAACD-464F-DF4E-BC16-07186CA67300}" type="parTrans" cxnId="{689A9F22-AE32-6942-8549-599D886AC97C}">
      <dgm:prSet/>
      <dgm:spPr/>
      <dgm:t>
        <a:bodyPr/>
        <a:lstStyle/>
        <a:p>
          <a:endParaRPr lang="en-GB"/>
        </a:p>
      </dgm:t>
    </dgm:pt>
    <dgm:pt modelId="{BBD4CD3A-FA10-9C4C-98B6-934DDAAC946F}" type="sibTrans" cxnId="{689A9F22-AE32-6942-8549-599D886AC97C}">
      <dgm:prSet/>
      <dgm:spPr/>
      <dgm:t>
        <a:bodyPr/>
        <a:lstStyle/>
        <a:p>
          <a:r>
            <a:rPr lang="en-GB" dirty="0" err="1"/>
            <a:t>harvest_scan.py</a:t>
          </a:r>
          <a:endParaRPr lang="en-GB" dirty="0"/>
        </a:p>
      </dgm:t>
    </dgm:pt>
    <dgm:pt modelId="{4D09C35E-CF7F-2E48-B3FF-A1DC48BBE666}">
      <dgm:prSet phldrT="[Text]" phldr="1"/>
      <dgm:spPr/>
      <dgm:t>
        <a:bodyPr/>
        <a:lstStyle/>
        <a:p>
          <a:endParaRPr lang="en-GB"/>
        </a:p>
      </dgm:t>
    </dgm:pt>
    <dgm:pt modelId="{F8E44F64-F735-7243-A0C5-76D933325221}" type="parTrans" cxnId="{B4B05AE9-20EB-E446-AEA3-2F7FF548E307}">
      <dgm:prSet/>
      <dgm:spPr/>
      <dgm:t>
        <a:bodyPr/>
        <a:lstStyle/>
        <a:p>
          <a:endParaRPr lang="en-GB"/>
        </a:p>
      </dgm:t>
    </dgm:pt>
    <dgm:pt modelId="{807F7310-603F-1A4E-9D00-4D1451E6E437}" type="sibTrans" cxnId="{B4B05AE9-20EB-E446-AEA3-2F7FF548E307}">
      <dgm:prSet/>
      <dgm:spPr/>
      <dgm:t>
        <a:bodyPr/>
        <a:lstStyle/>
        <a:p>
          <a:endParaRPr lang="en-GB"/>
        </a:p>
      </dgm:t>
    </dgm:pt>
    <dgm:pt modelId="{54156A11-2700-2B4E-8FE3-D1555C870B3A}">
      <dgm:prSet phldrT="[Text]" phldr="1"/>
      <dgm:spPr/>
      <dgm:t>
        <a:bodyPr/>
        <a:lstStyle/>
        <a:p>
          <a:endParaRPr lang="en-GB"/>
        </a:p>
      </dgm:t>
    </dgm:pt>
    <dgm:pt modelId="{9003FA32-A372-F84E-AEC6-6AB464997C50}" type="parTrans" cxnId="{31D0A54C-75FF-0042-B89B-5FF5DCB86E80}">
      <dgm:prSet/>
      <dgm:spPr/>
      <dgm:t>
        <a:bodyPr/>
        <a:lstStyle/>
        <a:p>
          <a:endParaRPr lang="en-GB"/>
        </a:p>
      </dgm:t>
    </dgm:pt>
    <dgm:pt modelId="{626E430B-DF38-F84D-8542-E52E689A21CF}" type="sibTrans" cxnId="{31D0A54C-75FF-0042-B89B-5FF5DCB86E80}">
      <dgm:prSet/>
      <dgm:spPr/>
      <dgm:t>
        <a:bodyPr/>
        <a:lstStyle/>
        <a:p>
          <a:endParaRPr lang="en-GB"/>
        </a:p>
      </dgm:t>
    </dgm:pt>
    <dgm:pt modelId="{C2578539-69EC-4E47-A4F0-55A4D9FF0E53}">
      <dgm:prSet phldrT="[Text]" phldr="1"/>
      <dgm:spPr/>
      <dgm:t>
        <a:bodyPr/>
        <a:lstStyle/>
        <a:p>
          <a:endParaRPr lang="en-GB"/>
        </a:p>
      </dgm:t>
    </dgm:pt>
    <dgm:pt modelId="{3577E60A-D2ED-C94D-BB18-30EB70C4068D}" type="parTrans" cxnId="{E12BAA7A-E110-8842-AA09-7A935E69E89A}">
      <dgm:prSet/>
      <dgm:spPr/>
      <dgm:t>
        <a:bodyPr/>
        <a:lstStyle/>
        <a:p>
          <a:endParaRPr lang="en-GB"/>
        </a:p>
      </dgm:t>
    </dgm:pt>
    <dgm:pt modelId="{0AE63E43-5EDD-FD40-9962-92CB88181038}" type="sibTrans" cxnId="{E12BAA7A-E110-8842-AA09-7A935E69E89A}">
      <dgm:prSet/>
      <dgm:spPr/>
      <dgm:t>
        <a:bodyPr/>
        <a:lstStyle/>
        <a:p>
          <a:endParaRPr lang="en-GB"/>
        </a:p>
      </dgm:t>
    </dgm:pt>
    <dgm:pt modelId="{DD5EDF5C-D54B-404C-80FF-F8F496C4C016}">
      <dgm:prSet phldrT="[Text]" phldr="1"/>
      <dgm:spPr/>
      <dgm:t>
        <a:bodyPr/>
        <a:lstStyle/>
        <a:p>
          <a:endParaRPr lang="en-GB"/>
        </a:p>
      </dgm:t>
    </dgm:pt>
    <dgm:pt modelId="{FCCE94CD-7D81-E947-93CB-CA1B0E033982}" type="parTrans" cxnId="{EBE77BDB-26B0-EB4C-BB03-502B73FE1B1D}">
      <dgm:prSet/>
      <dgm:spPr/>
      <dgm:t>
        <a:bodyPr/>
        <a:lstStyle/>
        <a:p>
          <a:endParaRPr lang="en-GB"/>
        </a:p>
      </dgm:t>
    </dgm:pt>
    <dgm:pt modelId="{6F6C466B-D684-C64B-979F-9D0CC3A414E7}" type="sibTrans" cxnId="{EBE77BDB-26B0-EB4C-BB03-502B73FE1B1D}">
      <dgm:prSet/>
      <dgm:spPr/>
      <dgm:t>
        <a:bodyPr/>
        <a:lstStyle/>
        <a:p>
          <a:endParaRPr lang="en-GB"/>
        </a:p>
      </dgm:t>
    </dgm:pt>
    <dgm:pt modelId="{3FF2F6FA-1DD3-AD4D-BA65-26E69A638651}" type="pres">
      <dgm:prSet presAssocID="{F0EDB46F-5813-1F42-AC87-E5CE583B9E46}" presName="diagram" presStyleCnt="0">
        <dgm:presLayoutVars>
          <dgm:dir/>
          <dgm:resizeHandles val="exact"/>
        </dgm:presLayoutVars>
      </dgm:prSet>
      <dgm:spPr/>
    </dgm:pt>
    <dgm:pt modelId="{C3ED0393-4F10-A347-8321-2A3260761D54}" type="pres">
      <dgm:prSet presAssocID="{B93BE9DF-AFF9-F147-B77B-A9A933112074}" presName="node" presStyleLbl="node1" presStyleIdx="0" presStyleCnt="5">
        <dgm:presLayoutVars>
          <dgm:bulletEnabled val="1"/>
        </dgm:presLayoutVars>
      </dgm:prSet>
      <dgm:spPr/>
    </dgm:pt>
    <dgm:pt modelId="{AB356682-B27F-B44F-8334-9F94F9A682BA}" type="pres">
      <dgm:prSet presAssocID="{BBD4CD3A-FA10-9C4C-98B6-934DDAAC946F}" presName="sibTrans" presStyleLbl="sibTrans2D1" presStyleIdx="0" presStyleCnt="4" custAng="5400000" custScaleX="190633" custLinFactX="-111311" custLinFactY="100000" custLinFactNeighborX="-200000" custLinFactNeighborY="101613"/>
      <dgm:spPr/>
    </dgm:pt>
    <dgm:pt modelId="{42DFA563-99EE-714A-BA4D-BC6E009F16FC}" type="pres">
      <dgm:prSet presAssocID="{BBD4CD3A-FA10-9C4C-98B6-934DDAAC946F}" presName="connectorText" presStyleLbl="sibTrans2D1" presStyleIdx="0" presStyleCnt="4"/>
      <dgm:spPr/>
    </dgm:pt>
    <dgm:pt modelId="{7C9E73F6-CC9B-9A44-9F77-8F897C6944E5}" type="pres">
      <dgm:prSet presAssocID="{4D09C35E-CF7F-2E48-B3FF-A1DC48BBE666}" presName="node" presStyleLbl="node1" presStyleIdx="1" presStyleCnt="5">
        <dgm:presLayoutVars>
          <dgm:bulletEnabled val="1"/>
        </dgm:presLayoutVars>
      </dgm:prSet>
      <dgm:spPr/>
    </dgm:pt>
    <dgm:pt modelId="{51D64CDF-6098-E547-B95D-B28FC5AE3B9C}" type="pres">
      <dgm:prSet presAssocID="{807F7310-603F-1A4E-9D00-4D1451E6E437}" presName="sibTrans" presStyleLbl="sibTrans2D1" presStyleIdx="1" presStyleCnt="4"/>
      <dgm:spPr/>
    </dgm:pt>
    <dgm:pt modelId="{FD978674-368A-4C4C-BBD8-386FA4E08BF7}" type="pres">
      <dgm:prSet presAssocID="{807F7310-603F-1A4E-9D00-4D1451E6E437}" presName="connectorText" presStyleLbl="sibTrans2D1" presStyleIdx="1" presStyleCnt="4"/>
      <dgm:spPr/>
    </dgm:pt>
    <dgm:pt modelId="{6221709E-1213-3948-B20F-4A695A901953}" type="pres">
      <dgm:prSet presAssocID="{54156A11-2700-2B4E-8FE3-D1555C870B3A}" presName="node" presStyleLbl="node1" presStyleIdx="2" presStyleCnt="5">
        <dgm:presLayoutVars>
          <dgm:bulletEnabled val="1"/>
        </dgm:presLayoutVars>
      </dgm:prSet>
      <dgm:spPr/>
    </dgm:pt>
    <dgm:pt modelId="{9FCAB362-E49C-0C4F-82B1-E00671CD62A8}" type="pres">
      <dgm:prSet presAssocID="{626E430B-DF38-F84D-8542-E52E689A21CF}" presName="sibTrans" presStyleLbl="sibTrans2D1" presStyleIdx="2" presStyleCnt="4"/>
      <dgm:spPr/>
    </dgm:pt>
    <dgm:pt modelId="{5179483D-304B-3B4F-8AF4-EABBE1E38E54}" type="pres">
      <dgm:prSet presAssocID="{626E430B-DF38-F84D-8542-E52E689A21CF}" presName="connectorText" presStyleLbl="sibTrans2D1" presStyleIdx="2" presStyleCnt="4"/>
      <dgm:spPr/>
    </dgm:pt>
    <dgm:pt modelId="{EA95FFCC-DADD-3B4B-9626-738489EC07F4}" type="pres">
      <dgm:prSet presAssocID="{C2578539-69EC-4E47-A4F0-55A4D9FF0E53}" presName="node" presStyleLbl="node1" presStyleIdx="3" presStyleCnt="5">
        <dgm:presLayoutVars>
          <dgm:bulletEnabled val="1"/>
        </dgm:presLayoutVars>
      </dgm:prSet>
      <dgm:spPr/>
    </dgm:pt>
    <dgm:pt modelId="{AA7331F3-3C41-464F-982E-209EEBEC626B}" type="pres">
      <dgm:prSet presAssocID="{0AE63E43-5EDD-FD40-9962-92CB88181038}" presName="sibTrans" presStyleLbl="sibTrans2D1" presStyleIdx="3" presStyleCnt="4"/>
      <dgm:spPr/>
    </dgm:pt>
    <dgm:pt modelId="{73225F3D-1581-F14E-A992-D410BD757A92}" type="pres">
      <dgm:prSet presAssocID="{0AE63E43-5EDD-FD40-9962-92CB88181038}" presName="connectorText" presStyleLbl="sibTrans2D1" presStyleIdx="3" presStyleCnt="4"/>
      <dgm:spPr/>
    </dgm:pt>
    <dgm:pt modelId="{3EB2C947-6379-0C4E-A341-792ECE781A84}" type="pres">
      <dgm:prSet presAssocID="{DD5EDF5C-D54B-404C-80FF-F8F496C4C016}" presName="node" presStyleLbl="node1" presStyleIdx="4" presStyleCnt="5">
        <dgm:presLayoutVars>
          <dgm:bulletEnabled val="1"/>
        </dgm:presLayoutVars>
      </dgm:prSet>
      <dgm:spPr/>
    </dgm:pt>
  </dgm:ptLst>
  <dgm:cxnLst>
    <dgm:cxn modelId="{388F3902-F216-9E4D-889E-11CC3B6C77A3}" type="presOf" srcId="{626E430B-DF38-F84D-8542-E52E689A21CF}" destId="{9FCAB362-E49C-0C4F-82B1-E00671CD62A8}" srcOrd="0" destOrd="0" presId="urn:microsoft.com/office/officeart/2005/8/layout/process5"/>
    <dgm:cxn modelId="{0F4E5C16-1E51-0D47-98E1-19F885076A99}" type="presOf" srcId="{0AE63E43-5EDD-FD40-9962-92CB88181038}" destId="{AA7331F3-3C41-464F-982E-209EEBEC626B}" srcOrd="0" destOrd="0" presId="urn:microsoft.com/office/officeart/2005/8/layout/process5"/>
    <dgm:cxn modelId="{689A9F22-AE32-6942-8549-599D886AC97C}" srcId="{F0EDB46F-5813-1F42-AC87-E5CE583B9E46}" destId="{B93BE9DF-AFF9-F147-B77B-A9A933112074}" srcOrd="0" destOrd="0" parTransId="{228BAACD-464F-DF4E-BC16-07186CA67300}" sibTransId="{BBD4CD3A-FA10-9C4C-98B6-934DDAAC946F}"/>
    <dgm:cxn modelId="{E740603E-6ABF-2E4A-94F3-D72F8B819D73}" type="presOf" srcId="{626E430B-DF38-F84D-8542-E52E689A21CF}" destId="{5179483D-304B-3B4F-8AF4-EABBE1E38E54}" srcOrd="1" destOrd="0" presId="urn:microsoft.com/office/officeart/2005/8/layout/process5"/>
    <dgm:cxn modelId="{31D0A54C-75FF-0042-B89B-5FF5DCB86E80}" srcId="{F0EDB46F-5813-1F42-AC87-E5CE583B9E46}" destId="{54156A11-2700-2B4E-8FE3-D1555C870B3A}" srcOrd="2" destOrd="0" parTransId="{9003FA32-A372-F84E-AEC6-6AB464997C50}" sibTransId="{626E430B-DF38-F84D-8542-E52E689A21CF}"/>
    <dgm:cxn modelId="{4BD25E4E-EC38-FB45-89D3-A4791CBFD50A}" type="presOf" srcId="{F0EDB46F-5813-1F42-AC87-E5CE583B9E46}" destId="{3FF2F6FA-1DD3-AD4D-BA65-26E69A638651}" srcOrd="0" destOrd="0" presId="urn:microsoft.com/office/officeart/2005/8/layout/process5"/>
    <dgm:cxn modelId="{D0CAD568-3CBA-3A47-8626-5684B9710948}" type="presOf" srcId="{4D09C35E-CF7F-2E48-B3FF-A1DC48BBE666}" destId="{7C9E73F6-CC9B-9A44-9F77-8F897C6944E5}" srcOrd="0" destOrd="0" presId="urn:microsoft.com/office/officeart/2005/8/layout/process5"/>
    <dgm:cxn modelId="{E12BAA7A-E110-8842-AA09-7A935E69E89A}" srcId="{F0EDB46F-5813-1F42-AC87-E5CE583B9E46}" destId="{C2578539-69EC-4E47-A4F0-55A4D9FF0E53}" srcOrd="3" destOrd="0" parTransId="{3577E60A-D2ED-C94D-BB18-30EB70C4068D}" sibTransId="{0AE63E43-5EDD-FD40-9962-92CB88181038}"/>
    <dgm:cxn modelId="{1916C69C-BA03-3240-908A-0F09D84F4F97}" type="presOf" srcId="{807F7310-603F-1A4E-9D00-4D1451E6E437}" destId="{FD978674-368A-4C4C-BBD8-386FA4E08BF7}" srcOrd="1" destOrd="0" presId="urn:microsoft.com/office/officeart/2005/8/layout/process5"/>
    <dgm:cxn modelId="{BC1D5DAA-2860-2E43-8D3D-5B3504E8DBB0}" type="presOf" srcId="{0AE63E43-5EDD-FD40-9962-92CB88181038}" destId="{73225F3D-1581-F14E-A992-D410BD757A92}" srcOrd="1" destOrd="0" presId="urn:microsoft.com/office/officeart/2005/8/layout/process5"/>
    <dgm:cxn modelId="{F3BE94C3-03F7-5840-86E3-C18DB8E5DBDA}" type="presOf" srcId="{BBD4CD3A-FA10-9C4C-98B6-934DDAAC946F}" destId="{AB356682-B27F-B44F-8334-9F94F9A682BA}" srcOrd="0" destOrd="0" presId="urn:microsoft.com/office/officeart/2005/8/layout/process5"/>
    <dgm:cxn modelId="{E1C1E8C4-38D1-3B45-B281-10FD64AC64D0}" type="presOf" srcId="{807F7310-603F-1A4E-9D00-4D1451E6E437}" destId="{51D64CDF-6098-E547-B95D-B28FC5AE3B9C}" srcOrd="0" destOrd="0" presId="urn:microsoft.com/office/officeart/2005/8/layout/process5"/>
    <dgm:cxn modelId="{E16FBFC9-2655-4446-A0F2-8670E7B7409E}" type="presOf" srcId="{DD5EDF5C-D54B-404C-80FF-F8F496C4C016}" destId="{3EB2C947-6379-0C4E-A341-792ECE781A84}" srcOrd="0" destOrd="0" presId="urn:microsoft.com/office/officeart/2005/8/layout/process5"/>
    <dgm:cxn modelId="{28983ED0-6D4F-5447-B32C-47D20E40C1EF}" type="presOf" srcId="{B93BE9DF-AFF9-F147-B77B-A9A933112074}" destId="{C3ED0393-4F10-A347-8321-2A3260761D54}" srcOrd="0" destOrd="0" presId="urn:microsoft.com/office/officeart/2005/8/layout/process5"/>
    <dgm:cxn modelId="{EBE77BDB-26B0-EB4C-BB03-502B73FE1B1D}" srcId="{F0EDB46F-5813-1F42-AC87-E5CE583B9E46}" destId="{DD5EDF5C-D54B-404C-80FF-F8F496C4C016}" srcOrd="4" destOrd="0" parTransId="{FCCE94CD-7D81-E947-93CB-CA1B0E033982}" sibTransId="{6F6C466B-D684-C64B-979F-9D0CC3A414E7}"/>
    <dgm:cxn modelId="{3F2BB0DE-563D-2E4C-8FC8-D855688D9CBF}" type="presOf" srcId="{54156A11-2700-2B4E-8FE3-D1555C870B3A}" destId="{6221709E-1213-3948-B20F-4A695A901953}" srcOrd="0" destOrd="0" presId="urn:microsoft.com/office/officeart/2005/8/layout/process5"/>
    <dgm:cxn modelId="{D55310E4-8DB7-4A40-9166-7C8736B1523D}" type="presOf" srcId="{C2578539-69EC-4E47-A4F0-55A4D9FF0E53}" destId="{EA95FFCC-DADD-3B4B-9626-738489EC07F4}" srcOrd="0" destOrd="0" presId="urn:microsoft.com/office/officeart/2005/8/layout/process5"/>
    <dgm:cxn modelId="{E5522CE5-0E15-BA4C-94BB-C34AF2B8E363}" type="presOf" srcId="{BBD4CD3A-FA10-9C4C-98B6-934DDAAC946F}" destId="{42DFA563-99EE-714A-BA4D-BC6E009F16FC}" srcOrd="1" destOrd="0" presId="urn:microsoft.com/office/officeart/2005/8/layout/process5"/>
    <dgm:cxn modelId="{B4B05AE9-20EB-E446-AEA3-2F7FF548E307}" srcId="{F0EDB46F-5813-1F42-AC87-E5CE583B9E46}" destId="{4D09C35E-CF7F-2E48-B3FF-A1DC48BBE666}" srcOrd="1" destOrd="0" parTransId="{F8E44F64-F735-7243-A0C5-76D933325221}" sibTransId="{807F7310-603F-1A4E-9D00-4D1451E6E437}"/>
    <dgm:cxn modelId="{6A76645C-C601-5E4A-8DE3-B71A19DC4B0E}" type="presParOf" srcId="{3FF2F6FA-1DD3-AD4D-BA65-26E69A638651}" destId="{C3ED0393-4F10-A347-8321-2A3260761D54}" srcOrd="0" destOrd="0" presId="urn:microsoft.com/office/officeart/2005/8/layout/process5"/>
    <dgm:cxn modelId="{21C217A8-7E2F-9E46-8BE8-9A85E146DB8F}" type="presParOf" srcId="{3FF2F6FA-1DD3-AD4D-BA65-26E69A638651}" destId="{AB356682-B27F-B44F-8334-9F94F9A682BA}" srcOrd="1" destOrd="0" presId="urn:microsoft.com/office/officeart/2005/8/layout/process5"/>
    <dgm:cxn modelId="{3A8F75DA-9917-B745-9831-8121F9F276FF}" type="presParOf" srcId="{AB356682-B27F-B44F-8334-9F94F9A682BA}" destId="{42DFA563-99EE-714A-BA4D-BC6E009F16FC}" srcOrd="0" destOrd="0" presId="urn:microsoft.com/office/officeart/2005/8/layout/process5"/>
    <dgm:cxn modelId="{9831B021-ED35-F349-A2F3-C9DFA2D2C260}" type="presParOf" srcId="{3FF2F6FA-1DD3-AD4D-BA65-26E69A638651}" destId="{7C9E73F6-CC9B-9A44-9F77-8F897C6944E5}" srcOrd="2" destOrd="0" presId="urn:microsoft.com/office/officeart/2005/8/layout/process5"/>
    <dgm:cxn modelId="{D15CD94D-E756-D548-9568-BF6634DDEDF0}" type="presParOf" srcId="{3FF2F6FA-1DD3-AD4D-BA65-26E69A638651}" destId="{51D64CDF-6098-E547-B95D-B28FC5AE3B9C}" srcOrd="3" destOrd="0" presId="urn:microsoft.com/office/officeart/2005/8/layout/process5"/>
    <dgm:cxn modelId="{A6FEDACC-62E8-ED46-AF32-FEB72F852B47}" type="presParOf" srcId="{51D64CDF-6098-E547-B95D-B28FC5AE3B9C}" destId="{FD978674-368A-4C4C-BBD8-386FA4E08BF7}" srcOrd="0" destOrd="0" presId="urn:microsoft.com/office/officeart/2005/8/layout/process5"/>
    <dgm:cxn modelId="{5664999B-D799-ED45-9427-90327E96DACB}" type="presParOf" srcId="{3FF2F6FA-1DD3-AD4D-BA65-26E69A638651}" destId="{6221709E-1213-3948-B20F-4A695A901953}" srcOrd="4" destOrd="0" presId="urn:microsoft.com/office/officeart/2005/8/layout/process5"/>
    <dgm:cxn modelId="{46B4872B-7892-1A42-9EDB-1F7A469B25DF}" type="presParOf" srcId="{3FF2F6FA-1DD3-AD4D-BA65-26E69A638651}" destId="{9FCAB362-E49C-0C4F-82B1-E00671CD62A8}" srcOrd="5" destOrd="0" presId="urn:microsoft.com/office/officeart/2005/8/layout/process5"/>
    <dgm:cxn modelId="{627D14FE-2F13-2D42-ABDA-CC19D860F65A}" type="presParOf" srcId="{9FCAB362-E49C-0C4F-82B1-E00671CD62A8}" destId="{5179483D-304B-3B4F-8AF4-EABBE1E38E54}" srcOrd="0" destOrd="0" presId="urn:microsoft.com/office/officeart/2005/8/layout/process5"/>
    <dgm:cxn modelId="{FF6C2C8A-D30D-9640-A2EF-F4099AFDF872}" type="presParOf" srcId="{3FF2F6FA-1DD3-AD4D-BA65-26E69A638651}" destId="{EA95FFCC-DADD-3B4B-9626-738489EC07F4}" srcOrd="6" destOrd="0" presId="urn:microsoft.com/office/officeart/2005/8/layout/process5"/>
    <dgm:cxn modelId="{6234ABBF-E0E6-DF48-8E4C-906A8D0868D9}" type="presParOf" srcId="{3FF2F6FA-1DD3-AD4D-BA65-26E69A638651}" destId="{AA7331F3-3C41-464F-982E-209EEBEC626B}" srcOrd="7" destOrd="0" presId="urn:microsoft.com/office/officeart/2005/8/layout/process5"/>
    <dgm:cxn modelId="{423A21B6-DFDE-FA4A-B19D-6021F5845FFF}" type="presParOf" srcId="{AA7331F3-3C41-464F-982E-209EEBEC626B}" destId="{73225F3D-1581-F14E-A992-D410BD757A92}" srcOrd="0" destOrd="0" presId="urn:microsoft.com/office/officeart/2005/8/layout/process5"/>
    <dgm:cxn modelId="{9CFBE2FB-EE92-764B-858F-07D2EC2BE68A}" type="presParOf" srcId="{3FF2F6FA-1DD3-AD4D-BA65-26E69A638651}" destId="{3EB2C947-6379-0C4E-A341-792ECE781A84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D0393-4F10-A347-8321-2A3260761D54}">
      <dsp:nvSpPr>
        <dsp:cNvPr id="0" name=""/>
        <dsp:cNvSpPr/>
      </dsp:nvSpPr>
      <dsp:spPr>
        <a:xfrm>
          <a:off x="10318" y="1446153"/>
          <a:ext cx="3084159" cy="1850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/>
        </a:p>
      </dsp:txBody>
      <dsp:txXfrm>
        <a:off x="64517" y="1500352"/>
        <a:ext cx="2975761" cy="1742097"/>
      </dsp:txXfrm>
    </dsp:sp>
    <dsp:sp modelId="{AB356682-B27F-B44F-8334-9F94F9A682BA}">
      <dsp:nvSpPr>
        <dsp:cNvPr id="0" name=""/>
        <dsp:cNvSpPr/>
      </dsp:nvSpPr>
      <dsp:spPr>
        <a:xfrm rot="5400000">
          <a:off x="1034104" y="3531046"/>
          <a:ext cx="1246438" cy="764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harvest_scan.py</a:t>
          </a:r>
          <a:endParaRPr lang="en-GB" sz="1200" kern="1200" dirty="0"/>
        </a:p>
      </dsp:txBody>
      <dsp:txXfrm>
        <a:off x="1148835" y="3569290"/>
        <a:ext cx="1016977" cy="458923"/>
      </dsp:txXfrm>
    </dsp:sp>
    <dsp:sp modelId="{7C9E73F6-CC9B-9A44-9F77-8F897C6944E5}">
      <dsp:nvSpPr>
        <dsp:cNvPr id="0" name=""/>
        <dsp:cNvSpPr/>
      </dsp:nvSpPr>
      <dsp:spPr>
        <a:xfrm>
          <a:off x="4328142" y="1446153"/>
          <a:ext cx="3084159" cy="1850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/>
        </a:p>
      </dsp:txBody>
      <dsp:txXfrm>
        <a:off x="4382341" y="1500352"/>
        <a:ext cx="2975761" cy="1742097"/>
      </dsp:txXfrm>
    </dsp:sp>
    <dsp:sp modelId="{51D64CDF-6098-E547-B95D-B28FC5AE3B9C}">
      <dsp:nvSpPr>
        <dsp:cNvPr id="0" name=""/>
        <dsp:cNvSpPr/>
      </dsp:nvSpPr>
      <dsp:spPr>
        <a:xfrm>
          <a:off x="7683707" y="1988965"/>
          <a:ext cx="653841" cy="764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7683707" y="2141939"/>
        <a:ext cx="457689" cy="458923"/>
      </dsp:txXfrm>
    </dsp:sp>
    <dsp:sp modelId="{6221709E-1213-3948-B20F-4A695A901953}">
      <dsp:nvSpPr>
        <dsp:cNvPr id="0" name=""/>
        <dsp:cNvSpPr/>
      </dsp:nvSpPr>
      <dsp:spPr>
        <a:xfrm>
          <a:off x="8645965" y="1446153"/>
          <a:ext cx="3084159" cy="1850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/>
        </a:p>
      </dsp:txBody>
      <dsp:txXfrm>
        <a:off x="8700164" y="1500352"/>
        <a:ext cx="2975761" cy="1742097"/>
      </dsp:txXfrm>
    </dsp:sp>
    <dsp:sp modelId="{9FCAB362-E49C-0C4F-82B1-E00671CD62A8}">
      <dsp:nvSpPr>
        <dsp:cNvPr id="0" name=""/>
        <dsp:cNvSpPr/>
      </dsp:nvSpPr>
      <dsp:spPr>
        <a:xfrm rot="5400000">
          <a:off x="9861124" y="3512540"/>
          <a:ext cx="653841" cy="764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58583" y="3568055"/>
        <a:ext cx="458923" cy="457689"/>
      </dsp:txXfrm>
    </dsp:sp>
    <dsp:sp modelId="{EA95FFCC-DADD-3B4B-9626-738489EC07F4}">
      <dsp:nvSpPr>
        <dsp:cNvPr id="0" name=""/>
        <dsp:cNvSpPr/>
      </dsp:nvSpPr>
      <dsp:spPr>
        <a:xfrm>
          <a:off x="8645965" y="4530313"/>
          <a:ext cx="3084159" cy="1850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/>
        </a:p>
      </dsp:txBody>
      <dsp:txXfrm>
        <a:off x="8700164" y="4584512"/>
        <a:ext cx="2975761" cy="1742097"/>
      </dsp:txXfrm>
    </dsp:sp>
    <dsp:sp modelId="{AA7331F3-3C41-464F-982E-209EEBEC626B}">
      <dsp:nvSpPr>
        <dsp:cNvPr id="0" name=""/>
        <dsp:cNvSpPr/>
      </dsp:nvSpPr>
      <dsp:spPr>
        <a:xfrm rot="10800000">
          <a:off x="7720717" y="5073125"/>
          <a:ext cx="653841" cy="764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10800000">
        <a:off x="7916869" y="5226099"/>
        <a:ext cx="457689" cy="458923"/>
      </dsp:txXfrm>
    </dsp:sp>
    <dsp:sp modelId="{3EB2C947-6379-0C4E-A341-792ECE781A84}">
      <dsp:nvSpPr>
        <dsp:cNvPr id="0" name=""/>
        <dsp:cNvSpPr/>
      </dsp:nvSpPr>
      <dsp:spPr>
        <a:xfrm>
          <a:off x="4328142" y="4530313"/>
          <a:ext cx="3084159" cy="18504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/>
        </a:p>
      </dsp:txBody>
      <dsp:txXfrm>
        <a:off x="4382341" y="4584512"/>
        <a:ext cx="2975761" cy="1742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98CE-5D2F-FE4D-A81D-438DFA0FA13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B726-133D-0941-AD15-83ECF6D0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3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98CE-5D2F-FE4D-A81D-438DFA0FA13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B726-133D-0941-AD15-83ECF6D0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98CE-5D2F-FE4D-A81D-438DFA0FA13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B726-133D-0941-AD15-83ECF6D0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4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98CE-5D2F-FE4D-A81D-438DFA0FA13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B726-133D-0941-AD15-83ECF6D0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4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98CE-5D2F-FE4D-A81D-438DFA0FA13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B726-133D-0941-AD15-83ECF6D0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98CE-5D2F-FE4D-A81D-438DFA0FA13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B726-133D-0941-AD15-83ECF6D0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0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98CE-5D2F-FE4D-A81D-438DFA0FA13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B726-133D-0941-AD15-83ECF6D0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98CE-5D2F-FE4D-A81D-438DFA0FA13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B726-133D-0941-AD15-83ECF6D0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3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98CE-5D2F-FE4D-A81D-438DFA0FA13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B726-133D-0941-AD15-83ECF6D0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2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98CE-5D2F-FE4D-A81D-438DFA0FA13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B726-133D-0941-AD15-83ECF6D0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8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98CE-5D2F-FE4D-A81D-438DFA0FA13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B726-133D-0941-AD15-83ECF6D0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2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498CE-5D2F-FE4D-A81D-438DFA0FA138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1B726-133D-0941-AD15-83ECF6D0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5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676BC0-2B50-FCC0-3AD8-7EEC602278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3803485"/>
              </p:ext>
            </p:extLst>
          </p:nvPr>
        </p:nvGraphicFramePr>
        <p:xfrm>
          <a:off x="-2441222" y="1039519"/>
          <a:ext cx="11740444" cy="782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702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529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</TotalTime>
  <Words>5</Words>
  <Application>Microsoft Macintosh PowerPoint</Application>
  <PresentationFormat>A4 Paper (210x297 mm)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Gleen</dc:creator>
  <cp:lastModifiedBy>Mike Gleen</cp:lastModifiedBy>
  <cp:revision>1</cp:revision>
  <dcterms:created xsi:type="dcterms:W3CDTF">2023-01-12T07:22:59Z</dcterms:created>
  <dcterms:modified xsi:type="dcterms:W3CDTF">2023-01-12T07:34:11Z</dcterms:modified>
</cp:coreProperties>
</file>