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54A"/>
    <a:srgbClr val="E9850A"/>
    <a:srgbClr val="FD85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996" y="-5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7D43-FCDF-48D3-91E9-83E867B99CE2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0626-80C7-4FCF-A8A3-029CFCDD2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7D43-FCDF-48D3-91E9-83E867B99CE2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0626-80C7-4FCF-A8A3-029CFCDD2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19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7D43-FCDF-48D3-91E9-83E867B99CE2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0626-80C7-4FCF-A8A3-029CFCDD2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7D43-FCDF-48D3-91E9-83E867B99CE2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0626-80C7-4FCF-A8A3-029CFCDD2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9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7D43-FCDF-48D3-91E9-83E867B99CE2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0626-80C7-4FCF-A8A3-029CFCDD2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7D43-FCDF-48D3-91E9-83E867B99CE2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0626-80C7-4FCF-A8A3-029CFCDD2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66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7D43-FCDF-48D3-91E9-83E867B99CE2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0626-80C7-4FCF-A8A3-029CFCDD2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5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7D43-FCDF-48D3-91E9-83E867B99CE2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0626-80C7-4FCF-A8A3-029CFCDD2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8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7D43-FCDF-48D3-91E9-83E867B99CE2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0626-80C7-4FCF-A8A3-029CFCDD2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5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7D43-FCDF-48D3-91E9-83E867B99CE2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0626-80C7-4FCF-A8A3-029CFCDD2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4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7D43-FCDF-48D3-91E9-83E867B99CE2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0626-80C7-4FCF-A8A3-029CFCDD2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9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67D43-FCDF-48D3-91E9-83E867B99CE2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10626-80C7-4FCF-A8A3-029CFCDD2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4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n 3"/>
          <p:cNvSpPr/>
          <p:nvPr/>
        </p:nvSpPr>
        <p:spPr>
          <a:xfrm>
            <a:off x="3276600" y="1371600"/>
            <a:ext cx="609600" cy="609600"/>
          </a:xfrm>
          <a:prstGeom prst="sun">
            <a:avLst>
              <a:gd name="adj" fmla="val 25000"/>
            </a:avLst>
          </a:prstGeom>
          <a:solidFill>
            <a:srgbClr val="FFC54A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4062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</dc:creator>
  <cp:lastModifiedBy>Mike</cp:lastModifiedBy>
  <cp:revision>6</cp:revision>
  <dcterms:created xsi:type="dcterms:W3CDTF">2015-08-27T18:13:34Z</dcterms:created>
  <dcterms:modified xsi:type="dcterms:W3CDTF">2015-08-27T19:23:21Z</dcterms:modified>
</cp:coreProperties>
</file>