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872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AB50-4783-4977-AD17-816F4C7C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319A-B77A-4242-AF40-B0F3FF8D6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E2E9-E583-420B-8C6B-AFAE0B56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BE97-34C1-4DC8-BB55-17F7877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CB82-0F0E-4901-8BA3-6187AA65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6F2E-F3AB-4C73-90C9-A07A8A41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E2A23-0883-4DAA-8327-E26599D3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F4DB-ED58-4C3A-A01D-4775325C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F510-6781-4146-8FFE-4150B63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D5CF-FCA6-460F-8360-C892F18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5A97B-1690-44ED-8ABF-EA308A1A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43C9-F0FA-475C-AF9D-3E65E9E4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30F8-8E3F-4B89-B9F1-AA180054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45A2-7BE3-4D00-B1EF-9DDC5BF5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37AE-07ED-4F05-9C81-3326265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AFF-4945-4A8D-92A0-986B9E0C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AC0-5E18-4151-BE04-2AB1B61A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14EF-8F50-408D-A841-7B05C409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D9FE-D66C-46F3-A3A6-53ECA701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5CC03-BC68-4E60-AE67-B21F9D45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5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133A-86B7-41D7-BE05-FF7F9A1D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9F72-70EB-4CEB-9933-38713FB3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6F37-103E-47ED-9402-4A0C5D3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9AFE-7CB1-42FA-804C-9B20C310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B579-2753-4B33-AFB2-9159B373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08D2-AB53-4BF8-9053-5B4B054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4C13-6007-4452-BFAF-3B8402E8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C401-8663-4563-8C71-DF226F04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6755-AD6A-4556-9983-187EC17D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D2E1-0263-4B79-B335-4FFAB7F1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D91A-1917-45BF-BD31-8A6087C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5036-ADFB-4BBE-A93A-D4EB5BD0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0DDD-42A2-4E64-BF1B-B59138C7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6574-414A-46AC-8E8B-59908FB5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9FF3F-C6E1-49D9-A9D1-098BF2E75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38CD-D44F-4BD4-864C-48232F50B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EAA34-0E82-4290-936E-DB17A775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C527A-3589-4273-AF6A-9EADD58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B611B-4347-47C5-962B-25A04BD0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496C-E8B2-4EC2-8F92-09EBD51C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7CD33-19FD-439A-8FE6-69385841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9C074-8D3E-4F93-9FA7-49144A79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0127A-7D13-43C0-84F3-41A02FF3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994A0-F937-4F71-81F3-30174832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9023-49EF-4AF4-BCCF-4F8862C7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AC14-6933-475A-B3B5-BC35C92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10C1-96EE-48D3-8B44-D44BE25A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F2C8-356A-43D2-86F0-88E629E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11F2-8804-44BB-8FB5-27177261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D3449-1465-4472-903B-63EC3E0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5D8F-70FC-4F41-BC67-4B44CE51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5FBA-83B5-4B88-BE1D-0472369C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2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E752-C0D1-4B98-9BBD-407A9EA0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0C07-5F43-4EAD-A8B1-4C43471D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CD820-0512-404F-80F7-F0FFE285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207A-68CC-408D-BE35-FD4AD656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4C57A-09F5-42A3-BA1B-B962BF06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1B1B-E7FE-437C-A483-A01FF8E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B1029-FAD6-4F4A-8852-0A98BD60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7E17-2704-4586-93CF-34AEC5BF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40F8-B5BA-4290-898B-F43D99D8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89EE-5ED6-4CE9-90A5-A2EC4426E96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0C5F-64E0-4D2A-B40C-F04866AA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9173-46EC-400E-9142-02E38F87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B03C-9913-4547-926C-D916BEFD6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F487-2957-4794-8E2A-C0AB609E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3" y="1534187"/>
            <a:ext cx="11756993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 Improved Approach to Omnidirectional Stereo Vision for Environment Mapping in Future Driverless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8BB4B-746D-4CFE-95E8-28943B17A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3"/>
            <a:ext cx="9144000" cy="1655762"/>
          </a:xfrm>
        </p:spPr>
        <p:txBody>
          <a:bodyPr/>
          <a:lstStyle/>
          <a:p>
            <a:r>
              <a:rPr lang="en-GB" dirty="0"/>
              <a:t>Michael Groom supervised by Prof. T.P Breckon</a:t>
            </a:r>
          </a:p>
        </p:txBody>
      </p:sp>
    </p:spTree>
    <p:extLst>
      <p:ext uri="{BB962C8B-B14F-4D97-AF65-F5344CB8AC3E}">
        <p14:creationId xmlns:p14="http://schemas.microsoft.com/office/powerpoint/2010/main" val="18494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13617B3-07C7-4CAD-8B59-696A2B6A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61" y="423039"/>
            <a:ext cx="4405564" cy="280854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745337-C316-4408-813F-2DE523FCA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61" y="3755318"/>
            <a:ext cx="4405564" cy="248914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DDF719D-C830-4BBB-B029-F94E415E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6" y="3569556"/>
            <a:ext cx="4819650" cy="2674905"/>
          </a:xfrm>
          <a:prstGeom prst="rect">
            <a:avLst/>
          </a:prstGeom>
        </p:spPr>
      </p:pic>
      <p:pic>
        <p:nvPicPr>
          <p:cNvPr id="8" name="Picture 7" descr="A picture containing outdoor, tree, plant&#10;&#10;Description automatically generated">
            <a:extLst>
              <a:ext uri="{FF2B5EF4-FFF2-40B4-BE49-F238E27FC236}">
                <a16:creationId xmlns:a16="http://schemas.microsoft.com/office/drawing/2014/main" id="{E0281937-94B8-4D67-A19B-F5086370E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4" y="316642"/>
            <a:ext cx="2971801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4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 Improved Approach to Omnidirectional Stereo Vision for Environment Mapping in Future Driverless Vehicles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Approach to Omnidirectional Stereo Vision for Environment Mapping in Future Driverless Vehicles</dc:title>
  <dc:creator>Mike Groom</dc:creator>
  <cp:lastModifiedBy>Mike Groom</cp:lastModifiedBy>
  <cp:revision>3</cp:revision>
  <dcterms:created xsi:type="dcterms:W3CDTF">2021-05-06T17:33:59Z</dcterms:created>
  <dcterms:modified xsi:type="dcterms:W3CDTF">2021-05-06T22:44:48Z</dcterms:modified>
</cp:coreProperties>
</file>