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2F0C-EB45-412E-8EA3-CE5AE3F5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7DEA8-C082-456F-B9D0-1030C754A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AF5B-6F89-4580-8F2F-9760D904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5C333-DABC-47D1-9932-E1BB59C1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7143-82EF-4599-8E86-0E3B42BD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542F-3069-449A-B203-AF4432EE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2055-6E30-47C9-8199-78CB2D39E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9E0F2-9E63-49DD-BBE1-BCC01129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66812-3FFD-4D58-A5FD-6568A0FF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7B21-D2DF-4BF3-8483-BDFAF771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B423B-6FB4-4E20-804E-ECF1F47DE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AE898-BA32-4FC4-BF31-F427C6F6B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BD68-5E34-4825-9A02-2C9C6740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16F5-BC19-41B7-8CB5-C6B3A50C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4201-2FBE-4B0C-96EC-8DD7FC89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9F05-2E9C-4F45-9C77-6EB24DFB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C143-1A73-4FD5-BB88-3E013FF6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9FBA-B659-4106-A13A-2D621E80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6B07-147A-44D3-962B-347A6E06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14CA-06F4-4776-9FB9-C0BC42C8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C973-5149-40A3-AF84-CA815487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B697-3C4C-4A9D-99EE-90E89584B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1E3C-30B6-4471-AC02-D4A3AFF7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EC5D-BFE0-464C-B91C-427C4655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5869-E6A2-4D84-8971-62E2AC63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6B51-E36D-4A3F-9795-F9DF515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75AB-9D13-4132-B2B4-7A5949CE9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1D2EA-E3FC-41F2-9F23-93AE58A72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D4D98-408B-4965-BEC7-C473867B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FFD0-569D-44EB-98B7-270E1210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3E586-7BC1-4D55-B6D9-8140D471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90D-5376-40B0-8D45-A5521042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93EEB-DE7C-42A0-A7A5-27962D7F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47488-3169-40CD-97C1-A1942535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296D3-27C6-42C3-B224-2353CF8FA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8136-2A09-40F9-B3C8-933771097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5F86C-9D1F-4BAD-80C5-27C6E94F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F5898-D2FA-4C95-9342-F482455F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94E58-7767-4C6E-83C1-7A785D4C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0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5107-8640-400A-A2A9-D62FB194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215C0-2EA7-4516-B58B-C98062F0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11325-F0F7-4FE0-917D-40F7EE39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5E0BF-A795-48D9-8F0F-C9259626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3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C236A-CBD3-48CC-BC28-ACDB4A37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C82A-2086-4287-824E-9D34160D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90ED2-4E79-41E5-AE4B-7398FA0D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A079-138B-4FB4-A03A-ABF98777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13CE-0B4E-4B55-BC95-B990A9CB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BC869-7590-42F1-A4C8-2D5051B2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118DE-573A-48A8-A474-76B445A3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467EF-B30E-4D05-A427-C70A87E5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11E8-8F32-437F-AFB4-8C9FFFDB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4C23-4E92-4B32-AD0D-38B865F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EC7A-F863-4C21-959B-DC34700F2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87271-E9F0-4C63-81BB-2A74A37DC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DC315-C452-42F5-A369-9CE718E8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5D8A4-2FE9-4481-A1F7-D25BBB29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1ABF-126F-4B8C-A5F0-5B193ECE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A2EA5-7A57-4F0E-AC8A-97494EFE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B3472-CA4D-4514-A688-85DE1E17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0F4B-5881-4C6A-95DB-68D656D4C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DD32-6964-41BC-9F10-D2DFB5ACC27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105B-2126-4C69-B7C3-14C3109E8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54E2-5D20-4248-A6A5-3F4623423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A250-051B-429A-8CA2-D919DAB8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ctorlogo.zon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338449-DA80-8B91-7CF6-BBF4A27C60FE}"/>
              </a:ext>
            </a:extLst>
          </p:cNvPr>
          <p:cNvSpPr txBox="1"/>
          <p:nvPr/>
        </p:nvSpPr>
        <p:spPr>
          <a:xfrm>
            <a:off x="1459523" y="791308"/>
            <a:ext cx="463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https://www.vectorlogo.zone/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5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9E30F87-5AF1-4FCE-BCAA-4BF4B065C8CE}"/>
              </a:ext>
            </a:extLst>
          </p:cNvPr>
          <p:cNvSpPr/>
          <p:nvPr/>
        </p:nvSpPr>
        <p:spPr>
          <a:xfrm>
            <a:off x="2668481" y="5916460"/>
            <a:ext cx="3184739" cy="585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2E971F-4A5D-47C1-8A93-CCF4DF81539C}"/>
              </a:ext>
            </a:extLst>
          </p:cNvPr>
          <p:cNvSpPr/>
          <p:nvPr/>
        </p:nvSpPr>
        <p:spPr>
          <a:xfrm>
            <a:off x="8801584" y="4733493"/>
            <a:ext cx="2654709" cy="1090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DE4E97-7460-4DBA-B74E-11F7CC468964}"/>
              </a:ext>
            </a:extLst>
          </p:cNvPr>
          <p:cNvSpPr/>
          <p:nvPr/>
        </p:nvSpPr>
        <p:spPr>
          <a:xfrm>
            <a:off x="8808853" y="1492135"/>
            <a:ext cx="2654709" cy="1454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57F6B-321B-4D49-995E-46A344DD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702" y="4931288"/>
            <a:ext cx="605442" cy="650850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ED49D4C4-2273-462E-B8B7-E6A08CA32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9271" y="5906328"/>
            <a:ext cx="626068" cy="626068"/>
          </a:xfrm>
          <a:prstGeom prst="rect">
            <a:avLst/>
          </a:prstGeom>
        </p:spPr>
      </p:pic>
      <p:pic>
        <p:nvPicPr>
          <p:cNvPr id="19" name="Graphic 18" descr="User outline">
            <a:extLst>
              <a:ext uri="{FF2B5EF4-FFF2-40B4-BE49-F238E27FC236}">
                <a16:creationId xmlns:a16="http://schemas.microsoft.com/office/drawing/2014/main" id="{5B0B4E21-911A-496E-B853-EC3E955E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1843" y="5935747"/>
            <a:ext cx="626068" cy="626068"/>
          </a:xfrm>
          <a:prstGeom prst="rect">
            <a:avLst/>
          </a:prstGeom>
        </p:spPr>
      </p:pic>
      <p:pic>
        <p:nvPicPr>
          <p:cNvPr id="22" name="Graphic 21" descr="User outline">
            <a:extLst>
              <a:ext uri="{FF2B5EF4-FFF2-40B4-BE49-F238E27FC236}">
                <a16:creationId xmlns:a16="http://schemas.microsoft.com/office/drawing/2014/main" id="{C834225A-BC53-4D3F-B14F-1EB645143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836" y="5927893"/>
            <a:ext cx="626068" cy="626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1705723-B35A-4339-91D9-9FB23A4D3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5309" y="1816158"/>
            <a:ext cx="839224" cy="49454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87E8C44-F9FF-492D-9BBD-53CC60213CC9}"/>
              </a:ext>
            </a:extLst>
          </p:cNvPr>
          <p:cNvGrpSpPr/>
          <p:nvPr/>
        </p:nvGrpSpPr>
        <p:grpSpPr>
          <a:xfrm>
            <a:off x="440662" y="3291124"/>
            <a:ext cx="2577984" cy="2313144"/>
            <a:chOff x="1279794" y="1833311"/>
            <a:chExt cx="2577984" cy="23131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9AA2C6-99C7-46E2-9640-AB47AF4CDBE2}"/>
                </a:ext>
              </a:extLst>
            </p:cNvPr>
            <p:cNvSpPr/>
            <p:nvPr/>
          </p:nvSpPr>
          <p:spPr>
            <a:xfrm>
              <a:off x="1279794" y="2184323"/>
              <a:ext cx="2577984" cy="19621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928780-9013-4F17-82FB-CC1B7E4DC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9197" y="1833311"/>
              <a:ext cx="626068" cy="6980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4C565-DB7D-4A79-83D1-8B749B041AAF}"/>
                </a:ext>
              </a:extLst>
            </p:cNvPr>
            <p:cNvSpPr/>
            <p:nvPr/>
          </p:nvSpPr>
          <p:spPr>
            <a:xfrm>
              <a:off x="1476437" y="2741226"/>
              <a:ext cx="2261419" cy="383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aaa</a:t>
              </a:r>
              <a:r>
                <a:rPr lang="en-US" b="1" dirty="0"/>
                <a:t>-</a:t>
              </a:r>
              <a:r>
                <a:rPr lang="en-US" b="1" dirty="0" err="1"/>
                <a:t>api</a:t>
              </a:r>
              <a:r>
                <a:rPr lang="en-US" b="1" dirty="0"/>
                <a:t>-testcases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C6F4CA-94D2-4E64-A3C4-F3D0416EC1E4}"/>
                </a:ext>
              </a:extLst>
            </p:cNvPr>
            <p:cNvSpPr/>
            <p:nvPr/>
          </p:nvSpPr>
          <p:spPr>
            <a:xfrm>
              <a:off x="1476436" y="3099659"/>
              <a:ext cx="2261419" cy="383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aaa</a:t>
              </a:r>
              <a:r>
                <a:rPr lang="en-US" b="1" dirty="0"/>
                <a:t>-</a:t>
              </a:r>
              <a:r>
                <a:rPr lang="en-US" b="1" dirty="0" err="1"/>
                <a:t>ui</a:t>
              </a:r>
              <a:r>
                <a:rPr lang="en-US" b="1" dirty="0"/>
                <a:t>-testcases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5C3842-8ED3-4019-A256-C84463965BCF}"/>
              </a:ext>
            </a:extLst>
          </p:cNvPr>
          <p:cNvGrpSpPr/>
          <p:nvPr/>
        </p:nvGrpSpPr>
        <p:grpSpPr>
          <a:xfrm>
            <a:off x="4431325" y="1291019"/>
            <a:ext cx="3150361" cy="4205214"/>
            <a:chOff x="4474606" y="1204792"/>
            <a:chExt cx="2654709" cy="29617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B1C349-4E8D-4ADA-9110-4E31656E923B}"/>
                </a:ext>
              </a:extLst>
            </p:cNvPr>
            <p:cNvSpPr/>
            <p:nvPr/>
          </p:nvSpPr>
          <p:spPr>
            <a:xfrm>
              <a:off x="4474606" y="1499599"/>
              <a:ext cx="2654709" cy="26669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3FB5CE-7862-4507-97A6-C5A74B0C5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2349" y="1204792"/>
              <a:ext cx="839224" cy="853819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A1FB9D-3CCF-4460-8506-3EE1EF6F1330}"/>
                </a:ext>
              </a:extLst>
            </p:cNvPr>
            <p:cNvSpPr/>
            <p:nvPr/>
          </p:nvSpPr>
          <p:spPr>
            <a:xfrm>
              <a:off x="4671251" y="2229844"/>
              <a:ext cx="2261419" cy="383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AAA-entitlements-automation-job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BB72A7-7443-4546-B2B9-2E23D02A51B5}"/>
                </a:ext>
              </a:extLst>
            </p:cNvPr>
            <p:cNvSpPr/>
            <p:nvPr/>
          </p:nvSpPr>
          <p:spPr>
            <a:xfrm>
              <a:off x="4671250" y="2594966"/>
              <a:ext cx="2261419" cy="383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aaa</a:t>
              </a:r>
              <a:r>
                <a:rPr lang="en-US" dirty="0"/>
                <a:t>-</a:t>
              </a:r>
              <a:r>
                <a:rPr lang="en-US" dirty="0" err="1"/>
                <a:t>ui</a:t>
              </a:r>
              <a:r>
                <a:rPr lang="en-US"/>
                <a:t>-testcase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569490-4F70-4A27-AE13-7F1EEEB5369F}"/>
                </a:ext>
              </a:extLst>
            </p:cNvPr>
            <p:cNvSpPr/>
            <p:nvPr/>
          </p:nvSpPr>
          <p:spPr>
            <a:xfrm>
              <a:off x="4671250" y="2951401"/>
              <a:ext cx="2261419" cy="383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e2e test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D6976C-4160-4F30-B0F4-4803BDC5FC62}"/>
                </a:ext>
              </a:extLst>
            </p:cNvPr>
            <p:cNvSpPr/>
            <p:nvPr/>
          </p:nvSpPr>
          <p:spPr>
            <a:xfrm>
              <a:off x="4671249" y="3302643"/>
              <a:ext cx="2261419" cy="383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release trigger job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CA63B6-EFBA-4AAB-9C30-865E6B8E4BBF}"/>
                </a:ext>
              </a:extLst>
            </p:cNvPr>
            <p:cNvSpPr/>
            <p:nvPr/>
          </p:nvSpPr>
          <p:spPr>
            <a:xfrm>
              <a:off x="4671249" y="3650069"/>
              <a:ext cx="2261419" cy="383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automation rate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E3136CB8-1517-4261-8D30-4F86E1A08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218" y="1563492"/>
            <a:ext cx="1164255" cy="1049424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4F1BB3E-9A51-47E3-AD8E-B2920686B8D4}"/>
              </a:ext>
            </a:extLst>
          </p:cNvPr>
          <p:cNvGrpSpPr/>
          <p:nvPr/>
        </p:nvGrpSpPr>
        <p:grpSpPr>
          <a:xfrm>
            <a:off x="449260" y="1816158"/>
            <a:ext cx="2654709" cy="1046639"/>
            <a:chOff x="3670463" y="4668243"/>
            <a:chExt cx="2425537" cy="10466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3A0301-71EB-4FBD-8D0F-FE424380EC88}"/>
                </a:ext>
              </a:extLst>
            </p:cNvPr>
            <p:cNvSpPr/>
            <p:nvPr/>
          </p:nvSpPr>
          <p:spPr>
            <a:xfrm>
              <a:off x="3670463" y="4812327"/>
              <a:ext cx="2425537" cy="9025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2" descr="See the source image">
              <a:extLst>
                <a:ext uri="{FF2B5EF4-FFF2-40B4-BE49-F238E27FC236}">
                  <a16:creationId xmlns:a16="http://schemas.microsoft.com/office/drawing/2014/main" id="{304951C7-6F69-49CF-9E4A-7F0047D2B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714" y="4668243"/>
              <a:ext cx="1131998" cy="34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904079-F40A-4009-8C92-742BD9CA04DA}"/>
                </a:ext>
              </a:extLst>
            </p:cNvPr>
            <p:cNvSpPr/>
            <p:nvPr/>
          </p:nvSpPr>
          <p:spPr>
            <a:xfrm>
              <a:off x="3756623" y="5127509"/>
              <a:ext cx="2261419" cy="383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test-cases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D7745B6-B146-45CA-97E8-3C34EF7567AA}"/>
              </a:ext>
            </a:extLst>
          </p:cNvPr>
          <p:cNvSpPr txBox="1"/>
          <p:nvPr/>
        </p:nvSpPr>
        <p:spPr>
          <a:xfrm>
            <a:off x="9648321" y="1079144"/>
            <a:ext cx="103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C868A-77A2-4D28-8262-461A73FD168C}"/>
              </a:ext>
            </a:extLst>
          </p:cNvPr>
          <p:cNvSpPr txBox="1"/>
          <p:nvPr/>
        </p:nvSpPr>
        <p:spPr>
          <a:xfrm>
            <a:off x="8858894" y="4334892"/>
            <a:ext cx="82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  <a:endParaRPr lang="en-US" sz="3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DF34A5-F181-4F87-924D-9A793E6387F7}"/>
              </a:ext>
            </a:extLst>
          </p:cNvPr>
          <p:cNvCxnSpPr/>
          <p:nvPr/>
        </p:nvCxnSpPr>
        <p:spPr>
          <a:xfrm>
            <a:off x="8203053" y="450724"/>
            <a:ext cx="0" cy="5943144"/>
          </a:xfrm>
          <a:prstGeom prst="line">
            <a:avLst/>
          </a:prstGeom>
          <a:ln>
            <a:solidFill>
              <a:schemeClr val="accent1">
                <a:alpha val="49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05560A-0239-41EA-95FE-4426B0E9B257}"/>
              </a:ext>
            </a:extLst>
          </p:cNvPr>
          <p:cNvSpPr txBox="1"/>
          <p:nvPr/>
        </p:nvSpPr>
        <p:spPr>
          <a:xfrm>
            <a:off x="3400166" y="609494"/>
            <a:ext cx="11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AAA tools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0A8AD4-009E-4A82-9E7C-ABF544AC7290}"/>
              </a:ext>
            </a:extLst>
          </p:cNvPr>
          <p:cNvSpPr txBox="1"/>
          <p:nvPr/>
        </p:nvSpPr>
        <p:spPr>
          <a:xfrm>
            <a:off x="1394902" y="6024536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D5C7AC-6859-4251-ABA2-398922A4E1F3}"/>
              </a:ext>
            </a:extLst>
          </p:cNvPr>
          <p:cNvCxnSpPr>
            <a:stCxn id="23" idx="1"/>
            <a:endCxn id="40" idx="3"/>
          </p:cNvCxnSpPr>
          <p:nvPr/>
        </p:nvCxnSpPr>
        <p:spPr>
          <a:xfrm flipH="1" flipV="1">
            <a:off x="3103969" y="2411520"/>
            <a:ext cx="1327356" cy="119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1D989C-57EE-4709-B3B1-9B4790BC6220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flipH="1">
            <a:off x="3018646" y="3602918"/>
            <a:ext cx="1412679" cy="102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87D5A2A-DE42-42BE-878D-F9B496456FD0}"/>
              </a:ext>
            </a:extLst>
          </p:cNvPr>
          <p:cNvCxnSpPr>
            <a:cxnSpLocks/>
            <a:stCxn id="23" idx="3"/>
            <a:endCxn id="49" idx="1"/>
          </p:cNvCxnSpPr>
          <p:nvPr/>
        </p:nvCxnSpPr>
        <p:spPr>
          <a:xfrm>
            <a:off x="7581686" y="3602918"/>
            <a:ext cx="1219898" cy="167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04884D-1762-4FA5-A025-CF99A6DE44A4}"/>
              </a:ext>
            </a:extLst>
          </p:cNvPr>
          <p:cNvCxnSpPr>
            <a:cxnSpLocks/>
            <a:stCxn id="49" idx="0"/>
            <a:endCxn id="34" idx="2"/>
          </p:cNvCxnSpPr>
          <p:nvPr/>
        </p:nvCxnSpPr>
        <p:spPr>
          <a:xfrm flipV="1">
            <a:off x="10128939" y="2946400"/>
            <a:ext cx="7269" cy="178709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72068E-4809-430B-9274-45E4655FB1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2667" y="4931288"/>
            <a:ext cx="1135211" cy="67298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3C049F0-8CBF-4B79-8E60-554F520B334C}"/>
              </a:ext>
            </a:extLst>
          </p:cNvPr>
          <p:cNvSpPr/>
          <p:nvPr/>
        </p:nvSpPr>
        <p:spPr>
          <a:xfrm>
            <a:off x="632387" y="4945846"/>
            <a:ext cx="2261419" cy="383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qa</a:t>
            </a:r>
            <a:r>
              <a:rPr lang="en-US" dirty="0"/>
              <a:t>-scripts</a:t>
            </a:r>
          </a:p>
        </p:txBody>
      </p:sp>
    </p:spTree>
    <p:extLst>
      <p:ext uri="{BB962C8B-B14F-4D97-AF65-F5344CB8AC3E}">
        <p14:creationId xmlns:p14="http://schemas.microsoft.com/office/powerpoint/2010/main" val="201899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5D8097-3FEC-4FB3-8599-3417074B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883" y="1452078"/>
            <a:ext cx="971550" cy="1163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08A0E-4123-4E7B-94C4-1B8040C4E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41" y="983694"/>
            <a:ext cx="920754" cy="936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8631D-4CD8-4119-AFF3-C407FA9B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93" y="2458066"/>
            <a:ext cx="722556" cy="776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70468-5FA6-42E3-82C2-324B4A812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179" y="3429000"/>
            <a:ext cx="1747721" cy="1071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BDEDF-0A2F-4CB7-998C-6B86CEF6C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87" y="1000190"/>
            <a:ext cx="840169" cy="936766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0B74DFA-78CD-40E2-B01E-65E23719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33729"/>
            <a:ext cx="1626986" cy="5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07DB8-A209-4A97-A0D6-95027575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28625"/>
            <a:ext cx="102489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46CCEE-21D0-44D3-9981-A1D26B0C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894"/>
            <a:ext cx="12192000" cy="4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52E971F-4A5D-47C1-8A93-CCF4DF81539C}"/>
              </a:ext>
            </a:extLst>
          </p:cNvPr>
          <p:cNvSpPr/>
          <p:nvPr/>
        </p:nvSpPr>
        <p:spPr>
          <a:xfrm>
            <a:off x="4632902" y="2570849"/>
            <a:ext cx="2654709" cy="1090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DE4E97-7460-4DBA-B74E-11F7CC468964}"/>
              </a:ext>
            </a:extLst>
          </p:cNvPr>
          <p:cNvSpPr/>
          <p:nvPr/>
        </p:nvSpPr>
        <p:spPr>
          <a:xfrm>
            <a:off x="8335200" y="2387875"/>
            <a:ext cx="2654709" cy="1454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1705723-B35A-4339-91D9-9FB23A4D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56" y="2711898"/>
            <a:ext cx="839224" cy="49454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15C3842-8ED3-4019-A256-C84463965BCF}"/>
              </a:ext>
            </a:extLst>
          </p:cNvPr>
          <p:cNvGrpSpPr/>
          <p:nvPr/>
        </p:nvGrpSpPr>
        <p:grpSpPr>
          <a:xfrm>
            <a:off x="745457" y="1572826"/>
            <a:ext cx="2513393" cy="2010480"/>
            <a:chOff x="4474607" y="1204792"/>
            <a:chExt cx="2496666" cy="20104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B1C349-4E8D-4ADA-9110-4E31656E923B}"/>
                </a:ext>
              </a:extLst>
            </p:cNvPr>
            <p:cNvSpPr/>
            <p:nvPr/>
          </p:nvSpPr>
          <p:spPr>
            <a:xfrm>
              <a:off x="4474607" y="1499599"/>
              <a:ext cx="2496666" cy="17156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3FB5CE-7862-4507-97A6-C5A74B0C5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2349" y="1204792"/>
              <a:ext cx="839224" cy="853819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A1FB9D-3CCF-4460-8506-3EE1EF6F1330}"/>
                </a:ext>
              </a:extLst>
            </p:cNvPr>
            <p:cNvSpPr/>
            <p:nvPr/>
          </p:nvSpPr>
          <p:spPr>
            <a:xfrm>
              <a:off x="4652589" y="2220513"/>
              <a:ext cx="2261419" cy="383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automation jobs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BB72A7-7443-4546-B2B9-2E23D02A51B5}"/>
                </a:ext>
              </a:extLst>
            </p:cNvPr>
            <p:cNvSpPr/>
            <p:nvPr/>
          </p:nvSpPr>
          <p:spPr>
            <a:xfrm>
              <a:off x="4652588" y="2594966"/>
              <a:ext cx="2261419" cy="383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performance jobs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E3136CB8-1517-4261-8D30-4F86E1A08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565" y="2459232"/>
            <a:ext cx="1164255" cy="104942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D7745B6-B146-45CA-97E8-3C34EF7567AA}"/>
              </a:ext>
            </a:extLst>
          </p:cNvPr>
          <p:cNvSpPr txBox="1"/>
          <p:nvPr/>
        </p:nvSpPr>
        <p:spPr>
          <a:xfrm>
            <a:off x="9174668" y="1974884"/>
            <a:ext cx="103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C868A-77A2-4D28-8262-461A73FD168C}"/>
              </a:ext>
            </a:extLst>
          </p:cNvPr>
          <p:cNvSpPr txBox="1"/>
          <p:nvPr/>
        </p:nvSpPr>
        <p:spPr>
          <a:xfrm>
            <a:off x="4690212" y="217224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</a:t>
            </a:r>
            <a:endParaRPr lang="en-US" sz="3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87D5A2A-DE42-42BE-878D-F9B496456FD0}"/>
              </a:ext>
            </a:extLst>
          </p:cNvPr>
          <p:cNvCxnSpPr>
            <a:cxnSpLocks/>
            <a:stCxn id="23" idx="3"/>
            <a:endCxn id="49" idx="1"/>
          </p:cNvCxnSpPr>
          <p:nvPr/>
        </p:nvCxnSpPr>
        <p:spPr>
          <a:xfrm>
            <a:off x="3258850" y="2725470"/>
            <a:ext cx="1374052" cy="39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72068E-4809-430B-9274-45E4655FB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353" y="2647719"/>
            <a:ext cx="1505842" cy="89269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F8E24C-1225-4896-BC49-0F3E1CB3A82F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 flipV="1">
            <a:off x="7287611" y="3115008"/>
            <a:ext cx="1047589" cy="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0D1C8F6-95D2-4216-9400-10C966100E91}"/>
              </a:ext>
            </a:extLst>
          </p:cNvPr>
          <p:cNvSpPr/>
          <p:nvPr/>
        </p:nvSpPr>
        <p:spPr>
          <a:xfrm>
            <a:off x="804550" y="4567288"/>
            <a:ext cx="2496666" cy="840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A265C6-52A7-42E0-9F91-5DB1A53A2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732" y="4678673"/>
            <a:ext cx="1807309" cy="5069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14E124D-C5B6-4718-94BB-2B418D5DFD57}"/>
              </a:ext>
            </a:extLst>
          </p:cNvPr>
          <p:cNvSpPr txBox="1"/>
          <p:nvPr/>
        </p:nvSpPr>
        <p:spPr>
          <a:xfrm>
            <a:off x="749160" y="4078654"/>
            <a:ext cx="171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other data</a:t>
            </a:r>
            <a:endParaRPr lang="en-US" sz="3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DBA59A-3E4A-45E7-86CF-DCDCEF64500C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 flipV="1">
            <a:off x="3301216" y="3116096"/>
            <a:ext cx="1331686" cy="187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1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Mike</dc:creator>
  <cp:lastModifiedBy>Guo, Mike</cp:lastModifiedBy>
  <cp:revision>41</cp:revision>
  <dcterms:created xsi:type="dcterms:W3CDTF">2022-05-06T03:16:30Z</dcterms:created>
  <dcterms:modified xsi:type="dcterms:W3CDTF">2023-05-12T11:40:23Z</dcterms:modified>
</cp:coreProperties>
</file>