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Plan Financial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Projections and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Sources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3657600"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Revenue Stream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Price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Monthly Transactions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Source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of Sales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3657600"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Cost Item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Cost per Unit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Monthly Units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Source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 Employees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3657600"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Role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Wage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Monthly Hours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Operating Expenses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2743200"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Expense Name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Amount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 Expenditures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2743200"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Amount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Purchase Year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Depreciation Life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Financial Performance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2743200"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Year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Revenue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EBITDA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EBIT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Net Income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EBITDA Margin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