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 Analysis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Investment Strategy and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 Fundamentals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Firm Name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Sample Private Equity Firm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Founded Year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Primary Office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New York, NY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Ownership Structure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Private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Total Employees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Diversity Status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Website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https://www.samplefirm.com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Team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82880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Title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Join Year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Background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Sample Team Member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Partner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15 years of private equity experience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Fees and Key Terms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32509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Term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Currency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USD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Target Fundraise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100M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Management Fee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Carried Interest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20%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Preferred Return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Investment Period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5 years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Fund Term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10 years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Gp Commitment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Terms Source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{'object_type': 'source_object', 'display_value': '-No Source-', 'url': '-No Source-', 'text_context': '-No Source-'}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33251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Terms Notes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Sample fund terms and fee structure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 History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828800">
                <a:tc>
                  <a:txBody>
                    <a:bodyPr/>
                    <a:lstStyle/>
                    <a:p>
                      <a: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Investment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Exit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Multiple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Providers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0"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Provider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