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K34HMiJ/4QOVd3JY6K3FmoP2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C00"/>
    <a:srgbClr val="E8E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B18B4-98BB-48AE-9180-C5DD60B81359}" v="112" dt="2025-01-16T16:44:33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notesMaster" Target="notesMasters/notesMaster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Gustafson" userId="fd6db24c3e826cd9" providerId="LiveId" clId="{773B18B4-98BB-48AE-9180-C5DD60B81359}"/>
    <pc:docChg chg="undo custSel addSld delSld modSld sldOrd modMainMaster">
      <pc:chgData name="Mike Gustafson" userId="fd6db24c3e826cd9" providerId="LiveId" clId="{773B18B4-98BB-48AE-9180-C5DD60B81359}" dt="2025-01-17T17:12:51.249" v="244" actId="14100"/>
      <pc:docMkLst>
        <pc:docMk/>
      </pc:docMkLst>
      <pc:sldChg chg="addSp delSp modSp new del mod">
        <pc:chgData name="Mike Gustafson" userId="fd6db24c3e826cd9" providerId="LiveId" clId="{773B18B4-98BB-48AE-9180-C5DD60B81359}" dt="2025-01-16T16:31:42.889" v="213" actId="47"/>
        <pc:sldMkLst>
          <pc:docMk/>
          <pc:sldMk cId="893732759" sldId="256"/>
        </pc:sldMkLst>
        <pc:spChg chg="add del mod">
          <ac:chgData name="Mike Gustafson" userId="fd6db24c3e826cd9" providerId="LiveId" clId="{773B18B4-98BB-48AE-9180-C5DD60B81359}" dt="2025-01-16T16:31:41.688" v="212" actId="478"/>
          <ac:spMkLst>
            <pc:docMk/>
            <pc:sldMk cId="893732759" sldId="256"/>
            <ac:spMk id="6" creationId="{F78C229F-E895-C675-A6B6-F003861DE027}"/>
          </ac:spMkLst>
        </pc:spChg>
      </pc:sldChg>
      <pc:sldChg chg="new del">
        <pc:chgData name="Mike Gustafson" userId="fd6db24c3e826cd9" providerId="LiveId" clId="{773B18B4-98BB-48AE-9180-C5DD60B81359}" dt="2025-01-16T16:24:32.338" v="205" actId="47"/>
        <pc:sldMkLst>
          <pc:docMk/>
          <pc:sldMk cId="1113380041" sldId="256"/>
        </pc:sldMkLst>
      </pc:sldChg>
      <pc:sldChg chg="new del">
        <pc:chgData name="Mike Gustafson" userId="fd6db24c3e826cd9" providerId="LiveId" clId="{773B18B4-98BB-48AE-9180-C5DD60B81359}" dt="2025-01-16T16:44:36.992" v="235" actId="47"/>
        <pc:sldMkLst>
          <pc:docMk/>
          <pc:sldMk cId="1612042301" sldId="256"/>
        </pc:sldMkLst>
      </pc:sldChg>
      <pc:sldChg chg="new del">
        <pc:chgData name="Mike Gustafson" userId="fd6db24c3e826cd9" providerId="LiveId" clId="{773B18B4-98BB-48AE-9180-C5DD60B81359}" dt="2025-01-16T15:09:53.091" v="96" actId="47"/>
        <pc:sldMkLst>
          <pc:docMk/>
          <pc:sldMk cId="1626478649" sldId="256"/>
        </pc:sldMkLst>
      </pc:sldChg>
      <pc:sldChg chg="del">
        <pc:chgData name="Mike Gustafson" userId="fd6db24c3e826cd9" providerId="LiveId" clId="{773B18B4-98BB-48AE-9180-C5DD60B81359}" dt="2025-01-16T04:50:02.721" v="49" actId="47"/>
        <pc:sldMkLst>
          <pc:docMk/>
          <pc:sldMk cId="1631168637" sldId="256"/>
        </pc:sldMkLst>
      </pc:sldChg>
      <pc:sldChg chg="new del">
        <pc:chgData name="Mike Gustafson" userId="fd6db24c3e826cd9" providerId="LiveId" clId="{773B18B4-98BB-48AE-9180-C5DD60B81359}" dt="2025-01-16T16:37:04.110" v="215" actId="47"/>
        <pc:sldMkLst>
          <pc:docMk/>
          <pc:sldMk cId="2249179309" sldId="256"/>
        </pc:sldMkLst>
      </pc:sldChg>
      <pc:sldChg chg="addSp delSp modSp new del mod modClrScheme chgLayout">
        <pc:chgData name="Mike Gustafson" userId="fd6db24c3e826cd9" providerId="LiveId" clId="{773B18B4-98BB-48AE-9180-C5DD60B81359}" dt="2025-01-16T14:54:29.743" v="94" actId="47"/>
        <pc:sldMkLst>
          <pc:docMk/>
          <pc:sldMk cId="3472510352" sldId="256"/>
        </pc:sldMkLst>
        <pc:spChg chg="del">
          <ac:chgData name="Mike Gustafson" userId="fd6db24c3e826cd9" providerId="LiveId" clId="{773B18B4-98BB-48AE-9180-C5DD60B81359}" dt="2025-01-16T14:54:18.725" v="92" actId="700"/>
          <ac:spMkLst>
            <pc:docMk/>
            <pc:sldMk cId="3472510352" sldId="256"/>
            <ac:spMk id="2" creationId="{9AC01B3C-3516-EA59-1ECA-D4D96EA219DF}"/>
          </ac:spMkLst>
        </pc:spChg>
        <pc:spChg chg="del mod ord">
          <ac:chgData name="Mike Gustafson" userId="fd6db24c3e826cd9" providerId="LiveId" clId="{773B18B4-98BB-48AE-9180-C5DD60B81359}" dt="2025-01-16T14:54:18.725" v="92" actId="700"/>
          <ac:spMkLst>
            <pc:docMk/>
            <pc:sldMk cId="3472510352" sldId="256"/>
            <ac:spMk id="3" creationId="{848136DE-098D-A083-D57E-3E28D36CF203}"/>
          </ac:spMkLst>
        </pc:spChg>
        <pc:spChg chg="add mod ord">
          <ac:chgData name="Mike Gustafson" userId="fd6db24c3e826cd9" providerId="LiveId" clId="{773B18B4-98BB-48AE-9180-C5DD60B81359}" dt="2025-01-16T14:54:18.725" v="92" actId="700"/>
          <ac:spMkLst>
            <pc:docMk/>
            <pc:sldMk cId="3472510352" sldId="256"/>
            <ac:spMk id="4" creationId="{45A5F36A-DFD3-8B60-5C5D-92694673F53E}"/>
          </ac:spMkLst>
        </pc:spChg>
        <pc:spChg chg="add del mod ord">
          <ac:chgData name="Mike Gustafson" userId="fd6db24c3e826cd9" providerId="LiveId" clId="{773B18B4-98BB-48AE-9180-C5DD60B81359}" dt="2025-01-16T14:54:23.055" v="93" actId="3680"/>
          <ac:spMkLst>
            <pc:docMk/>
            <pc:sldMk cId="3472510352" sldId="256"/>
            <ac:spMk id="5" creationId="{EE45ADB5-FDA7-2B24-BB44-A6AC62294D9F}"/>
          </ac:spMkLst>
        </pc:spChg>
        <pc:graphicFrameChg chg="add mod ord modGraphic">
          <ac:chgData name="Mike Gustafson" userId="fd6db24c3e826cd9" providerId="LiveId" clId="{773B18B4-98BB-48AE-9180-C5DD60B81359}" dt="2025-01-16T14:54:23.055" v="93" actId="3680"/>
          <ac:graphicFrameMkLst>
            <pc:docMk/>
            <pc:sldMk cId="3472510352" sldId="256"/>
            <ac:graphicFrameMk id="6" creationId="{3D41F642-3ECA-FD57-1D1C-9393C7742493}"/>
          </ac:graphicFrameMkLst>
        </pc:graphicFrameChg>
      </pc:sldChg>
      <pc:sldChg chg="del">
        <pc:chgData name="Mike Gustafson" userId="fd6db24c3e826cd9" providerId="LiveId" clId="{773B18B4-98BB-48AE-9180-C5DD60B81359}" dt="2025-01-16T04:50:02.721" v="49" actId="47"/>
        <pc:sldMkLst>
          <pc:docMk/>
          <pc:sldMk cId="72132525" sldId="257"/>
        </pc:sldMkLst>
      </pc:sldChg>
      <pc:sldChg chg="del">
        <pc:chgData name="Mike Gustafson" userId="fd6db24c3e826cd9" providerId="LiveId" clId="{773B18B4-98BB-48AE-9180-C5DD60B81359}" dt="2025-01-16T04:50:02.721" v="49" actId="47"/>
        <pc:sldMkLst>
          <pc:docMk/>
          <pc:sldMk cId="3043291174" sldId="258"/>
        </pc:sldMkLst>
      </pc:sldChg>
      <pc:sldChg chg="del">
        <pc:chgData name="Mike Gustafson" userId="fd6db24c3e826cd9" providerId="LiveId" clId="{773B18B4-98BB-48AE-9180-C5DD60B81359}" dt="2025-01-16T04:50:02.721" v="49" actId="47"/>
        <pc:sldMkLst>
          <pc:docMk/>
          <pc:sldMk cId="666388659" sldId="259"/>
        </pc:sldMkLst>
      </pc:sldChg>
      <pc:sldChg chg="addSp delSp modSp new del mod ord modClrScheme chgLayout">
        <pc:chgData name="Mike Gustafson" userId="fd6db24c3e826cd9" providerId="LiveId" clId="{773B18B4-98BB-48AE-9180-C5DD60B81359}" dt="2025-01-16T04:50:02.721" v="49" actId="47"/>
        <pc:sldMkLst>
          <pc:docMk/>
          <pc:sldMk cId="2678069161" sldId="260"/>
        </pc:sldMkLst>
        <pc:spChg chg="del mod ord">
          <ac:chgData name="Mike Gustafson" userId="fd6db24c3e826cd9" providerId="LiveId" clId="{773B18B4-98BB-48AE-9180-C5DD60B81359}" dt="2025-01-16T04:30:46.859" v="5" actId="700"/>
          <ac:spMkLst>
            <pc:docMk/>
            <pc:sldMk cId="2678069161" sldId="260"/>
            <ac:spMk id="2" creationId="{0BFD0024-6FD4-6B7E-D39C-206ADDB3064D}"/>
          </ac:spMkLst>
        </pc:spChg>
        <pc:spChg chg="mod ord">
          <ac:chgData name="Mike Gustafson" userId="fd6db24c3e826cd9" providerId="LiveId" clId="{773B18B4-98BB-48AE-9180-C5DD60B81359}" dt="2025-01-16T04:30:46.859" v="5" actId="700"/>
          <ac:spMkLst>
            <pc:docMk/>
            <pc:sldMk cId="2678069161" sldId="260"/>
            <ac:spMk id="3" creationId="{CB03B566-37C2-0C19-F370-54D3BF0F03A6}"/>
          </ac:spMkLst>
        </pc:spChg>
        <pc:spChg chg="del mod ord">
          <ac:chgData name="Mike Gustafson" userId="fd6db24c3e826cd9" providerId="LiveId" clId="{773B18B4-98BB-48AE-9180-C5DD60B81359}" dt="2025-01-16T04:30:46.859" v="5" actId="700"/>
          <ac:spMkLst>
            <pc:docMk/>
            <pc:sldMk cId="2678069161" sldId="260"/>
            <ac:spMk id="4" creationId="{4C8214D1-6CFA-9E7A-1C12-3121D200C099}"/>
          </ac:spMkLst>
        </pc:spChg>
        <pc:spChg chg="del">
          <ac:chgData name="Mike Gustafson" userId="fd6db24c3e826cd9" providerId="LiveId" clId="{773B18B4-98BB-48AE-9180-C5DD60B81359}" dt="2025-01-16T04:30:46.859" v="5" actId="700"/>
          <ac:spMkLst>
            <pc:docMk/>
            <pc:sldMk cId="2678069161" sldId="260"/>
            <ac:spMk id="5" creationId="{97C41362-B65A-0378-F869-E084173D9E5A}"/>
          </ac:spMkLst>
        </pc:spChg>
        <pc:spChg chg="del">
          <ac:chgData name="Mike Gustafson" userId="fd6db24c3e826cd9" providerId="LiveId" clId="{773B18B4-98BB-48AE-9180-C5DD60B81359}" dt="2025-01-16T04:30:46.859" v="5" actId="700"/>
          <ac:spMkLst>
            <pc:docMk/>
            <pc:sldMk cId="2678069161" sldId="260"/>
            <ac:spMk id="6" creationId="{BD436F54-118F-DE5C-2ADB-7605DF4FED3A}"/>
          </ac:spMkLst>
        </pc:spChg>
        <pc:spChg chg="del">
          <ac:chgData name="Mike Gustafson" userId="fd6db24c3e826cd9" providerId="LiveId" clId="{773B18B4-98BB-48AE-9180-C5DD60B81359}" dt="2025-01-16T04:30:46.859" v="5" actId="700"/>
          <ac:spMkLst>
            <pc:docMk/>
            <pc:sldMk cId="2678069161" sldId="260"/>
            <ac:spMk id="7" creationId="{49AD6C98-DE68-C279-CC9C-6574A75DBC4A}"/>
          </ac:spMkLst>
        </pc:spChg>
        <pc:spChg chg="add mod ord">
          <ac:chgData name="Mike Gustafson" userId="fd6db24c3e826cd9" providerId="LiveId" clId="{773B18B4-98BB-48AE-9180-C5DD60B81359}" dt="2025-01-16T04:30:46.859" v="5" actId="700"/>
          <ac:spMkLst>
            <pc:docMk/>
            <pc:sldMk cId="2678069161" sldId="260"/>
            <ac:spMk id="8" creationId="{E2585895-5309-47CC-EE7D-F48989D9044A}"/>
          </ac:spMkLst>
        </pc:spChg>
        <pc:spChg chg="add mod ord">
          <ac:chgData name="Mike Gustafson" userId="fd6db24c3e826cd9" providerId="LiveId" clId="{773B18B4-98BB-48AE-9180-C5DD60B81359}" dt="2025-01-16T04:30:46.859" v="5" actId="700"/>
          <ac:spMkLst>
            <pc:docMk/>
            <pc:sldMk cId="2678069161" sldId="260"/>
            <ac:spMk id="9" creationId="{2E374647-0584-B9BD-C7B7-D22CA9CA94BE}"/>
          </ac:spMkLst>
        </pc:spChg>
      </pc:sldChg>
      <pc:sldMasterChg chg="delSp mod modSldLayout">
        <pc:chgData name="Mike Gustafson" userId="fd6db24c3e826cd9" providerId="LiveId" clId="{773B18B4-98BB-48AE-9180-C5DD60B81359}" dt="2025-01-17T17:12:51.249" v="244" actId="14100"/>
        <pc:sldMasterMkLst>
          <pc:docMk/>
          <pc:sldMasterMk cId="0" sldId="2147483648"/>
        </pc:sldMasterMkLst>
        <pc:spChg chg="del">
          <ac:chgData name="Mike Gustafson" userId="fd6db24c3e826cd9" providerId="LiveId" clId="{773B18B4-98BB-48AE-9180-C5DD60B81359}" dt="2025-01-16T04:36:15.138" v="8" actId="478"/>
          <ac:spMkLst>
            <pc:docMk/>
            <pc:sldMasterMk cId="0" sldId="2147483648"/>
            <ac:spMk id="12" creationId="{00000000-0000-0000-0000-000000000000}"/>
          </ac:spMkLst>
        </pc:spChg>
        <pc:spChg chg="del">
          <ac:chgData name="Mike Gustafson" userId="fd6db24c3e826cd9" providerId="LiveId" clId="{773B18B4-98BB-48AE-9180-C5DD60B81359}" dt="2025-01-16T04:36:15.138" v="8" actId="478"/>
          <ac:spMkLst>
            <pc:docMk/>
            <pc:sldMasterMk cId="0" sldId="2147483648"/>
            <ac:spMk id="13" creationId="{00000000-0000-0000-0000-000000000000}"/>
          </ac:spMkLst>
        </pc:spChg>
        <pc:spChg chg="del">
          <ac:chgData name="Mike Gustafson" userId="fd6db24c3e826cd9" providerId="LiveId" clId="{773B18B4-98BB-48AE-9180-C5DD60B81359}" dt="2025-01-16T04:36:15.138" v="8" actId="478"/>
          <ac:spMkLst>
            <pc:docMk/>
            <pc:sldMasterMk cId="0" sldId="2147483648"/>
            <ac:spMk id="14" creationId="{00000000-0000-0000-0000-000000000000}"/>
          </ac:spMkLst>
        </pc:spChg>
        <pc:sldLayoutChg chg="addSp delSp modSp mod">
          <pc:chgData name="Mike Gustafson" userId="fd6db24c3e826cd9" providerId="LiveId" clId="{773B18B4-98BB-48AE-9180-C5DD60B81359}" dt="2025-01-16T16:38:36.177" v="233" actId="478"/>
          <pc:sldLayoutMkLst>
            <pc:docMk/>
            <pc:sldMasterMk cId="0" sldId="2147483648"/>
            <pc:sldLayoutMk cId="3024368822" sldId="2147483652"/>
          </pc:sldLayoutMkLst>
          <pc:spChg chg="add del mod">
            <ac:chgData name="Mike Gustafson" userId="fd6db24c3e826cd9" providerId="LiveId" clId="{773B18B4-98BB-48AE-9180-C5DD60B81359}" dt="2025-01-16T16:37:44.987" v="217" actId="478"/>
            <ac:spMkLst>
              <pc:docMk/>
              <pc:sldMasterMk cId="0" sldId="2147483648"/>
              <pc:sldLayoutMk cId="3024368822" sldId="2147483652"/>
              <ac:spMk id="2" creationId="{9BBFAFBE-8C20-ECF2-EE45-F7659E960340}"/>
            </ac:spMkLst>
          </pc:spChg>
          <pc:spChg chg="del">
            <ac:chgData name="Mike Gustafson" userId="fd6db24c3e826cd9" providerId="LiveId" clId="{773B18B4-98BB-48AE-9180-C5DD60B81359}" dt="2025-01-16T15:11:23.500" v="98" actId="478"/>
            <ac:spMkLst>
              <pc:docMk/>
              <pc:sldMasterMk cId="0" sldId="2147483648"/>
              <pc:sldLayoutMk cId="3024368822" sldId="2147483652"/>
              <ac:spMk id="2" creationId="{E1F0465E-1964-0B57-2DCD-1165A56B66CA}"/>
            </ac:spMkLst>
          </pc:spChg>
          <pc:spChg chg="add del mod">
            <ac:chgData name="Mike Gustafson" userId="fd6db24c3e826cd9" providerId="LiveId" clId="{773B18B4-98BB-48AE-9180-C5DD60B81359}" dt="2025-01-16T16:37:36.720" v="216" actId="108"/>
            <ac:spMkLst>
              <pc:docMk/>
              <pc:sldMasterMk cId="0" sldId="2147483648"/>
              <pc:sldLayoutMk cId="3024368822" sldId="2147483652"/>
              <ac:spMk id="3" creationId="{0E250F8B-EA05-2793-367E-118E288EC662}"/>
            </ac:spMkLst>
          </pc:spChg>
          <pc:spChg chg="del mod">
            <ac:chgData name="Mike Gustafson" userId="fd6db24c3e826cd9" providerId="LiveId" clId="{773B18B4-98BB-48AE-9180-C5DD60B81359}" dt="2025-01-16T14:40:18.111" v="74" actId="478"/>
            <ac:spMkLst>
              <pc:docMk/>
              <pc:sldMasterMk cId="0" sldId="2147483648"/>
              <pc:sldLayoutMk cId="3024368822" sldId="2147483652"/>
              <ac:spMk id="3" creationId="{1021D70F-462E-E942-D64F-DDB26FB900BB}"/>
            </ac:spMkLst>
          </pc:spChg>
          <pc:spChg chg="add del">
            <ac:chgData name="Mike Gustafson" userId="fd6db24c3e826cd9" providerId="LiveId" clId="{773B18B4-98BB-48AE-9180-C5DD60B81359}" dt="2025-01-16T15:11:37.850" v="99" actId="11529"/>
            <ac:spMkLst>
              <pc:docMk/>
              <pc:sldMasterMk cId="0" sldId="2147483648"/>
              <pc:sldLayoutMk cId="3024368822" sldId="2147483652"/>
              <ac:spMk id="3" creationId="{344381D2-ED91-208E-579E-A31422272AE6}"/>
            </ac:spMkLst>
          </pc:spChg>
          <pc:spChg chg="del">
            <ac:chgData name="Mike Gustafson" userId="fd6db24c3e826cd9" providerId="LiveId" clId="{773B18B4-98BB-48AE-9180-C5DD60B81359}" dt="2025-01-16T14:40:26.644" v="78" actId="478"/>
            <ac:spMkLst>
              <pc:docMk/>
              <pc:sldMasterMk cId="0" sldId="2147483648"/>
              <pc:sldLayoutMk cId="3024368822" sldId="2147483652"/>
              <ac:spMk id="4" creationId="{61598F5D-8AE5-8E1D-E005-56778D270CA2}"/>
            </ac:spMkLst>
          </pc:spChg>
          <pc:spChg chg="add del mod">
            <ac:chgData name="Mike Gustafson" userId="fd6db24c3e826cd9" providerId="LiveId" clId="{773B18B4-98BB-48AE-9180-C5DD60B81359}" dt="2025-01-16T16:37:46.100" v="218" actId="478"/>
            <ac:spMkLst>
              <pc:docMk/>
              <pc:sldMasterMk cId="0" sldId="2147483648"/>
              <pc:sldLayoutMk cId="3024368822" sldId="2147483652"/>
              <ac:spMk id="4" creationId="{856E1BD9-7DA1-7ACC-0789-A226C78E1A63}"/>
            </ac:spMkLst>
          </pc:spChg>
          <pc:spChg chg="add del mod">
            <ac:chgData name="Mike Gustafson" userId="fd6db24c3e826cd9" providerId="LiveId" clId="{773B18B4-98BB-48AE-9180-C5DD60B81359}" dt="2025-01-16T15:12:58.961" v="107" actId="478"/>
            <ac:spMkLst>
              <pc:docMk/>
              <pc:sldMasterMk cId="0" sldId="2147483648"/>
              <pc:sldLayoutMk cId="3024368822" sldId="2147483652"/>
              <ac:spMk id="4" creationId="{B1988F5C-EBAA-D857-A43A-D91895D949E8}"/>
            </ac:spMkLst>
          </pc:spChg>
          <pc:spChg chg="del">
            <ac:chgData name="Mike Gustafson" userId="fd6db24c3e826cd9" providerId="LiveId" clId="{773B18B4-98BB-48AE-9180-C5DD60B81359}" dt="2025-01-16T14:40:25.972" v="77" actId="478"/>
            <ac:spMkLst>
              <pc:docMk/>
              <pc:sldMasterMk cId="0" sldId="2147483648"/>
              <pc:sldLayoutMk cId="3024368822" sldId="2147483652"/>
              <ac:spMk id="5" creationId="{7BF9AA2A-2912-3EFD-D7F3-3355FFD186CF}"/>
            </ac:spMkLst>
          </pc:spChg>
          <pc:spChg chg="add mod">
            <ac:chgData name="Mike Gustafson" userId="fd6db24c3e826cd9" providerId="LiveId" clId="{773B18B4-98BB-48AE-9180-C5DD60B81359}" dt="2025-01-16T15:40:12.898" v="170" actId="1076"/>
            <ac:spMkLst>
              <pc:docMk/>
              <pc:sldMasterMk cId="0" sldId="2147483648"/>
              <pc:sldLayoutMk cId="3024368822" sldId="2147483652"/>
              <ac:spMk id="5" creationId="{970E3599-B38C-F5A6-8C19-E6F3EB7A9962}"/>
            </ac:spMkLst>
          </pc:spChg>
          <pc:spChg chg="add del">
            <ac:chgData name="Mike Gustafson" userId="fd6db24c3e826cd9" providerId="LiveId" clId="{773B18B4-98BB-48AE-9180-C5DD60B81359}" dt="2025-01-16T14:39:55.177" v="67" actId="11529"/>
            <ac:spMkLst>
              <pc:docMk/>
              <pc:sldMasterMk cId="0" sldId="2147483648"/>
              <pc:sldLayoutMk cId="3024368822" sldId="2147483652"/>
              <ac:spMk id="6" creationId="{23070D18-F83B-6AE5-E57C-B889FFB8FA3C}"/>
            </ac:spMkLst>
          </pc:spChg>
          <pc:spChg chg="add mod">
            <ac:chgData name="Mike Gustafson" userId="fd6db24c3e826cd9" providerId="LiveId" clId="{773B18B4-98BB-48AE-9180-C5DD60B81359}" dt="2025-01-16T16:37:56.543" v="228" actId="1035"/>
            <ac:spMkLst>
              <pc:docMk/>
              <pc:sldMasterMk cId="0" sldId="2147483648"/>
              <pc:sldLayoutMk cId="3024368822" sldId="2147483652"/>
              <ac:spMk id="6" creationId="{FEF4C1CB-C744-57F1-AE20-3D93F7C779D4}"/>
            </ac:spMkLst>
          </pc:spChg>
          <pc:spChg chg="add mod">
            <ac:chgData name="Mike Gustafson" userId="fd6db24c3e826cd9" providerId="LiveId" clId="{773B18B4-98BB-48AE-9180-C5DD60B81359}" dt="2025-01-16T15:40:55.743" v="183" actId="1076"/>
            <ac:spMkLst>
              <pc:docMk/>
              <pc:sldMasterMk cId="0" sldId="2147483648"/>
              <pc:sldLayoutMk cId="3024368822" sldId="2147483652"/>
              <ac:spMk id="7" creationId="{ACE67A07-0EA8-0E15-D0B7-7C8147C7419D}"/>
            </ac:spMkLst>
          </pc:spChg>
          <pc:spChg chg="add del mod">
            <ac:chgData name="Mike Gustafson" userId="fd6db24c3e826cd9" providerId="LiveId" clId="{773B18B4-98BB-48AE-9180-C5DD60B81359}" dt="2025-01-16T15:40:17.085" v="171" actId="478"/>
            <ac:spMkLst>
              <pc:docMk/>
              <pc:sldMasterMk cId="0" sldId="2147483648"/>
              <pc:sldLayoutMk cId="3024368822" sldId="2147483652"/>
              <ac:spMk id="8" creationId="{67DCDA15-1D6E-500E-3F0E-B14A9500E253}"/>
            </ac:spMkLst>
          </pc:spChg>
          <pc:spChg chg="add mod">
            <ac:chgData name="Mike Gustafson" userId="fd6db24c3e826cd9" providerId="LiveId" clId="{773B18B4-98BB-48AE-9180-C5DD60B81359}" dt="2025-01-16T16:37:56.543" v="228" actId="1035"/>
            <ac:spMkLst>
              <pc:docMk/>
              <pc:sldMasterMk cId="0" sldId="2147483648"/>
              <pc:sldLayoutMk cId="3024368822" sldId="2147483652"/>
              <ac:spMk id="8" creationId="{EA55A3B5-2AD0-5612-8182-62DB12502DA7}"/>
            </ac:spMkLst>
          </pc:spChg>
          <pc:spChg chg="add del mod">
            <ac:chgData name="Mike Gustafson" userId="fd6db24c3e826cd9" providerId="LiveId" clId="{773B18B4-98BB-48AE-9180-C5DD60B81359}" dt="2025-01-16T15:40:18.462" v="172" actId="478"/>
            <ac:spMkLst>
              <pc:docMk/>
              <pc:sldMasterMk cId="0" sldId="2147483648"/>
              <pc:sldLayoutMk cId="3024368822" sldId="2147483652"/>
              <ac:spMk id="9" creationId="{882BC5E1-3697-0F41-A59A-9BFB3B2EFBAD}"/>
            </ac:spMkLst>
          </pc:spChg>
          <pc:spChg chg="add del mod">
            <ac:chgData name="Mike Gustafson" userId="fd6db24c3e826cd9" providerId="LiveId" clId="{773B18B4-98BB-48AE-9180-C5DD60B81359}" dt="2025-01-16T15:40:17.085" v="171" actId="478"/>
            <ac:spMkLst>
              <pc:docMk/>
              <pc:sldMasterMk cId="0" sldId="2147483648"/>
              <pc:sldLayoutMk cId="3024368822" sldId="2147483652"/>
              <ac:spMk id="10" creationId="{51C41EBE-BEEB-E0D1-6D06-1003E6778565}"/>
            </ac:spMkLst>
          </pc:spChg>
          <pc:spChg chg="del">
            <ac:chgData name="Mike Gustafson" userId="fd6db24c3e826cd9" providerId="LiveId" clId="{773B18B4-98BB-48AE-9180-C5DD60B81359}" dt="2025-01-16T14:39:40.073" v="66" actId="478"/>
            <ac:spMkLst>
              <pc:docMk/>
              <pc:sldMasterMk cId="0" sldId="2147483648"/>
              <pc:sldLayoutMk cId="3024368822" sldId="2147483652"/>
              <ac:spMk id="18" creationId="{00000000-0000-0000-0000-000000000000}"/>
            </ac:spMkLst>
          </pc:spChg>
          <pc:spChg chg="del">
            <ac:chgData name="Mike Gustafson" userId="fd6db24c3e826cd9" providerId="LiveId" clId="{773B18B4-98BB-48AE-9180-C5DD60B81359}" dt="2025-01-16T16:38:36.177" v="233" actId="478"/>
            <ac:spMkLst>
              <pc:docMk/>
              <pc:sldMasterMk cId="0" sldId="2147483648"/>
              <pc:sldLayoutMk cId="3024368822" sldId="2147483652"/>
              <ac:spMk id="19" creationId="{00000000-0000-0000-0000-000000000000}"/>
            </ac:spMkLst>
          </pc:spChg>
          <pc:spChg chg="del">
            <ac:chgData name="Mike Gustafson" userId="fd6db24c3e826cd9" providerId="LiveId" clId="{773B18B4-98BB-48AE-9180-C5DD60B81359}" dt="2025-01-16T16:38:36.177" v="233" actId="478"/>
            <ac:spMkLst>
              <pc:docMk/>
              <pc:sldMasterMk cId="0" sldId="2147483648"/>
              <pc:sldLayoutMk cId="3024368822" sldId="2147483652"/>
              <ac:spMk id="20" creationId="{00000000-0000-0000-0000-000000000000}"/>
            </ac:spMkLst>
          </pc:spChg>
          <pc:spChg chg="del">
            <ac:chgData name="Mike Gustafson" userId="fd6db24c3e826cd9" providerId="LiveId" clId="{773B18B4-98BB-48AE-9180-C5DD60B81359}" dt="2025-01-16T16:38:36.177" v="233" actId="478"/>
            <ac:spMkLst>
              <pc:docMk/>
              <pc:sldMasterMk cId="0" sldId="2147483648"/>
              <pc:sldLayoutMk cId="3024368822" sldId="2147483652"/>
              <ac:spMk id="21" creationId="{00000000-0000-0000-0000-000000000000}"/>
            </ac:spMkLst>
          </pc:spChg>
        </pc:sldLayoutChg>
        <pc:sldLayoutChg chg="addSp delSp modSp mod">
          <pc:chgData name="Mike Gustafson" userId="fd6db24c3e826cd9" providerId="LiveId" clId="{773B18B4-98BB-48AE-9180-C5DD60B81359}" dt="2025-01-16T16:38:21.060" v="229" actId="478"/>
          <pc:sldLayoutMkLst>
            <pc:docMk/>
            <pc:sldMasterMk cId="0" sldId="2147483648"/>
            <pc:sldLayoutMk cId="3994681315" sldId="2147483654"/>
          </pc:sldLayoutMkLst>
          <pc:spChg chg="del">
            <ac:chgData name="Mike Gustafson" userId="fd6db24c3e826cd9" providerId="LiveId" clId="{773B18B4-98BB-48AE-9180-C5DD60B81359}" dt="2025-01-16T15:13:19.407" v="113" actId="478"/>
            <ac:spMkLst>
              <pc:docMk/>
              <pc:sldMasterMk cId="0" sldId="2147483648"/>
              <pc:sldLayoutMk cId="3994681315" sldId="2147483654"/>
              <ac:spMk id="2" creationId="{E1F0465E-1964-0B57-2DCD-1165A56B66CA}"/>
            </ac:spMkLst>
          </pc:spChg>
          <pc:spChg chg="add mod">
            <ac:chgData name="Mike Gustafson" userId="fd6db24c3e826cd9" providerId="LiveId" clId="{773B18B4-98BB-48AE-9180-C5DD60B81359}" dt="2025-01-16T15:13:20.093" v="114"/>
            <ac:spMkLst>
              <pc:docMk/>
              <pc:sldMasterMk cId="0" sldId="2147483648"/>
              <pc:sldLayoutMk cId="3994681315" sldId="2147483654"/>
              <ac:spMk id="4" creationId="{DD470411-261C-7E48-52E9-99F190C3161C}"/>
            </ac:spMkLst>
          </pc:spChg>
          <pc:spChg chg="del">
            <ac:chgData name="Mike Gustafson" userId="fd6db24c3e826cd9" providerId="LiveId" clId="{773B18B4-98BB-48AE-9180-C5DD60B81359}" dt="2025-01-16T16:38:21.060" v="229" actId="478"/>
            <ac:spMkLst>
              <pc:docMk/>
              <pc:sldMasterMk cId="0" sldId="2147483648"/>
              <pc:sldLayoutMk cId="3994681315" sldId="2147483654"/>
              <ac:spMk id="19" creationId="{00000000-0000-0000-0000-000000000000}"/>
            </ac:spMkLst>
          </pc:spChg>
          <pc:spChg chg="del">
            <ac:chgData name="Mike Gustafson" userId="fd6db24c3e826cd9" providerId="LiveId" clId="{773B18B4-98BB-48AE-9180-C5DD60B81359}" dt="2025-01-16T16:38:21.060" v="229" actId="478"/>
            <ac:spMkLst>
              <pc:docMk/>
              <pc:sldMasterMk cId="0" sldId="2147483648"/>
              <pc:sldLayoutMk cId="3994681315" sldId="2147483654"/>
              <ac:spMk id="20" creationId="{00000000-0000-0000-0000-000000000000}"/>
            </ac:spMkLst>
          </pc:spChg>
          <pc:spChg chg="del">
            <ac:chgData name="Mike Gustafson" userId="fd6db24c3e826cd9" providerId="LiveId" clId="{773B18B4-98BB-48AE-9180-C5DD60B81359}" dt="2025-01-16T16:38:21.060" v="229" actId="478"/>
            <ac:spMkLst>
              <pc:docMk/>
              <pc:sldMasterMk cId="0" sldId="2147483648"/>
              <pc:sldLayoutMk cId="3994681315" sldId="2147483654"/>
              <ac:spMk id="21" creationId="{00000000-0000-0000-0000-000000000000}"/>
            </ac:spMkLst>
          </pc:spChg>
        </pc:sldLayoutChg>
        <pc:sldLayoutChg chg="addSp delSp modSp mod">
          <pc:chgData name="Mike Gustafson" userId="fd6db24c3e826cd9" providerId="LiveId" clId="{773B18B4-98BB-48AE-9180-C5DD60B81359}" dt="2025-01-17T17:12:51.249" v="244" actId="14100"/>
          <pc:sldLayoutMkLst>
            <pc:docMk/>
            <pc:sldMasterMk cId="0" sldId="2147483648"/>
            <pc:sldLayoutMk cId="3796284609" sldId="2147483655"/>
          </pc:sldLayoutMkLst>
          <pc:spChg chg="add del mod">
            <ac:chgData name="Mike Gustafson" userId="fd6db24c3e826cd9" providerId="LiveId" clId="{773B18B4-98BB-48AE-9180-C5DD60B81359}" dt="2025-01-16T04:41:06.119" v="26" actId="478"/>
            <ac:spMkLst>
              <pc:docMk/>
              <pc:sldMasterMk cId="0" sldId="2147483648"/>
              <pc:sldLayoutMk cId="3796284609" sldId="2147483655"/>
              <ac:spMk id="2" creationId="{25BF4714-B664-111A-587F-A706F312B8A9}"/>
            </ac:spMkLst>
          </pc:spChg>
          <pc:spChg chg="add del">
            <ac:chgData name="Mike Gustafson" userId="fd6db24c3e826cd9" providerId="LiveId" clId="{773B18B4-98BB-48AE-9180-C5DD60B81359}" dt="2025-01-16T14:35:21.851" v="51" actId="11529"/>
            <ac:spMkLst>
              <pc:docMk/>
              <pc:sldMasterMk cId="0" sldId="2147483648"/>
              <pc:sldLayoutMk cId="3796284609" sldId="2147483655"/>
              <ac:spMk id="2" creationId="{27BE0DA4-4685-FC5F-80AD-4DBA83428997}"/>
            </ac:spMkLst>
          </pc:spChg>
          <pc:spChg chg="add del">
            <ac:chgData name="Mike Gustafson" userId="fd6db24c3e826cd9" providerId="LiveId" clId="{773B18B4-98BB-48AE-9180-C5DD60B81359}" dt="2025-01-16T04:49:29.771" v="46" actId="11529"/>
            <ac:spMkLst>
              <pc:docMk/>
              <pc:sldMasterMk cId="0" sldId="2147483648"/>
              <pc:sldLayoutMk cId="3796284609" sldId="2147483655"/>
              <ac:spMk id="2" creationId="{3CA1A506-6C25-7F4C-3F7C-2087D4D22E61}"/>
            </ac:spMkLst>
          </pc:spChg>
          <pc:spChg chg="add mod">
            <ac:chgData name="Mike Gustafson" userId="fd6db24c3e826cd9" providerId="LiveId" clId="{773B18B4-98BB-48AE-9180-C5DD60B81359}" dt="2025-01-16T16:17:14.706" v="203"/>
            <ac:spMkLst>
              <pc:docMk/>
              <pc:sldMasterMk cId="0" sldId="2147483648"/>
              <pc:sldLayoutMk cId="3796284609" sldId="2147483655"/>
              <ac:spMk id="2" creationId="{41368E7D-59CC-2599-5910-44321F7CA4B2}"/>
            </ac:spMkLst>
          </pc:spChg>
          <pc:spChg chg="add del mod">
            <ac:chgData name="Mike Gustafson" userId="fd6db24c3e826cd9" providerId="LiveId" clId="{773B18B4-98BB-48AE-9180-C5DD60B81359}" dt="2025-01-16T16:00:53.055" v="186" actId="478"/>
            <ac:spMkLst>
              <pc:docMk/>
              <pc:sldMasterMk cId="0" sldId="2147483648"/>
              <pc:sldLayoutMk cId="3796284609" sldId="2147483655"/>
              <ac:spMk id="2" creationId="{532C2ECB-235F-0DA4-2E5F-5D5BA002B6A3}"/>
            </ac:spMkLst>
          </pc:spChg>
          <pc:spChg chg="add del">
            <ac:chgData name="Mike Gustafson" userId="fd6db24c3e826cd9" providerId="LiveId" clId="{773B18B4-98BB-48AE-9180-C5DD60B81359}" dt="2025-01-16T16:01:54.920" v="201" actId="11529"/>
            <ac:spMkLst>
              <pc:docMk/>
              <pc:sldMasterMk cId="0" sldId="2147483648"/>
              <pc:sldLayoutMk cId="3796284609" sldId="2147483655"/>
              <ac:spMk id="3" creationId="{10C05AF0-37FD-CA25-2ED2-A13657F9A4E1}"/>
            </ac:spMkLst>
          </pc:spChg>
          <pc:spChg chg="del mod">
            <ac:chgData name="Mike Gustafson" userId="fd6db24c3e826cd9" providerId="LiveId" clId="{773B18B4-98BB-48AE-9180-C5DD60B81359}" dt="2025-01-16T14:35:13.196" v="50" actId="478"/>
            <ac:spMkLst>
              <pc:docMk/>
              <pc:sldMasterMk cId="0" sldId="2147483648"/>
              <pc:sldLayoutMk cId="3796284609" sldId="2147483655"/>
              <ac:spMk id="3" creationId="{FC04988B-9BC4-772C-318E-AE28D56089AA}"/>
            </ac:spMkLst>
          </pc:spChg>
          <pc:spChg chg="add del">
            <ac:chgData name="Mike Gustafson" userId="fd6db24c3e826cd9" providerId="LiveId" clId="{773B18B4-98BB-48AE-9180-C5DD60B81359}" dt="2025-01-16T04:40:49.748" v="23" actId="11529"/>
            <ac:spMkLst>
              <pc:docMk/>
              <pc:sldMasterMk cId="0" sldId="2147483648"/>
              <pc:sldLayoutMk cId="3796284609" sldId="2147483655"/>
              <ac:spMk id="4" creationId="{74479557-18B7-FBA9-CA01-F1F82043EA85}"/>
            </ac:spMkLst>
          </pc:spChg>
          <pc:spChg chg="add del mod">
            <ac:chgData name="Mike Gustafson" userId="fd6db24c3e826cd9" providerId="LiveId" clId="{773B18B4-98BB-48AE-9180-C5DD60B81359}" dt="2025-01-16T04:49:36.345" v="48" actId="478"/>
            <ac:spMkLst>
              <pc:docMk/>
              <pc:sldMasterMk cId="0" sldId="2147483648"/>
              <pc:sldLayoutMk cId="3796284609" sldId="2147483655"/>
              <ac:spMk id="4" creationId="{850E6CAB-660E-EADF-5A1C-495A22C169B7}"/>
            </ac:spMkLst>
          </pc:spChg>
          <pc:spChg chg="del mod">
            <ac:chgData name="Mike Gustafson" userId="fd6db24c3e826cd9" providerId="LiveId" clId="{773B18B4-98BB-48AE-9180-C5DD60B81359}" dt="2025-01-16T04:37:24.610" v="11" actId="478"/>
            <ac:spMkLst>
              <pc:docMk/>
              <pc:sldMasterMk cId="0" sldId="2147483648"/>
              <pc:sldLayoutMk cId="3796284609" sldId="2147483655"/>
              <ac:spMk id="4" creationId="{A25DFEA1-7C53-E917-CB9B-78274872BF8C}"/>
            </ac:spMkLst>
          </pc:spChg>
          <pc:spChg chg="add mod">
            <ac:chgData name="Mike Gustafson" userId="fd6db24c3e826cd9" providerId="LiveId" clId="{773B18B4-98BB-48AE-9180-C5DD60B81359}" dt="2025-01-16T16:56:28.915" v="243" actId="14861"/>
            <ac:spMkLst>
              <pc:docMk/>
              <pc:sldMasterMk cId="0" sldId="2147483648"/>
              <pc:sldLayoutMk cId="3796284609" sldId="2147483655"/>
              <ac:spMk id="4" creationId="{A95AF059-02ED-2B40-C0B2-99076234E0A9}"/>
            </ac:spMkLst>
          </pc:spChg>
          <pc:spChg chg="add mod">
            <ac:chgData name="Mike Gustafson" userId="fd6db24c3e826cd9" providerId="LiveId" clId="{773B18B4-98BB-48AE-9180-C5DD60B81359}" dt="2025-01-16T16:56:06.835" v="241" actId="208"/>
            <ac:spMkLst>
              <pc:docMk/>
              <pc:sldMasterMk cId="0" sldId="2147483648"/>
              <pc:sldLayoutMk cId="3796284609" sldId="2147483655"/>
              <ac:spMk id="6" creationId="{38D6B11E-1357-DC57-439F-FFAC43FA6959}"/>
            </ac:spMkLst>
          </pc:spChg>
          <pc:spChg chg="add mod">
            <ac:chgData name="Mike Gustafson" userId="fd6db24c3e826cd9" providerId="LiveId" clId="{773B18B4-98BB-48AE-9180-C5DD60B81359}" dt="2025-01-17T17:12:51.249" v="244" actId="14100"/>
            <ac:spMkLst>
              <pc:docMk/>
              <pc:sldMasterMk cId="0" sldId="2147483648"/>
              <pc:sldLayoutMk cId="3796284609" sldId="2147483655"/>
              <ac:spMk id="7" creationId="{A3400E38-CCBB-B921-AAEE-D0894D006087}"/>
            </ac:spMkLst>
          </pc:spChg>
          <pc:spChg chg="del mod">
            <ac:chgData name="Mike Gustafson" userId="fd6db24c3e826cd9" providerId="LiveId" clId="{773B18B4-98BB-48AE-9180-C5DD60B81359}" dt="2025-01-16T04:49:11.172" v="45" actId="478"/>
            <ac:spMkLst>
              <pc:docMk/>
              <pc:sldMasterMk cId="0" sldId="2147483648"/>
              <pc:sldLayoutMk cId="3796284609" sldId="2147483655"/>
              <ac:spMk id="19" creationId="{00000000-0000-0000-0000-000000000000}"/>
            </ac:spMkLst>
          </pc:spChg>
          <pc:spChg chg="del mod">
            <ac:chgData name="Mike Gustafson" userId="fd6db24c3e826cd9" providerId="LiveId" clId="{773B18B4-98BB-48AE-9180-C5DD60B81359}" dt="2025-01-16T04:49:11.172" v="45" actId="478"/>
            <ac:spMkLst>
              <pc:docMk/>
              <pc:sldMasterMk cId="0" sldId="2147483648"/>
              <pc:sldLayoutMk cId="3796284609" sldId="2147483655"/>
              <ac:spMk id="20" creationId="{00000000-0000-0000-0000-000000000000}"/>
            </ac:spMkLst>
          </pc:spChg>
          <pc:spChg chg="del mod">
            <ac:chgData name="Mike Gustafson" userId="fd6db24c3e826cd9" providerId="LiveId" clId="{773B18B4-98BB-48AE-9180-C5DD60B81359}" dt="2025-01-16T04:49:11.172" v="45" actId="478"/>
            <ac:spMkLst>
              <pc:docMk/>
              <pc:sldMasterMk cId="0" sldId="2147483648"/>
              <pc:sldLayoutMk cId="3796284609" sldId="2147483655"/>
              <ac:spMk id="21" creationId="{00000000-0000-0000-0000-000000000000}"/>
            </ac:spMkLst>
          </pc:spChg>
          <pc:graphicFrameChg chg="del">
            <ac:chgData name="Mike Gustafson" userId="fd6db24c3e826cd9" providerId="LiveId" clId="{773B18B4-98BB-48AE-9180-C5DD60B81359}" dt="2025-01-16T16:01:49.037" v="200" actId="478"/>
            <ac:graphicFrameMkLst>
              <pc:docMk/>
              <pc:sldMasterMk cId="0" sldId="2147483648"/>
              <pc:sldLayoutMk cId="3796284609" sldId="2147483655"/>
              <ac:graphicFrameMk id="5" creationId="{74D4F509-CC27-2686-9605-94B47A66BFA4}"/>
            </ac:graphicFrameMkLst>
          </pc:graphicFrameChg>
        </pc:sldLayoutChg>
        <pc:sldLayoutChg chg="addSp delSp modSp mod">
          <pc:chgData name="Mike Gustafson" userId="fd6db24c3e826cd9" providerId="LiveId" clId="{773B18B4-98BB-48AE-9180-C5DD60B81359}" dt="2025-01-16T16:38:28.453" v="231" actId="478"/>
          <pc:sldLayoutMkLst>
            <pc:docMk/>
            <pc:sldMasterMk cId="0" sldId="2147483648"/>
            <pc:sldLayoutMk cId="86964910" sldId="2147483656"/>
          </pc:sldLayoutMkLst>
          <pc:spChg chg="del">
            <ac:chgData name="Mike Gustafson" userId="fd6db24c3e826cd9" providerId="LiveId" clId="{773B18B4-98BB-48AE-9180-C5DD60B81359}" dt="2025-01-16T15:13:24.561" v="115" actId="478"/>
            <ac:spMkLst>
              <pc:docMk/>
              <pc:sldMasterMk cId="0" sldId="2147483648"/>
              <pc:sldLayoutMk cId="86964910" sldId="2147483656"/>
              <ac:spMk id="2" creationId="{E1F0465E-1964-0B57-2DCD-1165A56B66CA}"/>
            </ac:spMkLst>
          </pc:spChg>
          <pc:spChg chg="add mod">
            <ac:chgData name="Mike Gustafson" userId="fd6db24c3e826cd9" providerId="LiveId" clId="{773B18B4-98BB-48AE-9180-C5DD60B81359}" dt="2025-01-16T15:13:25.141" v="116"/>
            <ac:spMkLst>
              <pc:docMk/>
              <pc:sldMasterMk cId="0" sldId="2147483648"/>
              <pc:sldLayoutMk cId="86964910" sldId="2147483656"/>
              <ac:spMk id="3" creationId="{4F5C99C3-782B-6C65-DBE3-BCCCE3D65815}"/>
            </ac:spMkLst>
          </pc:spChg>
          <pc:spChg chg="add del">
            <ac:chgData name="Mike Gustafson" userId="fd6db24c3e826cd9" providerId="LiveId" clId="{773B18B4-98BB-48AE-9180-C5DD60B81359}" dt="2025-01-16T16:38:28.453" v="231" actId="478"/>
            <ac:spMkLst>
              <pc:docMk/>
              <pc:sldMasterMk cId="0" sldId="2147483648"/>
              <pc:sldLayoutMk cId="86964910" sldId="2147483656"/>
              <ac:spMk id="19" creationId="{00000000-0000-0000-0000-000000000000}"/>
            </ac:spMkLst>
          </pc:spChg>
          <pc:spChg chg="add del">
            <ac:chgData name="Mike Gustafson" userId="fd6db24c3e826cd9" providerId="LiveId" clId="{773B18B4-98BB-48AE-9180-C5DD60B81359}" dt="2025-01-16T16:38:28.453" v="231" actId="478"/>
            <ac:spMkLst>
              <pc:docMk/>
              <pc:sldMasterMk cId="0" sldId="2147483648"/>
              <pc:sldLayoutMk cId="86964910" sldId="2147483656"/>
              <ac:spMk id="20" creationId="{00000000-0000-0000-0000-000000000000}"/>
            </ac:spMkLst>
          </pc:spChg>
          <pc:spChg chg="add del">
            <ac:chgData name="Mike Gustafson" userId="fd6db24c3e826cd9" providerId="LiveId" clId="{773B18B4-98BB-48AE-9180-C5DD60B81359}" dt="2025-01-16T16:38:28.453" v="231" actId="478"/>
            <ac:spMkLst>
              <pc:docMk/>
              <pc:sldMasterMk cId="0" sldId="2147483648"/>
              <pc:sldLayoutMk cId="86964910" sldId="2147483656"/>
              <ac:spMk id="21" creationId="{00000000-0000-0000-0000-000000000000}"/>
            </ac:spMkLst>
          </pc:spChg>
        </pc:sldLayoutChg>
        <pc:sldLayoutChg chg="addSp delSp modSp mod">
          <pc:chgData name="Mike Gustafson" userId="fd6db24c3e826cd9" providerId="LiveId" clId="{773B18B4-98BB-48AE-9180-C5DD60B81359}" dt="2025-01-16T16:38:31.721" v="232" actId="478"/>
          <pc:sldLayoutMkLst>
            <pc:docMk/>
            <pc:sldMasterMk cId="0" sldId="2147483648"/>
            <pc:sldLayoutMk cId="707109894" sldId="2147483657"/>
          </pc:sldLayoutMkLst>
          <pc:spChg chg="del">
            <ac:chgData name="Mike Gustafson" userId="fd6db24c3e826cd9" providerId="LiveId" clId="{773B18B4-98BB-48AE-9180-C5DD60B81359}" dt="2025-01-16T15:13:11.356" v="109" actId="478"/>
            <ac:spMkLst>
              <pc:docMk/>
              <pc:sldMasterMk cId="0" sldId="2147483648"/>
              <pc:sldLayoutMk cId="707109894" sldId="2147483657"/>
              <ac:spMk id="2" creationId="{E1F0465E-1964-0B57-2DCD-1165A56B66CA}"/>
            </ac:spMkLst>
          </pc:spChg>
          <pc:spChg chg="del">
            <ac:chgData name="Mike Gustafson" userId="fd6db24c3e826cd9" providerId="LiveId" clId="{773B18B4-98BB-48AE-9180-C5DD60B81359}" dt="2025-01-16T04:41:36.026" v="42" actId="478"/>
            <ac:spMkLst>
              <pc:docMk/>
              <pc:sldMasterMk cId="0" sldId="2147483648"/>
              <pc:sldLayoutMk cId="707109894" sldId="2147483657"/>
              <ac:spMk id="3" creationId="{1021D70F-462E-E942-D64F-DDB26FB900BB}"/>
            </ac:spMkLst>
          </pc:spChg>
          <pc:spChg chg="add mod">
            <ac:chgData name="Mike Gustafson" userId="fd6db24c3e826cd9" providerId="LiveId" clId="{773B18B4-98BB-48AE-9180-C5DD60B81359}" dt="2025-01-16T15:13:12.281" v="110"/>
            <ac:spMkLst>
              <pc:docMk/>
              <pc:sldMasterMk cId="0" sldId="2147483648"/>
              <pc:sldLayoutMk cId="707109894" sldId="2147483657"/>
              <ac:spMk id="3" creationId="{47F32F3A-3506-2899-DE02-4F743F1189FF}"/>
            </ac:spMkLst>
          </pc:spChg>
          <pc:spChg chg="add mod">
            <ac:chgData name="Mike Gustafson" userId="fd6db24c3e826cd9" providerId="LiveId" clId="{773B18B4-98BB-48AE-9180-C5DD60B81359}" dt="2025-01-16T14:44:03.726" v="85"/>
            <ac:spMkLst>
              <pc:docMk/>
              <pc:sldMasterMk cId="0" sldId="2147483648"/>
              <pc:sldLayoutMk cId="707109894" sldId="2147483657"/>
              <ac:spMk id="3" creationId="{77983956-C601-4220-E8E5-4DEBCDF72E2B}"/>
            </ac:spMkLst>
          </pc:spChg>
          <pc:spChg chg="del">
            <ac:chgData name="Mike Gustafson" userId="fd6db24c3e826cd9" providerId="LiveId" clId="{773B18B4-98BB-48AE-9180-C5DD60B81359}" dt="2025-01-16T04:41:32.273" v="39" actId="478"/>
            <ac:spMkLst>
              <pc:docMk/>
              <pc:sldMasterMk cId="0" sldId="2147483648"/>
              <pc:sldLayoutMk cId="707109894" sldId="2147483657"/>
              <ac:spMk id="4" creationId="{61598F5D-8AE5-8E1D-E005-56778D270CA2}"/>
            </ac:spMkLst>
          </pc:spChg>
          <pc:spChg chg="del">
            <ac:chgData name="Mike Gustafson" userId="fd6db24c3e826cd9" providerId="LiveId" clId="{773B18B4-98BB-48AE-9180-C5DD60B81359}" dt="2025-01-16T04:41:34.489" v="41" actId="478"/>
            <ac:spMkLst>
              <pc:docMk/>
              <pc:sldMasterMk cId="0" sldId="2147483648"/>
              <pc:sldLayoutMk cId="707109894" sldId="2147483657"/>
              <ac:spMk id="5" creationId="{7BF9AA2A-2912-3EFD-D7F3-3355FFD186CF}"/>
            </ac:spMkLst>
          </pc:spChg>
          <pc:spChg chg="add del">
            <ac:chgData name="Mike Gustafson" userId="fd6db24c3e826cd9" providerId="LiveId" clId="{773B18B4-98BB-48AE-9180-C5DD60B81359}" dt="2025-01-16T04:45:12.230" v="43" actId="11529"/>
            <ac:spMkLst>
              <pc:docMk/>
              <pc:sldMasterMk cId="0" sldId="2147483648"/>
              <pc:sldLayoutMk cId="707109894" sldId="2147483657"/>
              <ac:spMk id="6" creationId="{330F51C4-8714-C162-F180-ACF4FCA4668C}"/>
            </ac:spMkLst>
          </pc:spChg>
          <pc:spChg chg="add mod">
            <ac:chgData name="Mike Gustafson" userId="fd6db24c3e826cd9" providerId="LiveId" clId="{773B18B4-98BB-48AE-9180-C5DD60B81359}" dt="2025-01-16T14:44:02.920" v="84" actId="14100"/>
            <ac:spMkLst>
              <pc:docMk/>
              <pc:sldMasterMk cId="0" sldId="2147483648"/>
              <pc:sldLayoutMk cId="707109894" sldId="2147483657"/>
              <ac:spMk id="7" creationId="{94F51FCE-B368-41B7-7B42-DFF700F9CC98}"/>
            </ac:spMkLst>
          </pc:spChg>
          <pc:spChg chg="del">
            <ac:chgData name="Mike Gustafson" userId="fd6db24c3e826cd9" providerId="LiveId" clId="{773B18B4-98BB-48AE-9180-C5DD60B81359}" dt="2025-01-16T04:41:33.564" v="40" actId="478"/>
            <ac:spMkLst>
              <pc:docMk/>
              <pc:sldMasterMk cId="0" sldId="2147483648"/>
              <pc:sldLayoutMk cId="707109894" sldId="2147483657"/>
              <ac:spMk id="18" creationId="{00000000-0000-0000-0000-000000000000}"/>
            </ac:spMkLst>
          </pc:spChg>
          <pc:spChg chg="del">
            <ac:chgData name="Mike Gustafson" userId="fd6db24c3e826cd9" providerId="LiveId" clId="{773B18B4-98BB-48AE-9180-C5DD60B81359}" dt="2025-01-16T16:38:31.721" v="232" actId="478"/>
            <ac:spMkLst>
              <pc:docMk/>
              <pc:sldMasterMk cId="0" sldId="2147483648"/>
              <pc:sldLayoutMk cId="707109894" sldId="2147483657"/>
              <ac:spMk id="19" creationId="{00000000-0000-0000-0000-000000000000}"/>
            </ac:spMkLst>
          </pc:spChg>
          <pc:spChg chg="del">
            <ac:chgData name="Mike Gustafson" userId="fd6db24c3e826cd9" providerId="LiveId" clId="{773B18B4-98BB-48AE-9180-C5DD60B81359}" dt="2025-01-16T16:38:31.721" v="232" actId="478"/>
            <ac:spMkLst>
              <pc:docMk/>
              <pc:sldMasterMk cId="0" sldId="2147483648"/>
              <pc:sldLayoutMk cId="707109894" sldId="2147483657"/>
              <ac:spMk id="20" creationId="{00000000-0000-0000-0000-000000000000}"/>
            </ac:spMkLst>
          </pc:spChg>
          <pc:spChg chg="del">
            <ac:chgData name="Mike Gustafson" userId="fd6db24c3e826cd9" providerId="LiveId" clId="{773B18B4-98BB-48AE-9180-C5DD60B81359}" dt="2025-01-16T16:38:31.721" v="232" actId="478"/>
            <ac:spMkLst>
              <pc:docMk/>
              <pc:sldMasterMk cId="0" sldId="2147483648"/>
              <pc:sldLayoutMk cId="707109894" sldId="2147483657"/>
              <ac:spMk id="21" creationId="{00000000-0000-0000-0000-000000000000}"/>
            </ac:spMkLst>
          </pc:spChg>
        </pc:sldLayoutChg>
        <pc:sldLayoutChg chg="addSp delSp modSp mod">
          <pc:chgData name="Mike Gustafson" userId="fd6db24c3e826cd9" providerId="LiveId" clId="{773B18B4-98BB-48AE-9180-C5DD60B81359}" dt="2025-01-16T16:38:25.401" v="230" actId="478"/>
          <pc:sldLayoutMkLst>
            <pc:docMk/>
            <pc:sldMasterMk cId="0" sldId="2147483648"/>
            <pc:sldLayoutMk cId="498216314" sldId="2147483658"/>
          </pc:sldLayoutMkLst>
          <pc:spChg chg="del">
            <ac:chgData name="Mike Gustafson" userId="fd6db24c3e826cd9" providerId="LiveId" clId="{773B18B4-98BB-48AE-9180-C5DD60B81359}" dt="2025-01-16T15:13:14.954" v="111" actId="478"/>
            <ac:spMkLst>
              <pc:docMk/>
              <pc:sldMasterMk cId="0" sldId="2147483648"/>
              <pc:sldLayoutMk cId="498216314" sldId="2147483658"/>
              <ac:spMk id="2" creationId="{E1F0465E-1964-0B57-2DCD-1165A56B66CA}"/>
            </ac:spMkLst>
          </pc:spChg>
          <pc:spChg chg="add mod">
            <ac:chgData name="Mike Gustafson" userId="fd6db24c3e826cd9" providerId="LiveId" clId="{773B18B4-98BB-48AE-9180-C5DD60B81359}" dt="2025-01-16T15:13:15.704" v="112"/>
            <ac:spMkLst>
              <pc:docMk/>
              <pc:sldMasterMk cId="0" sldId="2147483648"/>
              <pc:sldLayoutMk cId="498216314" sldId="2147483658"/>
              <ac:spMk id="3" creationId="{A42088EF-BBCD-9610-3EC0-142277D89A1F}"/>
            </ac:spMkLst>
          </pc:spChg>
          <pc:spChg chg="add del">
            <ac:chgData name="Mike Gustafson" userId="fd6db24c3e826cd9" providerId="LiveId" clId="{773B18B4-98BB-48AE-9180-C5DD60B81359}" dt="2025-01-16T14:44:25.414" v="87" actId="11529"/>
            <ac:spMkLst>
              <pc:docMk/>
              <pc:sldMasterMk cId="0" sldId="2147483648"/>
              <pc:sldLayoutMk cId="498216314" sldId="2147483658"/>
              <ac:spMk id="3" creationId="{EC5C87F5-2840-3BCC-4FD3-C9DE751FE102}"/>
            </ac:spMkLst>
          </pc:spChg>
          <pc:spChg chg="add mod">
            <ac:chgData name="Mike Gustafson" userId="fd6db24c3e826cd9" providerId="LiveId" clId="{773B18B4-98BB-48AE-9180-C5DD60B81359}" dt="2025-01-16T14:44:33.873" v="90" actId="14100"/>
            <ac:spMkLst>
              <pc:docMk/>
              <pc:sldMasterMk cId="0" sldId="2147483648"/>
              <pc:sldLayoutMk cId="498216314" sldId="2147483658"/>
              <ac:spMk id="4" creationId="{B86C2248-3C23-6CDD-22BF-4DE07C42700E}"/>
            </ac:spMkLst>
          </pc:spChg>
          <pc:spChg chg="mod">
            <ac:chgData name="Mike Gustafson" userId="fd6db24c3e826cd9" providerId="LiveId" clId="{773B18B4-98BB-48AE-9180-C5DD60B81359}" dt="2025-01-16T14:44:12.942" v="86" actId="14100"/>
            <ac:spMkLst>
              <pc:docMk/>
              <pc:sldMasterMk cId="0" sldId="2147483648"/>
              <pc:sldLayoutMk cId="498216314" sldId="2147483658"/>
              <ac:spMk id="7" creationId="{94F51FCE-B368-41B7-7B42-DFF700F9CC98}"/>
            </ac:spMkLst>
          </pc:spChg>
          <pc:spChg chg="del">
            <ac:chgData name="Mike Gustafson" userId="fd6db24c3e826cd9" providerId="LiveId" clId="{773B18B4-98BB-48AE-9180-C5DD60B81359}" dt="2025-01-16T16:38:25.401" v="230" actId="478"/>
            <ac:spMkLst>
              <pc:docMk/>
              <pc:sldMasterMk cId="0" sldId="2147483648"/>
              <pc:sldLayoutMk cId="498216314" sldId="2147483658"/>
              <ac:spMk id="19" creationId="{00000000-0000-0000-0000-000000000000}"/>
            </ac:spMkLst>
          </pc:spChg>
          <pc:spChg chg="del">
            <ac:chgData name="Mike Gustafson" userId="fd6db24c3e826cd9" providerId="LiveId" clId="{773B18B4-98BB-48AE-9180-C5DD60B81359}" dt="2025-01-16T16:38:25.401" v="230" actId="478"/>
            <ac:spMkLst>
              <pc:docMk/>
              <pc:sldMasterMk cId="0" sldId="2147483648"/>
              <pc:sldLayoutMk cId="498216314" sldId="2147483658"/>
              <ac:spMk id="20" creationId="{00000000-0000-0000-0000-000000000000}"/>
            </ac:spMkLst>
          </pc:spChg>
          <pc:spChg chg="del">
            <ac:chgData name="Mike Gustafson" userId="fd6db24c3e826cd9" providerId="LiveId" clId="{773B18B4-98BB-48AE-9180-C5DD60B81359}" dt="2025-01-16T16:38:25.401" v="230" actId="478"/>
            <ac:spMkLst>
              <pc:docMk/>
              <pc:sldMasterMk cId="0" sldId="2147483648"/>
              <pc:sldLayoutMk cId="498216314" sldId="2147483658"/>
              <ac:spMk id="2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Overview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D6B11E-1357-DC57-439F-FFAC43FA6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9493" y="1643839"/>
            <a:ext cx="10133013" cy="822325"/>
          </a:xfrm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AF059-02ED-2B40-C0B2-99076234E0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29494" y="2733675"/>
            <a:ext cx="4866482" cy="3027363"/>
          </a:xfrm>
          <a:ln>
            <a:solidFill>
              <a:schemeClr val="tx1"/>
            </a:solidFill>
          </a:ln>
          <a:effectLst/>
        </p:spPr>
        <p:txBody>
          <a:bodyPr/>
          <a:lstStyle>
            <a:lvl1pPr>
              <a:defRPr lang="en-US" sz="20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Click to edit Master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A3400E38-CCBB-B921-AAEE-D0894D006087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462713" y="2733675"/>
            <a:ext cx="4430712" cy="3027363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68E7D-59CC-2599-5910-44321F7C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28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4 Box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E67A07-0EA8-0E15-D0B7-7C8147C7419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17444" y="1386256"/>
            <a:ext cx="5705475" cy="2433638"/>
          </a:xfrm>
          <a:ln w="12700">
            <a:solidFill>
              <a:schemeClr val="tx1"/>
            </a:solidFill>
          </a:ln>
        </p:spPr>
        <p:txBody>
          <a:bodyPr tIns="0" bIns="0"/>
          <a:lstStyle>
            <a:lvl1pPr marL="171450" indent="-112713">
              <a:lnSpc>
                <a:spcPct val="100000"/>
              </a:lnSpc>
              <a:spcBef>
                <a:spcPts val="0"/>
              </a:spcBef>
              <a:defRPr lang="en-US" sz="16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indent="-171450">
              <a:lnSpc>
                <a:spcPct val="100000"/>
              </a:lnSpc>
              <a:spcBef>
                <a:spcPts val="0"/>
              </a:spcBef>
              <a:defRPr lang="en-U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8788" indent="-115888">
              <a:lnSpc>
                <a:spcPct val="100000"/>
              </a:lnSpc>
              <a:spcBef>
                <a:spcPts val="0"/>
              </a:spcBef>
              <a:defRPr lang="en-US" sz="12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30238" indent="-117475">
              <a:lnSpc>
                <a:spcPct val="100000"/>
              </a:lnSpc>
              <a:spcBef>
                <a:spcPts val="0"/>
              </a:spcBef>
              <a:defRPr sz="1200" i="1"/>
            </a:lvl4pPr>
            <a:lvl5pPr marL="801688" indent="-117475">
              <a:lnSpc>
                <a:spcPct val="10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0E3599-B38C-F5A6-8C19-E6F3EB7A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4" y="448763"/>
            <a:ext cx="11608904" cy="8464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E250F8B-EA05-2793-367E-118E288EC66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20873" y="1386256"/>
            <a:ext cx="5705475" cy="2433638"/>
          </a:xfrm>
          <a:noFill/>
          <a:ln w="1270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rmAutofit/>
          </a:bodyPr>
          <a:lstStyle>
            <a:lvl1pPr>
              <a:defRPr lang="en-US" sz="1600" b="1" dirty="0"/>
            </a:lvl1pPr>
            <a:lvl2pPr>
              <a:defRPr lang="en-US" sz="1200" b="1" dirty="0"/>
            </a:lvl2pPr>
            <a:lvl3pPr>
              <a:defRPr lang="en-US" sz="1200" dirty="0"/>
            </a:lvl3pPr>
            <a:lvl4pPr>
              <a:defRPr lang="en-US" sz="1200" i="1" dirty="0"/>
            </a:lvl4pPr>
            <a:lvl5pPr>
              <a:defRPr lang="en-US" sz="1050" dirty="0"/>
            </a:lvl5pPr>
          </a:lstStyle>
          <a:p>
            <a:pPr marL="171450" lvl="0" indent="-11271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  <a:p>
            <a:pPr marL="342900" lvl="1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marL="458788" lvl="2" indent="-115888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marL="630238" lvl="3" indent="-11747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marL="801688" lvl="4" indent="-11747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EF4C1CB-C744-57F1-AE20-3D93F7C779D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17444" y="3949947"/>
            <a:ext cx="5705475" cy="2433638"/>
          </a:xfrm>
          <a:ln w="12700">
            <a:solidFill>
              <a:schemeClr val="tx1"/>
            </a:solidFill>
          </a:ln>
        </p:spPr>
        <p:txBody>
          <a:bodyPr tIns="0" bIns="0"/>
          <a:lstStyle>
            <a:lvl1pPr marL="171450" indent="-112713">
              <a:lnSpc>
                <a:spcPct val="100000"/>
              </a:lnSpc>
              <a:spcBef>
                <a:spcPts val="0"/>
              </a:spcBef>
              <a:defRPr lang="en-US" sz="16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indent="-171450">
              <a:lnSpc>
                <a:spcPct val="100000"/>
              </a:lnSpc>
              <a:spcBef>
                <a:spcPts val="0"/>
              </a:spcBef>
              <a:defRPr lang="en-U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8788" indent="-115888">
              <a:lnSpc>
                <a:spcPct val="100000"/>
              </a:lnSpc>
              <a:spcBef>
                <a:spcPts val="0"/>
              </a:spcBef>
              <a:defRPr lang="en-US" sz="12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30238" indent="-117475">
              <a:lnSpc>
                <a:spcPct val="100000"/>
              </a:lnSpc>
              <a:spcBef>
                <a:spcPts val="0"/>
              </a:spcBef>
              <a:defRPr sz="1200" i="1"/>
            </a:lvl4pPr>
            <a:lvl5pPr marL="801688" indent="-117475">
              <a:lnSpc>
                <a:spcPct val="10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A55A3B5-2AD0-5612-8182-62DB12502DA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20873" y="3949947"/>
            <a:ext cx="5705475" cy="2433638"/>
          </a:xfrm>
          <a:noFill/>
          <a:ln w="1270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rmAutofit/>
          </a:bodyPr>
          <a:lstStyle>
            <a:lvl1pPr>
              <a:defRPr lang="en-US" sz="1600" b="1" dirty="0"/>
            </a:lvl1pPr>
            <a:lvl2pPr>
              <a:defRPr lang="en-US" sz="1200" b="1" dirty="0"/>
            </a:lvl2pPr>
            <a:lvl3pPr>
              <a:defRPr lang="en-US" sz="1200" dirty="0"/>
            </a:lvl3pPr>
            <a:lvl4pPr>
              <a:defRPr lang="en-US" sz="1200" i="1" dirty="0"/>
            </a:lvl4pPr>
            <a:lvl5pPr>
              <a:defRPr lang="en-US" sz="1050" dirty="0"/>
            </a:lvl5pPr>
          </a:lstStyle>
          <a:p>
            <a:pPr marL="171450" lvl="0" indent="-11271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  <a:p>
            <a:pPr marL="342900" lvl="1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marL="458788" lvl="2" indent="-115888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marL="630238" lvl="3" indent="-11747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marL="801688" lvl="4" indent="-11747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43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Tab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94F51FCE-B368-41B7-7B42-DFF700F9CC9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88235" y="1330036"/>
            <a:ext cx="11608904" cy="481676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F32F3A-3506-2899-DE02-4F743F11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10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Table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94F51FCE-B368-41B7-7B42-DFF700F9CC9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88235" y="1330036"/>
            <a:ext cx="5807765" cy="48167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2248-3C23-6CDD-22BF-4DE07C4270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05550" y="1330037"/>
            <a:ext cx="5591175" cy="4816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2088EF-BBCD-9610-3EC0-142277D8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2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_and_Table_Content_Tab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318052" y="1361661"/>
            <a:ext cx="11589026" cy="450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C7B197-0F83-118E-8751-6BB80E0B084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7651151"/>
              </p:ext>
            </p:extLst>
          </p:nvPr>
        </p:nvGraphicFramePr>
        <p:xfrm>
          <a:off x="318052" y="3429000"/>
          <a:ext cx="11589027" cy="199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009">
                  <a:extLst>
                    <a:ext uri="{9D8B030D-6E8A-4147-A177-3AD203B41FA5}">
                      <a16:colId xmlns:a16="http://schemas.microsoft.com/office/drawing/2014/main" val="472076131"/>
                    </a:ext>
                  </a:extLst>
                </a:gridCol>
                <a:gridCol w="917713">
                  <a:extLst>
                    <a:ext uri="{9D8B030D-6E8A-4147-A177-3AD203B41FA5}">
                      <a16:colId xmlns:a16="http://schemas.microsoft.com/office/drawing/2014/main" val="1799095238"/>
                    </a:ext>
                  </a:extLst>
                </a:gridCol>
                <a:gridCol w="6808305">
                  <a:extLst>
                    <a:ext uri="{9D8B030D-6E8A-4147-A177-3AD203B41FA5}">
                      <a16:colId xmlns:a16="http://schemas.microsoft.com/office/drawing/2014/main" val="2876511745"/>
                    </a:ext>
                  </a:extLst>
                </a:gridCol>
              </a:tblGrid>
              <a:tr h="3677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Required Core Hurdles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006681"/>
                  </a:ext>
                </a:extLst>
              </a:tr>
              <a:tr h="813365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32770"/>
                  </a:ext>
                </a:extLst>
              </a:tr>
              <a:tr h="813365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45769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D470411-261C-7E48-52E9-99F190C3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68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_and_textbox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318052" y="1361661"/>
            <a:ext cx="11589026" cy="450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C99C3-782B-6C65-DBE3-BCCCE3D6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9649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288235" y="286603"/>
            <a:ext cx="11608904" cy="84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288235" y="1321904"/>
            <a:ext cx="11608904" cy="454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13"/>
          <p:cNvSpPr/>
          <p:nvPr/>
        </p:nvSpPr>
        <p:spPr>
          <a:xfrm>
            <a:off x="0" y="2"/>
            <a:ext cx="12192000" cy="286601"/>
          </a:xfrm>
          <a:prstGeom prst="rect">
            <a:avLst/>
          </a:prstGeom>
          <a:solidFill>
            <a:srgbClr val="7B0C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7" r:id="rId3"/>
    <p:sldLayoutId id="2147483658" r:id="rId4"/>
    <p:sldLayoutId id="2147483654" r:id="rId5"/>
    <p:sldLayoutId id="2147483656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Retrospect">
  <a:themeElements>
    <a:clrScheme name="Fund_Analysis">
      <a:dk1>
        <a:srgbClr val="000000"/>
      </a:dk1>
      <a:lt1>
        <a:srgbClr val="FFFFFF"/>
      </a:lt1>
      <a:dk2>
        <a:srgbClr val="6F160C"/>
      </a:dk2>
      <a:lt2>
        <a:srgbClr val="D9E0E6"/>
      </a:lt2>
      <a:accent1>
        <a:srgbClr val="7B0C00"/>
      </a:accent1>
      <a:accent2>
        <a:srgbClr val="95A9B9"/>
      </a:accent2>
      <a:accent3>
        <a:srgbClr val="FF9999"/>
      </a:accent3>
      <a:accent4>
        <a:srgbClr val="2A8000"/>
      </a:accent4>
      <a:accent5>
        <a:srgbClr val="FF9900"/>
      </a:accent5>
      <a:accent6>
        <a:srgbClr val="2243B6"/>
      </a:accent6>
      <a:hlink>
        <a:srgbClr val="2243B6"/>
      </a:hlink>
      <a:folHlink>
        <a:srgbClr val="7B7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Retrospect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Adrianne Klein</dc:creator>
  <cp:lastModifiedBy>Mike Gustafson</cp:lastModifiedBy>
  <cp:revision>10</cp:revision>
  <dcterms:created xsi:type="dcterms:W3CDTF">2014-01-04T22:16:32Z</dcterms:created>
  <dcterms:modified xsi:type="dcterms:W3CDTF">2025-01-17T17:12:55Z</dcterms:modified>
</cp:coreProperties>
</file>