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10CB7F-5693-4C05-AC58-1AD92BD91E2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4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9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34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40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7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7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7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Basic terminology</a:t>
            </a:r>
          </a:p>
          <a:p>
            <a:r>
              <a:rPr lang="en-AU" dirty="0" smtClean="0"/>
              <a:t>Basic operation</a:t>
            </a:r>
          </a:p>
          <a:p>
            <a:r>
              <a:rPr lang="en-AU" dirty="0" smtClean="0"/>
              <a:t>Wrapping</a:t>
            </a:r>
          </a:p>
          <a:p>
            <a:r>
              <a:rPr lang="en-AU" dirty="0" smtClean="0"/>
              <a:t>Varying individual flex items</a:t>
            </a:r>
          </a:p>
          <a:p>
            <a:r>
              <a:rPr lang="en-AU" dirty="0" smtClean="0"/>
              <a:t>Flex-grow, flex-shrink, flex-basis</a:t>
            </a:r>
          </a:p>
          <a:p>
            <a:r>
              <a:rPr lang="en-AU" dirty="0" smtClean="0"/>
              <a:t>Does CSS Grid replace flexbox?</a:t>
            </a:r>
          </a:p>
          <a:p>
            <a:r>
              <a:rPr lang="en-AU" dirty="0" smtClean="0"/>
              <a:t>Bootstrap 4</a:t>
            </a:r>
          </a:p>
          <a:p>
            <a:r>
              <a:rPr lang="en-AU" dirty="0" smtClean="0"/>
              <a:t>Getting started with flexbox in your website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6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Does CSS Grid replace flexbox?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</a:t>
            </a:r>
          </a:p>
          <a:p>
            <a:r>
              <a:rPr lang="en-AU" dirty="0" smtClean="0"/>
              <a:t>CSS Grid is a 2 dimensional layout tool. Flexbox is 1 dimensional</a:t>
            </a:r>
          </a:p>
          <a:p>
            <a:r>
              <a:rPr lang="en-AU" dirty="0" smtClean="0"/>
              <a:t>Currently has less support than flexbox</a:t>
            </a:r>
          </a:p>
          <a:p>
            <a:r>
              <a:rPr lang="en-AU" dirty="0" smtClean="0"/>
              <a:t>Each can do things the other cannot</a:t>
            </a:r>
          </a:p>
          <a:p>
            <a:r>
              <a:rPr lang="en-AU" dirty="0" smtClean="0"/>
              <a:t>Each has similarities</a:t>
            </a:r>
          </a:p>
          <a:p>
            <a:r>
              <a:rPr lang="en-US" dirty="0" smtClean="0"/>
              <a:t>Jen Simmons on YouTube Flexbox vs CSS Grid</a:t>
            </a:r>
          </a:p>
          <a:p>
            <a:pPr lvl="1"/>
            <a:r>
              <a:rPr lang="en-AU" dirty="0" smtClean="0"/>
              <a:t>https://www.youtube.com/watch?v=hs3piaN4b5I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47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Bootstrap 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What’s good in Bootstrap 4?</a:t>
            </a:r>
          </a:p>
          <a:p>
            <a:pPr lvl="1"/>
            <a:r>
              <a:rPr lang="en-AU" dirty="0" smtClean="0"/>
              <a:t>It will support IE10 and iOS 7</a:t>
            </a:r>
          </a:p>
          <a:p>
            <a:pPr lvl="1"/>
            <a:r>
              <a:rPr lang="en-AU" dirty="0" smtClean="0"/>
              <a:t>Non-objectionable default look for the graphically challenged</a:t>
            </a:r>
          </a:p>
          <a:p>
            <a:pPr lvl="1"/>
            <a:r>
              <a:rPr lang="en-AU" dirty="0" smtClean="0"/>
              <a:t>Usable set of components</a:t>
            </a:r>
          </a:p>
          <a:p>
            <a:pPr lvl="1"/>
            <a:r>
              <a:rPr lang="en-AU" dirty="0" smtClean="0"/>
              <a:t>CSS Properties!</a:t>
            </a:r>
          </a:p>
          <a:p>
            <a:pPr lvl="1"/>
            <a:r>
              <a:rPr lang="en-AU" dirty="0" err="1" smtClean="0"/>
              <a:t>Package.json</a:t>
            </a:r>
            <a:r>
              <a:rPr lang="en-AU" dirty="0" smtClean="0"/>
              <a:t> is all </a:t>
            </a:r>
            <a:r>
              <a:rPr lang="en-AU" dirty="0" err="1" smtClean="0"/>
              <a:t>npm</a:t>
            </a:r>
            <a:r>
              <a:rPr lang="en-AU" dirty="0" smtClean="0"/>
              <a:t> scripts</a:t>
            </a:r>
          </a:p>
          <a:p>
            <a:pPr lvl="2"/>
            <a:r>
              <a:rPr lang="en-AU" dirty="0" smtClean="0"/>
              <a:t>Should make for a good learning tool</a:t>
            </a:r>
          </a:p>
          <a:p>
            <a:r>
              <a:rPr lang="en-AU" dirty="0" smtClean="0"/>
              <a:t>What’s not so good?</a:t>
            </a:r>
          </a:p>
          <a:p>
            <a:pPr lvl="1"/>
            <a:r>
              <a:rPr lang="en-AU" dirty="0" smtClean="0"/>
              <a:t>For IE11 or later</a:t>
            </a:r>
          </a:p>
          <a:p>
            <a:pPr lvl="2"/>
            <a:r>
              <a:rPr lang="en-AU" dirty="0" smtClean="0"/>
              <a:t>Nothing compelling in its layout system to warrant its use</a:t>
            </a:r>
          </a:p>
          <a:p>
            <a:pPr lvl="1"/>
            <a:r>
              <a:rPr lang="en-AU" dirty="0" smtClean="0"/>
              <a:t>!important soup</a:t>
            </a:r>
          </a:p>
          <a:p>
            <a:pPr lvl="1"/>
            <a:r>
              <a:rPr lang="en-AU" dirty="0" smtClean="0"/>
              <a:t>Lots of classes that do very little</a:t>
            </a:r>
          </a:p>
          <a:p>
            <a:pPr lvl="2"/>
            <a:r>
              <a:rPr lang="en-AU" dirty="0"/>
              <a:t>d</a:t>
            </a:r>
            <a:r>
              <a:rPr lang="en-AU" dirty="0" smtClean="0"/>
              <a:t>-flex</a:t>
            </a:r>
          </a:p>
          <a:p>
            <a:pPr lvl="3"/>
            <a:r>
              <a:rPr lang="en-AU" dirty="0" smtClean="0"/>
              <a:t>Applies display: flex;</a:t>
            </a:r>
          </a:p>
          <a:p>
            <a:pPr lvl="2"/>
            <a:r>
              <a:rPr lang="en-AU" dirty="0"/>
              <a:t>j</a:t>
            </a:r>
            <a:r>
              <a:rPr lang="en-AU" dirty="0" smtClean="0"/>
              <a:t>ustify-content-</a:t>
            </a:r>
            <a:r>
              <a:rPr lang="en-AU" dirty="0" err="1" smtClean="0"/>
              <a:t>center</a:t>
            </a:r>
            <a:endParaRPr lang="en-AU" dirty="0"/>
          </a:p>
          <a:p>
            <a:pPr lvl="3"/>
            <a:r>
              <a:rPr lang="en-AU" dirty="0" smtClean="0"/>
              <a:t>Applies justify-content: </a:t>
            </a:r>
            <a:r>
              <a:rPr lang="en-AU" dirty="0" err="1" smtClean="0"/>
              <a:t>center</a:t>
            </a:r>
            <a:r>
              <a:rPr lang="en-AU" dirty="0" smtClean="0"/>
              <a:t>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63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support </a:t>
            </a:r>
          </a:p>
          <a:p>
            <a:pPr lvl="1"/>
            <a:r>
              <a:rPr lang="en-US" dirty="0" smtClean="0"/>
              <a:t>caniuse.com: http://caniuse.com/#feat=flexbox</a:t>
            </a:r>
          </a:p>
          <a:p>
            <a:r>
              <a:rPr lang="en-US" dirty="0" smtClean="0"/>
              <a:t>start small</a:t>
            </a:r>
          </a:p>
          <a:p>
            <a:pPr lvl="1"/>
            <a:r>
              <a:rPr lang="en-US" dirty="0" smtClean="0"/>
              <a:t>center a single element on both axes</a:t>
            </a:r>
          </a:p>
          <a:p>
            <a:pPr lvl="1"/>
            <a:r>
              <a:rPr lang="en-US" dirty="0" smtClean="0"/>
              <a:t>add an optional element beside another </a:t>
            </a:r>
          </a:p>
          <a:p>
            <a:pPr lvl="2"/>
            <a:r>
              <a:rPr lang="en-US" dirty="0" smtClean="0"/>
              <a:t>no matter whether 1 or both elements are displayed, you need to center them vertically and horizontally</a:t>
            </a:r>
          </a:p>
          <a:p>
            <a:pPr lvl="1"/>
            <a:r>
              <a:rPr lang="en-US" dirty="0" smtClean="0"/>
              <a:t>you could use it to layout a menu</a:t>
            </a:r>
          </a:p>
          <a:p>
            <a:pPr lvl="2"/>
            <a:r>
              <a:rPr lang="en-US" dirty="0" smtClean="0"/>
              <a:t>perhaps the menu needs to display horizontally for wide displays and vertically on mobile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05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Flexbox Zombies</a:t>
            </a:r>
          </a:p>
          <a:p>
            <a:pPr lvl="1"/>
            <a:r>
              <a:rPr lang="en-AU" dirty="0" smtClean="0"/>
              <a:t>https://mastery.games/p/flexbox-zombies</a:t>
            </a:r>
          </a:p>
          <a:p>
            <a:r>
              <a:rPr lang="en-AU" dirty="0" smtClean="0"/>
              <a:t>MDN Flexible Box Layout</a:t>
            </a:r>
          </a:p>
          <a:p>
            <a:pPr lvl="1"/>
            <a:r>
              <a:rPr lang="en-AU" dirty="0" smtClean="0"/>
              <a:t>https://developer.mozilla.org/en-US/docs/Web/CSS/CSS_Flexible_Box_Layout</a:t>
            </a:r>
          </a:p>
          <a:p>
            <a:r>
              <a:rPr lang="en-AU" dirty="0" smtClean="0"/>
              <a:t>3 Superpowers of the Flex-Box Model — How flex-basis, flex-shrink and flex-grow work</a:t>
            </a:r>
          </a:p>
          <a:p>
            <a:pPr lvl="1"/>
            <a:r>
              <a:rPr lang="en-AU" dirty="0" smtClean="0"/>
              <a:t>https://www.codecamps.com/3-superpowers-of-the-flex-box-model/?utm_source=frontendfocus&amp;utm_medium=email</a:t>
            </a:r>
          </a:p>
          <a:p>
            <a:r>
              <a:rPr lang="en-AU" dirty="0" smtClean="0"/>
              <a:t>Jen Simmons Layout Land YouTube channel</a:t>
            </a:r>
          </a:p>
          <a:p>
            <a:pPr lvl="1"/>
            <a:r>
              <a:rPr lang="en-AU" dirty="0" smtClean="0"/>
              <a:t>https://www.youtube.com/channel/UC7TizprGknbDalbHplROtag</a:t>
            </a:r>
          </a:p>
          <a:p>
            <a:r>
              <a:rPr lang="en-AU" dirty="0" err="1" smtClean="0"/>
              <a:t>Flexbugs</a:t>
            </a:r>
            <a:r>
              <a:rPr lang="en-AU" dirty="0" smtClean="0"/>
              <a:t> repo on GitHub</a:t>
            </a:r>
          </a:p>
          <a:p>
            <a:pPr lvl="1"/>
            <a:r>
              <a:rPr lang="en-AU" dirty="0" smtClean="0"/>
              <a:t>https://github.com/philipwalton/flexbugs</a:t>
            </a:r>
          </a:p>
          <a:p>
            <a:r>
              <a:rPr lang="en-AU" dirty="0" smtClean="0"/>
              <a:t>CSS-Tricks Complete Guide to Flexbox</a:t>
            </a:r>
          </a:p>
          <a:p>
            <a:pPr lvl="1"/>
            <a:r>
              <a:rPr lang="en-AU" dirty="0" smtClean="0"/>
              <a:t>https://css-tricks.com/snippets/css/a-guide-to-flexbox/</a:t>
            </a:r>
            <a:endParaRPr lang="en-AU" dirty="0" smtClean="0"/>
          </a:p>
          <a:p>
            <a:r>
              <a:rPr lang="en-AU" dirty="0" smtClean="0"/>
              <a:t>This talk on GitHub: github.com/</a:t>
            </a:r>
            <a:r>
              <a:rPr lang="en-AU" dirty="0" err="1" smtClean="0"/>
              <a:t>mikehans</a:t>
            </a:r>
            <a:r>
              <a:rPr lang="en-AU" dirty="0" smtClean="0"/>
              <a:t>/FE-meetup-flexbox</a:t>
            </a:r>
          </a:p>
          <a:p>
            <a:pPr lvl="1"/>
            <a:r>
              <a:rPr lang="en-AU" dirty="0" smtClean="0"/>
              <a:t>https://github.com/mikehans/FE-meetup-flexbox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1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terminology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Flex container</a:t>
            </a:r>
          </a:p>
          <a:p>
            <a:r>
              <a:rPr lang="en-AU" dirty="0" smtClean="0"/>
              <a:t>Flex item</a:t>
            </a:r>
          </a:p>
          <a:p>
            <a:r>
              <a:rPr lang="en-AU" dirty="0" smtClean="0"/>
              <a:t>Main axis</a:t>
            </a:r>
          </a:p>
          <a:p>
            <a:r>
              <a:rPr lang="en-AU" dirty="0" smtClean="0"/>
              <a:t>Cross axis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6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Apply to the flex container</a:t>
            </a:r>
          </a:p>
          <a:p>
            <a:r>
              <a:rPr lang="en-AU" dirty="0" smtClean="0"/>
              <a:t>Turn flexbox on</a:t>
            </a:r>
          </a:p>
          <a:p>
            <a:pPr lvl="1"/>
            <a:r>
              <a:rPr lang="en-AU" sz="2000" dirty="0" smtClean="0">
                <a:latin typeface="Consolas" panose="020B0609020204030204" pitchFamily="49" charset="0"/>
              </a:rPr>
              <a:t>display: flex;</a:t>
            </a:r>
          </a:p>
          <a:p>
            <a:r>
              <a:rPr lang="en-AU" dirty="0" smtClean="0"/>
              <a:t>Set the layout direction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flex-direction: [row, column, row-reverse, column-reverse];</a:t>
            </a:r>
            <a:endParaRPr lang="en-AU" sz="22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Set main axis alignment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justify-content: [flex-start, flex-end, center, stretch, space-around, space-between];</a:t>
            </a:r>
            <a:endParaRPr lang="en-AU" sz="22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Set cross axis alignment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align-items: [flex-start, flex-end, center, stretch, </a:t>
            </a:r>
            <a:r>
              <a:rPr lang="en-US" sz="2200" strike="sngStrike" dirty="0" smtClean="0">
                <a:latin typeface="Consolas" panose="020B0609020204030204" pitchFamily="49" charset="0"/>
              </a:rPr>
              <a:t>space-around, space-between</a:t>
            </a:r>
            <a:r>
              <a:rPr lang="en-US" sz="2200" dirty="0" smtClean="0">
                <a:latin typeface="Consolas" panose="020B0609020204030204" pitchFamily="49" charset="0"/>
              </a:rPr>
              <a:t>];</a:t>
            </a:r>
            <a:endParaRPr lang="en-A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Wrapping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Turn wrapping on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</a:rPr>
              <a:t>f</a:t>
            </a:r>
            <a:r>
              <a:rPr lang="en-AU" sz="2000" dirty="0" smtClean="0">
                <a:latin typeface="Consolas" panose="020B0609020204030204" pitchFamily="49" charset="0"/>
              </a:rPr>
              <a:t>lex-wrap: [wrap, wrap-reverse];</a:t>
            </a:r>
          </a:p>
          <a:p>
            <a:r>
              <a:rPr lang="en-AU" dirty="0" smtClean="0"/>
              <a:t>Set spacing between rows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align-content: [fl..-s...., fl..-e.., </a:t>
            </a:r>
            <a:r>
              <a:rPr lang="en-US" sz="2000" dirty="0" err="1" smtClean="0">
                <a:latin typeface="Consolas" panose="020B0609020204030204" pitchFamily="49" charset="0"/>
              </a:rPr>
              <a:t>ce</a:t>
            </a:r>
            <a:r>
              <a:rPr lang="en-US" sz="2000" dirty="0" smtClean="0">
                <a:latin typeface="Consolas" panose="020B0609020204030204" pitchFamily="49" charset="0"/>
              </a:rPr>
              <a:t>...., </a:t>
            </a:r>
            <a:r>
              <a:rPr lang="en-US" sz="2000" dirty="0" err="1" smtClean="0"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latin typeface="Consolas" panose="020B0609020204030204" pitchFamily="49" charset="0"/>
              </a:rPr>
              <a:t>...., sp...-ar...., sp...-b......]; </a:t>
            </a:r>
            <a:endParaRPr lang="en-AU" sz="20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Alignment (justify-content and align-items)</a:t>
            </a:r>
          </a:p>
          <a:p>
            <a:pPr lvl="1"/>
            <a:r>
              <a:rPr lang="en-AU" dirty="0" smtClean="0"/>
              <a:t>Applies to each row individually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09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Varying individual flex items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Over-ride cross axis alignment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align-self: [flex-start, flex-end, center, stretch, space-around, space-between];</a:t>
            </a:r>
            <a:endParaRPr lang="en-AU" sz="20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Re-ordering display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</a:rPr>
              <a:t>o</a:t>
            </a:r>
            <a:r>
              <a:rPr lang="en-AU" sz="2000" dirty="0" smtClean="0">
                <a:latin typeface="Consolas" panose="020B0609020204030204" pitchFamily="49" charset="0"/>
              </a:rPr>
              <a:t>rder: [integer];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lex-grow, flex-shrink, flex-basis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All of these operate on the main axis</a:t>
            </a:r>
          </a:p>
          <a:p>
            <a:r>
              <a:rPr lang="en-AU" dirty="0" smtClean="0"/>
              <a:t>Flex-grow</a:t>
            </a:r>
          </a:p>
          <a:p>
            <a:pPr lvl="1"/>
            <a:r>
              <a:rPr lang="en-AU" dirty="0" smtClean="0"/>
              <a:t>Controls how an item grows to occupy extra space</a:t>
            </a:r>
          </a:p>
          <a:p>
            <a:r>
              <a:rPr lang="en-AU" dirty="0" smtClean="0"/>
              <a:t>Flex-shrink</a:t>
            </a:r>
          </a:p>
          <a:p>
            <a:pPr lvl="1"/>
            <a:r>
              <a:rPr lang="en-AU" dirty="0" smtClean="0"/>
              <a:t>Controls how an item shrinks when there isn’t enough space</a:t>
            </a:r>
          </a:p>
          <a:p>
            <a:r>
              <a:rPr lang="en-AU" dirty="0" smtClean="0"/>
              <a:t>Flex-basis</a:t>
            </a:r>
          </a:p>
          <a:p>
            <a:pPr lvl="1"/>
            <a:r>
              <a:rPr lang="en-AU" dirty="0" smtClean="0"/>
              <a:t>Sets the </a:t>
            </a:r>
            <a:r>
              <a:rPr lang="en-AU" i="1" dirty="0" smtClean="0"/>
              <a:t>ideal width </a:t>
            </a:r>
            <a:r>
              <a:rPr lang="en-AU" dirty="0" smtClean="0"/>
              <a:t>of an item</a:t>
            </a:r>
          </a:p>
          <a:p>
            <a:pPr lvl="1"/>
            <a:r>
              <a:rPr lang="en-AU" dirty="0" smtClean="0"/>
              <a:t>May be constrained by min-width and min-height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5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Flex-grow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Applies to each row of the flex container (default: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calculate:</a:t>
            </a:r>
            <a:endParaRPr lang="en-US" dirty="0"/>
          </a:p>
          <a:p>
            <a:r>
              <a:rPr lang="en-US" dirty="0" smtClean="0"/>
              <a:t>calculate unused space in the flex container</a:t>
            </a:r>
          </a:p>
          <a:p>
            <a:r>
              <a:rPr lang="en-US" dirty="0" smtClean="0"/>
              <a:t>add up all the flex-grow values</a:t>
            </a:r>
          </a:p>
          <a:p>
            <a:r>
              <a:rPr lang="en-US" dirty="0" smtClean="0"/>
              <a:t>divide each flex item's flex-grow by the total to get a ratio for growth</a:t>
            </a:r>
          </a:p>
          <a:p>
            <a:r>
              <a:rPr lang="en-US" dirty="0" smtClean="0"/>
              <a:t>allocate free space to each flex item according to the ratio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188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Flex-shrink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Applies to each row of the flex container (default: 1)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Like flex-grow, shrink will be governed by the ratio of each flex item’s flex-shrink to the others.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((HOW IS FLEX_SHRINK CALCULATED?))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01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Flex-basis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Determines the </a:t>
            </a:r>
            <a:r>
              <a:rPr lang="en-AU" i="1" dirty="0" smtClean="0"/>
              <a:t>ideal</a:t>
            </a:r>
            <a:r>
              <a:rPr lang="en-AU" dirty="0" smtClean="0"/>
              <a:t> of an item</a:t>
            </a:r>
          </a:p>
          <a:p>
            <a:r>
              <a:rPr lang="en-AU" dirty="0" smtClean="0"/>
              <a:t>Constrained by min-width and max-width</a:t>
            </a:r>
          </a:p>
          <a:p>
            <a:r>
              <a:rPr lang="en-AU" dirty="0" smtClean="0"/>
              <a:t>How is width determined</a:t>
            </a:r>
          </a:p>
          <a:p>
            <a:pPr lvl="1"/>
            <a:r>
              <a:rPr lang="en-AU" dirty="0" smtClean="0"/>
              <a:t>Flex-basis wins</a:t>
            </a:r>
          </a:p>
          <a:p>
            <a:pPr lvl="1"/>
            <a:r>
              <a:rPr lang="en-AU" dirty="0" smtClean="0"/>
              <a:t>Width property of the item</a:t>
            </a:r>
          </a:p>
          <a:p>
            <a:pPr lvl="1"/>
            <a:r>
              <a:rPr lang="en-AU" dirty="0" smtClean="0"/>
              <a:t>Content width</a:t>
            </a:r>
          </a:p>
          <a:p>
            <a:r>
              <a:rPr lang="en-AU" dirty="0" smtClean="0"/>
              <a:t>Default: auto</a:t>
            </a:r>
          </a:p>
          <a:p>
            <a:pPr lvl="1"/>
            <a:r>
              <a:rPr lang="en-AU" dirty="0" smtClean="0"/>
              <a:t>Defers to the rules above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8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46</TotalTime>
  <Words>623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Consolas</vt:lpstr>
      <vt:lpstr>Garamond</vt:lpstr>
      <vt:lpstr>Savon</vt:lpstr>
      <vt:lpstr>Intro</vt:lpstr>
      <vt:lpstr>Basic terminology</vt:lpstr>
      <vt:lpstr>Basic operation</vt:lpstr>
      <vt:lpstr>Wrapping</vt:lpstr>
      <vt:lpstr>Varying individual flex items</vt:lpstr>
      <vt:lpstr>flex-grow, flex-shrink, flex-basis</vt:lpstr>
      <vt:lpstr>Flex-grow</vt:lpstr>
      <vt:lpstr>Flex-shrink</vt:lpstr>
      <vt:lpstr>Flex-basis</vt:lpstr>
      <vt:lpstr>Does CSS Grid replace flexbox?</vt:lpstr>
      <vt:lpstr>Bootstrap 4</vt:lpstr>
      <vt:lpstr>Getting started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Hansford</dc:creator>
  <cp:lastModifiedBy>Mike Hansford</cp:lastModifiedBy>
  <cp:revision>16</cp:revision>
  <dcterms:created xsi:type="dcterms:W3CDTF">2018-05-22T22:59:45Z</dcterms:created>
  <dcterms:modified xsi:type="dcterms:W3CDTF">2018-05-22T23:46:23Z</dcterms:modified>
</cp:coreProperties>
</file>