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ad89232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ad89232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aad89232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aad89232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aad89232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aad89232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ad89232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ad89232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b40dc6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b40dc6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b40dc66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b40dc66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b40dc66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b40dc66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b40dc66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b40dc66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b40dc66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b40dc66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b40dc66f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b40dc66f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aad8923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aad8923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b40dc66f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b40dc66f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ad8923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ad8923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ad8923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ad8923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ad89232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ad8923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aad89232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aad89232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Albert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aad89232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aad89232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Albert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ad89232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ad89232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Extra Features, Admin/Instructor Dashboard, Student Reminders, Student Quizzes to test knowledge.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aad89232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aad89232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 Duolingo</a:t>
            </a:r>
            <a:endParaRPr/>
          </a:p>
        </p:txBody>
      </p:sp>
      <p:pic>
        <p:nvPicPr>
          <p:cNvPr id="88" name="Google Shape;88;p13" title="File:Duolingo logo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25" y="376746"/>
            <a:ext cx="3713174" cy="9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099150" y="521100"/>
            <a:ext cx="188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A1A1A"/>
                </a:solidFill>
              </a:rPr>
              <a:t>Group 3</a:t>
            </a:r>
            <a:endParaRPr sz="2800">
              <a:solidFill>
                <a:srgbClr val="1A1A1A"/>
              </a:solidFill>
            </a:endParaRPr>
          </a:p>
        </p:txBody>
      </p:sp>
      <p:pic>
        <p:nvPicPr>
          <p:cNvPr id="90" name="Google Shape;90;p13" title="File:American Sign Language ASL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50" y="3663675"/>
            <a:ext cx="2711729" cy="12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Adaptive Learning - Challenge 2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Developing a robust adaptive learning algorithm that effectively tailors lessons to the user’s proficiency and progress.</a:t>
            </a:r>
            <a:endParaRPr sz="1400"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an AI-driven recommendation system that uses user performance metrics to dynamically adjust content difficulty and offer targeted reviews of weak areas.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Engagement Over Time - Challenge 3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Users may lose motivation due to repetitive content or lack of variety in activities.</a:t>
            </a:r>
            <a:endParaRPr sz="1400"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Regularly update lesson modules with fresh content, add seasonal challenges or themes, and introduce multiplayer activities for interactive learning experiences.</a:t>
            </a:r>
            <a:endParaRPr sz="1400"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14368" l="28881" r="24468" t="17664"/>
          <a:stretch/>
        </p:blipFill>
        <p:spPr>
          <a:xfrm>
            <a:off x="2132875" y="2961675"/>
            <a:ext cx="2225249" cy="18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Comprehensive Resource Management - Challenge 4</a:t>
            </a:r>
            <a:endParaRPr sz="2240"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Managing and curating a vast dictionary of ASL and English terms, along with video demonstrations and lessons, can be resource-intensive.</a:t>
            </a:r>
            <a:endParaRPr sz="1400"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cloud-based storage and content delivery networks (CDNs) to efficiently manage and distribute resources. Implement user feedback mechanisms to prioritize updates and identify errors efficiently.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 Design for Diverse Users - Challenge 5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Catering to users with different accessibility needs, device capabilities, and learning speeds.</a:t>
            </a:r>
            <a:endParaRPr sz="1400"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Adopt universal design principles, offer customizable interfaces (e.g., font sizes, color schemes), and ensure compatibility with various devices. Include offline modes for areas with limited connectivity.</a:t>
            </a:r>
            <a:endParaRPr sz="140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725" y="3059350"/>
            <a:ext cx="3534725" cy="19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1 - Too many cooks in the kitchen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Working with multiple team members on the same problem can cause issues.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Divide work amongst multiple teammates.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Too many people working on the same item can lead to a conflict in opinions or design considerations that can lead to no work getting done. </a:t>
            </a:r>
            <a:endParaRPr sz="1400"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888" y="32130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2 - Dividing work evenly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Trying to divide work evenly to ensure every member of a group contributes equally.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Diving tasks to each group member to allow everyone to work independently and get work done efficiently.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 is almost impossible to divide work evenly in most cases because some work takes longer than others. So, if there are multiple projects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the difficult task to different people.</a:t>
            </a:r>
            <a:endParaRPr sz="14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200" y="3234625"/>
            <a:ext cx="2982450" cy="16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3 - Communication is key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Trying to do work but no one knows what work is being done.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Communicate with your team and make sure everyone knows what you are doing.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Often times teams will do repeated work because of a lack of communication. Knowing what you are doing and telling your team is an important part of being a group member. Since if everyone knew what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 were doing then there wouldn’t be repeated or wasted work.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for Success 1 | Start Early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2078875"/>
            <a:ext cx="5723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Start assignments early, breaking down assigned roles and work distribution.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Establish foundational elements such as a shared repository, formatting standards, and communication channels.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Allocate time for unexpected challenges and technical issues.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850" y="1501475"/>
            <a:ext cx="2593025" cy="259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for Success 2 | Follow Agile Practices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AutoNum type="arabicPeriod"/>
            </a:pPr>
            <a:r>
              <a:rPr lang="en" sz="1800">
                <a:solidFill>
                  <a:srgbClr val="1A1A1A"/>
                </a:solidFill>
              </a:rPr>
              <a:t>Organize work through the use of Jira boards.</a:t>
            </a:r>
            <a:endParaRPr sz="1800">
              <a:solidFill>
                <a:srgbClr val="1A1A1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AutoNum type="arabicPeriod"/>
            </a:pPr>
            <a:r>
              <a:rPr lang="en" sz="1800">
                <a:solidFill>
                  <a:srgbClr val="1A1A1A"/>
                </a:solidFill>
              </a:rPr>
              <a:t>Regularly update a backlog of tasks, prioritizing those with the greatest impact.</a:t>
            </a:r>
            <a:endParaRPr sz="1800">
              <a:solidFill>
                <a:srgbClr val="1A1A1A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AutoNum type="arabicPeriod"/>
            </a:pPr>
            <a:r>
              <a:rPr lang="en" sz="1800">
                <a:solidFill>
                  <a:srgbClr val="1A1A1A"/>
                </a:solidFill>
              </a:rPr>
              <a:t>Update tasks early and often.</a:t>
            </a:r>
            <a:endParaRPr sz="1800">
              <a:solidFill>
                <a:srgbClr val="1A1A1A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800" y="3013950"/>
            <a:ext cx="3797125" cy="1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for Success 3 | Communicate Problems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513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AutoNum type="arabicPeriod"/>
            </a:pPr>
            <a:r>
              <a:rPr lang="en" sz="1800">
                <a:solidFill>
                  <a:srgbClr val="1A1A1A"/>
                </a:solidFill>
              </a:rPr>
              <a:t>Share issues as soon as they arise to avoid bottlenecks and delays.</a:t>
            </a:r>
            <a:endParaRPr sz="1800">
              <a:solidFill>
                <a:srgbClr val="1A1A1A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AutoNum type="arabicPeriod"/>
            </a:pPr>
            <a:r>
              <a:rPr lang="en" sz="1800">
                <a:solidFill>
                  <a:srgbClr val="1A1A1A"/>
                </a:solidFill>
              </a:rPr>
              <a:t>Use established communication channels and jira board to document and discuss challenges.</a:t>
            </a:r>
            <a:endParaRPr sz="1800">
              <a:solidFill>
                <a:srgbClr val="1A1A1A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AutoNum type="arabicPeriod"/>
            </a:pPr>
            <a:r>
              <a:rPr lang="en" sz="1800">
                <a:solidFill>
                  <a:srgbClr val="1A1A1A"/>
                </a:solidFill>
              </a:rPr>
              <a:t>Foster a culture where team members are comfortable asking for assistance or modifying proposed solutions.</a:t>
            </a:r>
            <a:endParaRPr sz="1800">
              <a:solidFill>
                <a:srgbClr val="1A1A1A"/>
              </a:solidFill>
            </a:endParaRPr>
          </a:p>
        </p:txBody>
      </p:sp>
      <p:pic>
        <p:nvPicPr>
          <p:cNvPr descr="How to Communicate Effectively (In Any Situation) - Thomas Griffin"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100" y="1958475"/>
            <a:ext cx="3319099" cy="28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 similar in concept to Duolingo, but for the ASL community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Social and Collaborative features to the learning community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Fosters healthy competition between students about learning</a:t>
            </a:r>
            <a:endParaRPr sz="1400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650" y="800298"/>
            <a:ext cx="1972025" cy="41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88" y="1086775"/>
            <a:ext cx="5548626" cy="36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Gesture Recognition and ASL Pronunciation Practice - Feature 1</a:t>
            </a:r>
            <a:endParaRPr sz="1940"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640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Advanced technology is used to analyze hand gestures and provide immediate feedback on accuracy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Helps users </a:t>
            </a:r>
            <a:r>
              <a:rPr lang="en"/>
              <a:t>practice</a:t>
            </a:r>
            <a:r>
              <a:rPr lang="en"/>
              <a:t> ASL in a practical interactive way, improving retention and fluency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Encourages mastery of proper </a:t>
            </a:r>
            <a:r>
              <a:rPr lang="en"/>
              <a:t>singing</a:t>
            </a:r>
            <a:r>
              <a:rPr lang="en"/>
              <a:t> techniques through repetition and correction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900" y="1794800"/>
            <a:ext cx="154470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Adaptive Learning Pathways </a:t>
            </a:r>
            <a:r>
              <a:rPr lang="en" sz="1940"/>
              <a:t>- Feature 2</a:t>
            </a:r>
            <a:endParaRPr sz="194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5960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Starts users at the right proficiency level based on a placement test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Dynamically adjusts lesson difficulty based on user performance and learning pace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Provides personalized goals to keep users engaged and steadily progressing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050" y="590475"/>
            <a:ext cx="2129425" cy="44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Social and Gamified Learning</a:t>
            </a:r>
            <a:r>
              <a:rPr lang="en" sz="1940"/>
              <a:t> - Feature 3</a:t>
            </a:r>
            <a:endParaRPr sz="194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591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Leaderboards encourage friendly competition among users to improve their rankings.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Gamified elements like badges, points, and streaks keep users motivated and reward consistency.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Social features like adding friends and sharing progress promote collaboration and accountability.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100" y="567174"/>
            <a:ext cx="2157675" cy="45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Video Demonstrations and Context-Based Lessons</a:t>
            </a:r>
            <a:r>
              <a:rPr lang="en" sz="1940"/>
              <a:t> - Feature 4</a:t>
            </a:r>
            <a:endParaRPr sz="1940"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637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Offers real-world examples of ASL usage through high-quality video demonstrations.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Focuses on context-driven scenarios to help users apply ASL in everyday situations.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lessons designed by ASL experts to ensure cultural and linguistic accuracy.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200" y="1740400"/>
            <a:ext cx="1536800" cy="3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Comprehensive Progress Tracking and Rewards</a:t>
            </a:r>
            <a:r>
              <a:rPr lang="en" sz="1940"/>
              <a:t> - Feature 5</a:t>
            </a:r>
            <a:endParaRPr sz="1940"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634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Tracks individual achievements with detailed reports and summaries.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Daily streaks and reminders encourage consistent learning habits.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Milestone rewards celebrate progress, motivating users to reach the next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950" y="1853850"/>
            <a:ext cx="1492425" cy="31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68300" y="53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Features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875" y="1069125"/>
            <a:ext cx="1913550" cy="401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550" y="1069147"/>
            <a:ext cx="1913550" cy="4014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200" y="1068944"/>
            <a:ext cx="1913550" cy="401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 Gesture Recognition - </a:t>
            </a:r>
            <a:r>
              <a:rPr lang="en"/>
              <a:t>Challenge</a:t>
            </a:r>
            <a:r>
              <a:rPr lang="en"/>
              <a:t> 1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Ensuring the app reliably detects and evaluates diverse hand shapes, movements, and gestures across varying lighting conditions and backgrounds.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Incorporate machine learning models trained on extensive datasets of ASL gestures under different environments. Use device-specific optimizations and allow manual override options for ambiguous cases.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75" y="3346788"/>
            <a:ext cx="30289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