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7" r:id="rId3"/>
    <p:sldId id="271" r:id="rId4"/>
    <p:sldId id="272" r:id="rId5"/>
    <p:sldId id="273" r:id="rId6"/>
    <p:sldId id="275" r:id="rId7"/>
    <p:sldId id="274" r:id="rId8"/>
    <p:sldId id="277" r:id="rId9"/>
    <p:sldId id="278" r:id="rId10"/>
    <p:sldId id="279" r:id="rId11"/>
    <p:sldId id="28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MA" initials="M" lastIdx="25" clrIdx="0">
    <p:extLst>
      <p:ext uri="{19B8F6BF-5375-455C-9EA6-DF929625EA0E}">
        <p15:presenceInfo xmlns:p15="http://schemas.microsoft.com/office/powerpoint/2012/main" userId="MA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4" d="100"/>
          <a:sy n="104" d="100"/>
        </p:scale>
        <p:origin x="120" y="20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8/7/2018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dirty="0"/>
              <a:t>Abschlusspräsentation  Bachelorarbeit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Thema</a:t>
            </a:r>
            <a:r>
              <a:rPr lang="en-US" dirty="0"/>
              <a:t> : </a:t>
            </a:r>
            <a:r>
              <a:rPr lang="en-US" dirty="0" err="1"/>
              <a:t>Logik-Lehrtools</a:t>
            </a:r>
            <a:endParaRPr lang="en-US" dirty="0"/>
          </a:p>
          <a:p>
            <a:r>
              <a:rPr lang="en-US" dirty="0"/>
              <a:t>J. Carlos Espinoza Q.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BFC6-732D-40EE-AA7F-1B8DDE7E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Implementierung</a:t>
            </a:r>
            <a:r>
              <a:rPr lang="en-US" dirty="0"/>
              <a:t> MVVM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70DBC-037E-45B8-AF93-450927C1C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347" y="1804124"/>
            <a:ext cx="9907397" cy="4134974"/>
          </a:xfrm>
        </p:spPr>
      </p:pic>
    </p:spTree>
    <p:extLst>
      <p:ext uri="{BB962C8B-B14F-4D97-AF65-F5344CB8AC3E}">
        <p14:creationId xmlns:p14="http://schemas.microsoft.com/office/powerpoint/2010/main" val="11318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61C5-82F5-43A0-922A-838D24AC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8742-9464-4927-B41D-0851E834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Ein Bild </a:t>
            </a:r>
            <a:r>
              <a:rPr lang="en-US" dirty="0" err="1"/>
              <a:t>sagt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1000 </a:t>
            </a:r>
            <a:r>
              <a:rPr lang="en-US" dirty="0" err="1"/>
              <a:t>Worte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3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732" y="1266447"/>
            <a:ext cx="9601200" cy="2743200"/>
          </a:xfrm>
        </p:spPr>
        <p:txBody>
          <a:bodyPr/>
          <a:lstStyle/>
          <a:p>
            <a:pPr algn="ctr"/>
            <a:r>
              <a:rPr lang="en-US" dirty="0"/>
              <a:t>Ende</a:t>
            </a:r>
            <a:br>
              <a:rPr lang="en-US" dirty="0"/>
            </a:br>
            <a:r>
              <a:rPr lang="en-US" sz="4000" dirty="0" err="1"/>
              <a:t>Danke</a:t>
            </a:r>
            <a:r>
              <a:rPr lang="en-US" sz="4000" dirty="0"/>
              <a:t> </a:t>
            </a:r>
            <a:r>
              <a:rPr lang="en-US" sz="4000" dirty="0" err="1"/>
              <a:t>für</a:t>
            </a:r>
            <a:r>
              <a:rPr lang="en-US" sz="4000" dirty="0"/>
              <a:t> die </a:t>
            </a:r>
            <a:r>
              <a:rPr lang="en-US" sz="4000" dirty="0" err="1"/>
              <a:t>Aufmerksamkeit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>
                <a:solidFill>
                  <a:srgbClr val="304090"/>
                </a:solidFill>
              </a:rPr>
              <a:t>Gliederung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 err="1"/>
              <a:t>Grundlagen</a:t>
            </a:r>
            <a:endParaRPr lang="en-US" dirty="0"/>
          </a:p>
          <a:p>
            <a:r>
              <a:rPr lang="en-US" dirty="0"/>
              <a:t>I</a:t>
            </a:r>
            <a:r>
              <a:rPr lang="de-DE" dirty="0"/>
              <a:t>mplementierung</a:t>
            </a:r>
          </a:p>
          <a:p>
            <a:r>
              <a:rPr lang="en-US" dirty="0"/>
              <a:t>E</a:t>
            </a:r>
            <a:r>
              <a:rPr lang="de-DE" dirty="0"/>
              <a:t>rgebnisse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6B26-DA09-4B6A-A91A-D77F9C37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1FDE-CFB1-404E-9BAB-DAC5240C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Entwickeln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Vorführung</a:t>
            </a:r>
            <a:r>
              <a:rPr lang="en-US" dirty="0"/>
              <a:t> </a:t>
            </a:r>
            <a:r>
              <a:rPr lang="en-US" dirty="0" err="1"/>
              <a:t>logischer</a:t>
            </a:r>
            <a:r>
              <a:rPr lang="en-US" dirty="0"/>
              <a:t> </a:t>
            </a:r>
            <a:r>
              <a:rPr lang="en-US" dirty="0" err="1"/>
              <a:t>Entscheidungsverfahren</a:t>
            </a:r>
            <a:endParaRPr lang="en-US" dirty="0"/>
          </a:p>
          <a:p>
            <a:pPr lvl="1"/>
            <a:r>
              <a:rPr lang="en-US" dirty="0"/>
              <a:t>Resolution</a:t>
            </a:r>
          </a:p>
          <a:p>
            <a:pPr lvl="1"/>
            <a:r>
              <a:rPr lang="en-US" dirty="0"/>
              <a:t>Backward Dual-Resolution (BD-Resolution)</a:t>
            </a:r>
          </a:p>
          <a:p>
            <a:pPr lvl="1"/>
            <a:r>
              <a:rPr lang="en-US" dirty="0"/>
              <a:t>Davis-Putnam-</a:t>
            </a:r>
            <a:r>
              <a:rPr lang="en-US" dirty="0" err="1"/>
              <a:t>Algorithmus</a:t>
            </a:r>
            <a:r>
              <a:rPr lang="en-US" dirty="0"/>
              <a:t> 1960 (DP60)</a:t>
            </a:r>
          </a:p>
          <a:p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Hilfsmittel</a:t>
            </a:r>
            <a:r>
              <a:rPr lang="en-US" dirty="0"/>
              <a:t> und </a:t>
            </a:r>
            <a:r>
              <a:rPr lang="en-US" dirty="0" err="1"/>
              <a:t>Begleitmaterial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Vorlesungen</a:t>
            </a:r>
            <a:endParaRPr lang="en-US" dirty="0"/>
          </a:p>
          <a:p>
            <a:r>
              <a:rPr lang="en-US" dirty="0" err="1"/>
              <a:t>Moderne</a:t>
            </a:r>
            <a:r>
              <a:rPr lang="en-US" dirty="0"/>
              <a:t> </a:t>
            </a:r>
            <a:r>
              <a:rPr lang="en-US" dirty="0" err="1"/>
              <a:t>Oberfläche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25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C41D-9EBB-4CCB-8015-03281D0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BC53D-D7DD-4D54-B904-7E11871B1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Resolution</a:t>
                </a:r>
              </a:p>
              <a:p>
                <a:pPr lvl="1"/>
                <a:r>
                  <a:rPr lang="en-US" dirty="0"/>
                  <a:t>Resolution 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∪{¬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Res</a:t>
                </a:r>
              </a:p>
              <a:p>
                <a:pPr lvl="1"/>
                <a:r>
                  <a:rPr lang="en-US" dirty="0" err="1"/>
                  <a:t>Subsumierung</a:t>
                </a:r>
                <a:endParaRPr lang="en-US" dirty="0"/>
              </a:p>
              <a:p>
                <a:r>
                  <a:rPr lang="en-US" dirty="0"/>
                  <a:t>BD-Resolution </a:t>
                </a:r>
              </a:p>
              <a:p>
                <a:pPr lvl="1"/>
                <a:r>
                  <a:rPr lang="en-US" dirty="0"/>
                  <a:t>Resolution</a:t>
                </a:r>
              </a:p>
              <a:p>
                <a:pPr lvl="1"/>
                <a:r>
                  <a:rPr lang="en-US" dirty="0"/>
                  <a:t>Absorption</a:t>
                </a:r>
              </a:p>
              <a:p>
                <a:r>
                  <a:rPr lang="en-US" dirty="0"/>
                  <a:t>Davis-Putnam 1960</a:t>
                </a:r>
              </a:p>
              <a:p>
                <a:pPr lvl="1"/>
                <a:r>
                  <a:rPr lang="en-US" dirty="0"/>
                  <a:t>Unit Propagation</a:t>
                </a:r>
              </a:p>
              <a:p>
                <a:pPr lvl="1"/>
                <a:r>
                  <a:rPr lang="en-US" dirty="0"/>
                  <a:t>Pure Literal </a:t>
                </a:r>
              </a:p>
              <a:p>
                <a:pPr lvl="1"/>
                <a:r>
                  <a:rPr lang="en-US" dirty="0" err="1"/>
                  <a:t>Variablenelimination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BC53D-D7DD-4D54-B904-7E11871B1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30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9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7619-CB12-4CBC-934B-5D08053D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80A0C-EA3A-48D9-BB29-C48AB318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Entwicklung</a:t>
            </a:r>
            <a:r>
              <a:rPr lang="en-US" dirty="0"/>
              <a:t> in Java </a:t>
            </a:r>
            <a:r>
              <a:rPr lang="en-US" dirty="0" err="1"/>
              <a:t>mit</a:t>
            </a:r>
            <a:r>
              <a:rPr lang="en-US" dirty="0"/>
              <a:t> JavaFX</a:t>
            </a:r>
          </a:p>
          <a:p>
            <a:pPr lvl="1"/>
            <a:r>
              <a:rPr lang="de-DE" dirty="0"/>
              <a:t>JavaFX erweitert die Funktionen von Java</a:t>
            </a:r>
          </a:p>
          <a:p>
            <a:pPr lvl="1"/>
            <a:r>
              <a:rPr lang="de-DE" dirty="0"/>
              <a:t>Effizienter Workflow zwischen Design und Entwicklung</a:t>
            </a:r>
          </a:p>
          <a:p>
            <a:r>
              <a:rPr lang="en-US" dirty="0" err="1"/>
              <a:t>Benutzte</a:t>
            </a:r>
            <a:r>
              <a:rPr lang="en-US" dirty="0"/>
              <a:t> </a:t>
            </a:r>
            <a:r>
              <a:rPr lang="en-US" dirty="0" err="1"/>
              <a:t>Entwicklungsumgebung</a:t>
            </a:r>
            <a:endParaRPr lang="en-US" dirty="0"/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IntelliJ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4BEA-0012-49D5-8C9C-9C33F63E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Quelle : https://www.java.com/de/download/faq/javafx.xml</a:t>
            </a:r>
          </a:p>
        </p:txBody>
      </p:sp>
    </p:spTree>
    <p:extLst>
      <p:ext uri="{BB962C8B-B14F-4D97-AF65-F5344CB8AC3E}">
        <p14:creationId xmlns:p14="http://schemas.microsoft.com/office/powerpoint/2010/main" val="1079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2F68-125B-4BF7-A326-4C676AF1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1E99-D850-4582-AAF7-C60AB42B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602061" cy="38099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Aufbau </a:t>
            </a:r>
            <a:r>
              <a:rPr lang="en-US" dirty="0" err="1"/>
              <a:t>einer</a:t>
            </a:r>
            <a:r>
              <a:rPr lang="en-US" dirty="0"/>
              <a:t> JavaFX-</a:t>
            </a:r>
            <a:r>
              <a:rPr lang="en-US" dirty="0" err="1"/>
              <a:t>Anwendung</a:t>
            </a:r>
            <a:endParaRPr lang="en-US" dirty="0"/>
          </a:p>
          <a:p>
            <a:pPr lvl="1"/>
            <a:r>
              <a:rPr lang="en-US" dirty="0"/>
              <a:t>Stage </a:t>
            </a:r>
          </a:p>
          <a:p>
            <a:pPr lvl="2"/>
            <a:r>
              <a:rPr lang="en-US" dirty="0"/>
              <a:t>Von dem </a:t>
            </a:r>
            <a:r>
              <a:rPr lang="en-US" dirty="0" err="1"/>
              <a:t>Betriebsystem</a:t>
            </a:r>
            <a:r>
              <a:rPr lang="en-US" dirty="0"/>
              <a:t> </a:t>
            </a:r>
            <a:r>
              <a:rPr lang="en-US" dirty="0" err="1"/>
              <a:t>bereitgestellt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Scene</a:t>
            </a:r>
          </a:p>
          <a:p>
            <a:pPr lvl="2"/>
            <a:r>
              <a:rPr lang="en-US" dirty="0" err="1"/>
              <a:t>Enthält</a:t>
            </a:r>
            <a:r>
              <a:rPr lang="en-US" dirty="0"/>
              <a:t> die </a:t>
            </a:r>
            <a:r>
              <a:rPr lang="en-US" dirty="0" err="1"/>
              <a:t>Objekte</a:t>
            </a:r>
            <a:r>
              <a:rPr lang="en-US" dirty="0"/>
              <a:t>, die </a:t>
            </a:r>
            <a:r>
              <a:rPr lang="en-US" dirty="0" err="1"/>
              <a:t>angezeigt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Scene Graph</a:t>
            </a:r>
          </a:p>
          <a:p>
            <a:pPr lvl="2"/>
            <a:r>
              <a:rPr lang="en-US" dirty="0" err="1"/>
              <a:t>Beschreibt</a:t>
            </a:r>
            <a:r>
              <a:rPr lang="en-US" dirty="0"/>
              <a:t> die </a:t>
            </a:r>
            <a:r>
              <a:rPr lang="en-US" dirty="0" err="1"/>
              <a:t>Strukturen</a:t>
            </a:r>
            <a:r>
              <a:rPr lang="en-US" dirty="0"/>
              <a:t> der </a:t>
            </a:r>
            <a:r>
              <a:rPr lang="en-US" dirty="0" err="1"/>
              <a:t>Elemente</a:t>
            </a:r>
            <a:r>
              <a:rPr lang="en-US" dirty="0"/>
              <a:t> in der Scene.</a:t>
            </a:r>
          </a:p>
          <a:p>
            <a:endParaRPr lang="de-DE" dirty="0"/>
          </a:p>
        </p:txBody>
      </p:sp>
      <p:pic>
        <p:nvPicPr>
          <p:cNvPr id="1028" name="Picture 4" descr="JavaFX Application Structure">
            <a:extLst>
              <a:ext uri="{FF2B5EF4-FFF2-40B4-BE49-F238E27FC236}">
                <a16:creationId xmlns:a16="http://schemas.microsoft.com/office/drawing/2014/main" id="{555C4742-9AD2-494D-81FA-28CABFFD9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70" y="1981200"/>
            <a:ext cx="355720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B702-F223-4A3F-9B0D-9DDD23E8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Bild Quelle : https://www.tutorialspoint.com/javafx/javafx_application.htm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1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5C26-A2A0-499A-AFE7-B0779FD4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0130-D411-4899-B7CC-36EFEB59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9601199" cy="3809999"/>
          </a:xfrm>
        </p:spPr>
        <p:txBody>
          <a:bodyPr>
            <a:normAutofit/>
          </a:bodyPr>
          <a:lstStyle/>
          <a:p>
            <a:r>
              <a:rPr lang="en-US" dirty="0"/>
              <a:t>Das </a:t>
            </a:r>
            <a:r>
              <a:rPr lang="en-US" dirty="0" err="1"/>
              <a:t>Basisobjekt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in JavaFX </a:t>
            </a:r>
            <a:r>
              <a:rPr lang="en-US" dirty="0" err="1"/>
              <a:t>ist</a:t>
            </a:r>
            <a:r>
              <a:rPr lang="en-US" dirty="0"/>
              <a:t> die Node-</a:t>
            </a:r>
            <a:r>
              <a:rPr lang="en-US" dirty="0" err="1"/>
              <a:t>Klasse</a:t>
            </a:r>
            <a:r>
              <a:rPr lang="en-US" dirty="0"/>
              <a:t>.</a:t>
            </a:r>
          </a:p>
          <a:p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Arten</a:t>
            </a:r>
            <a:r>
              <a:rPr lang="en-US" dirty="0"/>
              <a:t> von Nodes</a:t>
            </a:r>
          </a:p>
          <a:p>
            <a:pPr lvl="1"/>
            <a:r>
              <a:rPr lang="en-US" dirty="0"/>
              <a:t>Container: </a:t>
            </a:r>
            <a:r>
              <a:rPr lang="en-US" dirty="0" err="1"/>
              <a:t>enthalten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Kontrollelemente</a:t>
            </a:r>
            <a:endParaRPr lang="en-US" dirty="0"/>
          </a:p>
          <a:p>
            <a:pPr lvl="1"/>
            <a:r>
              <a:rPr lang="en-US" dirty="0"/>
              <a:t>Primitive </a:t>
            </a:r>
            <a:r>
              <a:rPr lang="en-US" dirty="0" err="1"/>
              <a:t>Elemente</a:t>
            </a:r>
            <a:r>
              <a:rPr lang="en-US" dirty="0"/>
              <a:t> </a:t>
            </a:r>
          </a:p>
          <a:p>
            <a:r>
              <a:rPr lang="en-US" dirty="0"/>
              <a:t>Nodes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Besipiel</a:t>
            </a:r>
            <a:r>
              <a:rPr lang="en-US" dirty="0"/>
              <a:t> resize, </a:t>
            </a:r>
            <a:r>
              <a:rPr lang="en-US" dirty="0" err="1"/>
              <a:t>hfill</a:t>
            </a:r>
            <a:r>
              <a:rPr lang="en-US" dirty="0"/>
              <a:t>, </a:t>
            </a:r>
            <a:r>
              <a:rPr lang="en-US" dirty="0" err="1"/>
              <a:t>vfill</a:t>
            </a:r>
            <a:r>
              <a:rPr lang="en-US" dirty="0"/>
              <a:t>, </a:t>
            </a:r>
            <a:r>
              <a:rPr lang="en-US" dirty="0" err="1"/>
              <a:t>hgrow</a:t>
            </a:r>
            <a:r>
              <a:rPr lang="en-US" dirty="0"/>
              <a:t>, </a:t>
            </a:r>
            <a:r>
              <a:rPr lang="en-US" dirty="0" err="1"/>
              <a:t>vgrow</a:t>
            </a:r>
            <a:r>
              <a:rPr lang="en-US" dirty="0"/>
              <a:t>, </a:t>
            </a:r>
            <a:r>
              <a:rPr lang="en-US" dirty="0" err="1"/>
              <a:t>preferredsize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https://amyfowlersblog.wordpress.com/2010/05/26/javafx-1-3-growing-shrinking-and-filling/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9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C79F-84C4-41A7-B32E-A1F76229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B0E0-F46F-4451-93B2-1A1FEBF4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206068" cy="38099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FXML </a:t>
            </a:r>
          </a:p>
          <a:p>
            <a:pPr lvl="1"/>
            <a:r>
              <a:rPr lang="en-US" dirty="0"/>
              <a:t>XML-</a:t>
            </a:r>
            <a:r>
              <a:rPr lang="en-US" dirty="0" err="1"/>
              <a:t>Variante</a:t>
            </a:r>
            <a:r>
              <a:rPr lang="en-US" dirty="0"/>
              <a:t>, um den Scene Graph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beschreiben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Controller </a:t>
            </a:r>
            <a:r>
              <a:rPr lang="en-US" dirty="0" err="1"/>
              <a:t>assoziiert</a:t>
            </a:r>
            <a:r>
              <a:rPr lang="en-US" dirty="0"/>
              <a:t> sein</a:t>
            </a:r>
          </a:p>
          <a:p>
            <a:pPr lvl="2"/>
            <a:r>
              <a:rPr lang="en-US" dirty="0" err="1"/>
              <a:t>Klasse</a:t>
            </a:r>
            <a:r>
              <a:rPr lang="en-US" dirty="0"/>
              <a:t>, um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Funktionalität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implementieren</a:t>
            </a:r>
            <a:r>
              <a:rPr lang="en-US" dirty="0"/>
              <a:t>.</a:t>
            </a:r>
          </a:p>
          <a:p>
            <a:r>
              <a:rPr lang="en-US" dirty="0" err="1"/>
              <a:t>SceneBuilder</a:t>
            </a:r>
            <a:endParaRPr lang="en-US" dirty="0"/>
          </a:p>
          <a:p>
            <a:r>
              <a:rPr lang="en-US" dirty="0"/>
              <a:t>CSS-</a:t>
            </a:r>
            <a:r>
              <a:rPr lang="en-US" dirty="0" err="1"/>
              <a:t>Datei</a:t>
            </a:r>
            <a:endParaRPr lang="en-US" dirty="0"/>
          </a:p>
          <a:p>
            <a:pPr lvl="1"/>
            <a:r>
              <a:rPr lang="en-US" dirty="0"/>
              <a:t>JavaFX-</a:t>
            </a:r>
            <a:r>
              <a:rPr lang="en-US" dirty="0" err="1"/>
              <a:t>spezifische</a:t>
            </a:r>
            <a:r>
              <a:rPr lang="en-US" dirty="0"/>
              <a:t> CSS-</a:t>
            </a:r>
            <a:r>
              <a:rPr lang="en-US" dirty="0" err="1"/>
              <a:t>Sprache</a:t>
            </a:r>
            <a:endParaRPr lang="en-US" dirty="0"/>
          </a:p>
          <a:p>
            <a:pPr lvl="1"/>
            <a:r>
              <a:rPr lang="en-US" dirty="0" err="1"/>
              <a:t>Steuert</a:t>
            </a:r>
            <a:r>
              <a:rPr lang="en-US" dirty="0"/>
              <a:t> Details des </a:t>
            </a:r>
            <a:r>
              <a:rPr lang="en-US" dirty="0" err="1"/>
              <a:t>Aussehens</a:t>
            </a:r>
            <a:endParaRPr lang="en-US" dirty="0"/>
          </a:p>
          <a:p>
            <a:pPr lvl="1"/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geändert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2"/>
            <a:r>
              <a:rPr lang="de-DE" dirty="0"/>
              <a:t>https://docs.oracle.com/javase/8/javafx/api/javafx/scene/doc-files/cssref.html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4C483-B744-41BB-A9BE-77E0C9B0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68" y="2082372"/>
            <a:ext cx="5071696" cy="32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2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3BB5-F91F-4E74-923B-7A4BD2C2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Implementierung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9659-031C-4F6C-BC44-0B243507A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979565" cy="38099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Grundlage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das Model-View-</a:t>
            </a:r>
            <a:r>
              <a:rPr lang="en-US" dirty="0" err="1"/>
              <a:t>ViewModel</a:t>
            </a:r>
            <a:r>
              <a:rPr lang="en-US" dirty="0"/>
              <a:t>-Pattern </a:t>
            </a:r>
            <a:r>
              <a:rPr lang="en-US" dirty="0" err="1"/>
              <a:t>benutzt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Weiterentwicklung</a:t>
            </a:r>
            <a:r>
              <a:rPr lang="en-US" dirty="0"/>
              <a:t> des MVP-Pattern</a:t>
            </a:r>
          </a:p>
          <a:p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err="1"/>
              <a:t>ersetzt</a:t>
            </a:r>
            <a:r>
              <a:rPr lang="en-US" dirty="0"/>
              <a:t> den Presenter</a:t>
            </a:r>
            <a:endParaRPr lang="de-DE" dirty="0"/>
          </a:p>
          <a:p>
            <a:pPr lvl="1"/>
            <a:r>
              <a:rPr lang="en-US" dirty="0"/>
              <a:t>E</a:t>
            </a:r>
            <a:r>
              <a:rPr lang="de-DE" dirty="0"/>
              <a:t>nthält den grössten Teil der UI-Logik</a:t>
            </a:r>
          </a:p>
          <a:p>
            <a:pPr lvl="1"/>
            <a:r>
              <a:rPr lang="en-US" dirty="0"/>
              <a:t>S</a:t>
            </a:r>
            <a:r>
              <a:rPr lang="de-DE" dirty="0"/>
              <a:t>tellt die Informationen der View zur Verfügung.</a:t>
            </a:r>
          </a:p>
          <a:p>
            <a:pPr lvl="1"/>
            <a:r>
              <a:rPr lang="en-US" dirty="0"/>
              <a:t>Hat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Referenz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View</a:t>
            </a:r>
          </a:p>
          <a:p>
            <a:pPr lvl="2"/>
            <a:r>
              <a:rPr lang="en-US" dirty="0" err="1"/>
              <a:t>Kommuniziert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Data Binding.</a:t>
            </a:r>
          </a:p>
          <a:p>
            <a:pPr lvl="1"/>
            <a:r>
              <a:rPr lang="en-US" dirty="0"/>
              <a:t>Model und 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err="1"/>
              <a:t>interaktion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MVP.</a:t>
            </a:r>
          </a:p>
          <a:p>
            <a:r>
              <a:rPr lang="en-US" dirty="0"/>
              <a:t>View </a:t>
            </a:r>
          </a:p>
          <a:p>
            <a:pPr lvl="1"/>
            <a:r>
              <a:rPr lang="en-US" dirty="0" err="1"/>
              <a:t>Zeigt</a:t>
            </a:r>
            <a:r>
              <a:rPr lang="en-US" dirty="0"/>
              <a:t> die </a:t>
            </a:r>
            <a:r>
              <a:rPr lang="en-US" dirty="0" err="1"/>
              <a:t>bereitgestellte</a:t>
            </a:r>
            <a:r>
              <a:rPr lang="en-US" dirty="0"/>
              <a:t> Information des </a:t>
            </a:r>
            <a:r>
              <a:rPr lang="en-US" dirty="0" err="1"/>
              <a:t>ViewModels</a:t>
            </a:r>
            <a:r>
              <a:rPr lang="en-US" dirty="0"/>
              <a:t> an.</a:t>
            </a:r>
          </a:p>
          <a:p>
            <a:pPr lvl="1"/>
            <a:r>
              <a:rPr lang="en-US" dirty="0" err="1"/>
              <a:t>Arbeitet</a:t>
            </a:r>
            <a:r>
              <a:rPr lang="en-US" dirty="0"/>
              <a:t> </a:t>
            </a:r>
            <a:r>
              <a:rPr lang="en-US" dirty="0" err="1"/>
              <a:t>exklusiv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den </a:t>
            </a:r>
            <a:r>
              <a:rPr lang="en-US" dirty="0" err="1"/>
              <a:t>grafischen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67485-B5A2-44BC-B562-17CA10FE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906" y="1981201"/>
            <a:ext cx="5074804" cy="30702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59AFE-B0FF-449B-9267-E52156CB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Bild Quelle : https://asish.com.au/mvvm-architecture-xamarin-forms/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363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幼圆</vt:lpstr>
      <vt:lpstr>Diamond Grid 16x9</vt:lpstr>
      <vt:lpstr>Abschlusspräsentation  Bachelorarbeit</vt:lpstr>
      <vt:lpstr>Gliederung</vt:lpstr>
      <vt:lpstr>Motivation</vt:lpstr>
      <vt:lpstr>Grundlagen</vt:lpstr>
      <vt:lpstr> Grundlagen</vt:lpstr>
      <vt:lpstr>Grundlagen</vt:lpstr>
      <vt:lpstr>Grundlagen</vt:lpstr>
      <vt:lpstr>Grundlagen</vt:lpstr>
      <vt:lpstr>Implementierung</vt:lpstr>
      <vt:lpstr>Implementierung MVVM</vt:lpstr>
      <vt:lpstr>Ergebnisse</vt:lpstr>
      <vt:lpstr>Ende Danke für die Aufmerksamkeit.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 Bachelorarbeit</dc:title>
  <dc:creator>Jose Espinoza</dc:creator>
  <cp:lastModifiedBy>Jose Espinoza</cp:lastModifiedBy>
  <cp:revision>90</cp:revision>
  <dcterms:created xsi:type="dcterms:W3CDTF">2018-08-02T07:28:34Z</dcterms:created>
  <dcterms:modified xsi:type="dcterms:W3CDTF">2018-08-08T04:55:51Z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