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76" r:id="rId6"/>
  </p:sldMasterIdLst>
  <p:notesMasterIdLst>
    <p:notesMasterId r:id="rId18"/>
  </p:notesMasterIdLst>
  <p:handoutMasterIdLst>
    <p:handoutMasterId r:id="rId19"/>
  </p:handoutMasterIdLst>
  <p:sldIdLst>
    <p:sldId id="256" r:id="rId7"/>
    <p:sldId id="307" r:id="rId8"/>
    <p:sldId id="302" r:id="rId9"/>
    <p:sldId id="310" r:id="rId10"/>
    <p:sldId id="309" r:id="rId11"/>
    <p:sldId id="312" r:id="rId12"/>
    <p:sldId id="311" r:id="rId13"/>
    <p:sldId id="313" r:id="rId14"/>
    <p:sldId id="314" r:id="rId15"/>
    <p:sldId id="315" r:id="rId16"/>
    <p:sldId id="316" r:id="rId17"/>
  </p:sldIdLst>
  <p:sldSz cx="9144000" cy="5143500" type="screen16x9"/>
  <p:notesSz cx="6934200" cy="92202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39F"/>
    <a:srgbClr val="005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75" d="100"/>
          <a:sy n="75" d="100"/>
        </p:scale>
        <p:origin x="2616" y="16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33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161089" y="8676437"/>
            <a:ext cx="674687" cy="461327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000" smtClean="0">
                <a:latin typeface="+mj-lt"/>
                <a:cs typeface="+mn-cs"/>
              </a:defRPr>
            </a:lvl1pPr>
          </a:lstStyle>
          <a:p>
            <a:pPr>
              <a:defRPr/>
            </a:pPr>
            <a:fld id="{D5304AAE-F8BA-4C4C-A8D6-36BB5A2C75B6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"/>
          </p:nvPr>
        </p:nvSpPr>
        <p:spPr>
          <a:xfrm>
            <a:off x="554039" y="8651072"/>
            <a:ext cx="5826125" cy="461327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ctr">
              <a:defRPr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www.infosupport.com </a:t>
            </a:r>
          </a:p>
        </p:txBody>
      </p:sp>
      <p:cxnSp>
        <p:nvCxnSpPr>
          <p:cNvPr id="10" name="Rechte verbindingslijn 9"/>
          <p:cNvCxnSpPr/>
          <p:nvPr/>
        </p:nvCxnSpPr>
        <p:spPr>
          <a:xfrm>
            <a:off x="554039" y="8676437"/>
            <a:ext cx="5826125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554039" y="8893625"/>
            <a:ext cx="5826125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hoek 14"/>
          <p:cNvSpPr/>
          <p:nvPr/>
        </p:nvSpPr>
        <p:spPr>
          <a:xfrm>
            <a:off x="554038" y="8676437"/>
            <a:ext cx="5897562" cy="217188"/>
          </a:xfrm>
          <a:prstGeom prst="rect">
            <a:avLst/>
          </a:prstGeom>
        </p:spPr>
        <p:txBody>
          <a:bodyPr lIns="92382" tIns="46191" rIns="92382" bIns="4619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rPr>
              <a:t>© Info Support • All Rights Reserved • This data may not be copied or distributed without the prior approval of Info Support</a:t>
            </a:r>
          </a:p>
        </p:txBody>
      </p:sp>
      <p:pic>
        <p:nvPicPr>
          <p:cNvPr id="50183" name="Picture 2" descr="C:\Users\gerlindeb\AppData\Local\Microsoft\Windows\Temporary Internet Files\Content.Outlook\ZC1M7IVF\Info-Support-30cm-300D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1" y="204506"/>
            <a:ext cx="1674813" cy="55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41755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865188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9" y="4488032"/>
            <a:ext cx="5546725" cy="4148772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2425" y="8757288"/>
            <a:ext cx="1403350" cy="461328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8A9CD1B-D134-468D-B145-B00AD78AE92C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pic>
        <p:nvPicPr>
          <p:cNvPr id="46085" name="Picture 2" descr="C:\Users\gerlindeb\AppData\Local\Microsoft\Windows\Temporary Internet Files\Content.Outlook\ZC1M7IVF\Info-Support-30cm-300DP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351" y="204506"/>
            <a:ext cx="1674813" cy="55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1487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3700" y="865188"/>
            <a:ext cx="6146800" cy="3457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575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51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292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981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67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32706"/>
            <a:ext cx="3124200" cy="1943100"/>
          </a:xfrm>
        </p:spPr>
        <p:txBody>
          <a:bodyPr/>
          <a:lstStyle>
            <a:lvl1pPr algn="ctr">
              <a:defRPr sz="32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14700"/>
            <a:ext cx="3124200" cy="1371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gelijking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hte verbindingslijn 7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0140-7121-4DB0-B69A-1C1C7741D4E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295978-B6E9-4C9C-9ABF-0B33CF6779D1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  <p:pic>
        <p:nvPicPr>
          <p:cNvPr id="18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5A43-B8E9-4F71-B44B-2B143CB2C1E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252118-903B-43EA-B49F-2BE7E1F7E71A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3B9D3-2230-41BB-90DD-FD31110BBB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7A0510-C1C7-4250-824B-B7E4555E4ED8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  <p:pic>
        <p:nvPicPr>
          <p:cNvPr id="10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73529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6"/>
            <a:ext cx="3008313" cy="3286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975A8-80D0-4EC5-999E-58A899C5731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862A2D-0EBD-45B2-8673-64FC4F2E3B2C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met bijschrift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1" y="573529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6"/>
            <a:ext cx="3008313" cy="3286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E299E-5753-42FF-9230-97AE1F5AB3C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3F0F72-0543-493A-B97F-707D5388C56A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  <p:pic>
        <p:nvPicPr>
          <p:cNvPr id="15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0922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68356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2834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75D1-8BD5-4B61-8FB9-C6E082C6F94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82A12B-484A-4F3D-846A-ECB54D830D01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Alleen onderbalk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92288" y="370922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68356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2834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826C4-2544-4961-BBC3-3D56E9440CB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D4722F-ABB6-4303-BB25-8CA1878E7342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  <p:pic>
        <p:nvPicPr>
          <p:cNvPr id="15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nder boven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15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24070-74AD-4FBD-83A6-A367DF2BE1D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59299D-4CD6-4273-9E81-DE745E09CD88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  <p:pic>
        <p:nvPicPr>
          <p:cNvPr id="8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onder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CCBD1-8219-4A90-B659-3BEC30E779D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58F698-85DE-4B6D-AC49-C5CAE621DEDB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  <p:pic>
        <p:nvPicPr>
          <p:cNvPr id="7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32706"/>
            <a:ext cx="3124200" cy="1943100"/>
          </a:xfrm>
        </p:spPr>
        <p:txBody>
          <a:bodyPr/>
          <a:lstStyle>
            <a:lvl1pPr algn="ctr">
              <a:defRPr sz="3200" b="1">
                <a:solidFill>
                  <a:srgbClr val="005B99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14700"/>
            <a:ext cx="3124200" cy="1371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005B99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heel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EDD0BD-0A8C-4AA8-B58A-5D7B66ADA2E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5C245E14-099A-49A9-81CC-BA4F6F3C2508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nl-NL" noProof="0" dirty="0" smtClean="0"/>
              <a:t>Klik om de modelstijlen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31366-557E-42C0-A0BB-A04DD0621F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7667A7-04BA-4DC1-B162-F05FB43D0636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13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74681E5-6D71-4D47-8B53-5EB4B38A651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8029D94-39D9-42AB-A886-88D3192CB6F5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A448D-E8D6-4B19-AEC0-395E6254869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FBDB8E-6014-48FC-A08E-56CF3555CB4E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F6D82-3FF0-46BC-9B08-4A23A96553E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38D084-6EAB-44F9-8BA8-5053850681F5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91C8-BBBD-4D77-956F-F5F40DE863A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4F2E56-CE0C-48FC-ACAA-A8F1F57555FF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8FA1F-D698-4866-BA6B-B6E1C6068C2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7030D5-C04F-4336-8C51-37C0E22BBAD4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>
                <a:latin typeface="+mj-lt"/>
                <a:ea typeface="+mj-ea"/>
                <a:cs typeface="+mj-cs"/>
              </a:rPr>
              <a:t>Klik om de stijl te bewerken</a:t>
            </a:r>
            <a:endParaRPr lang="nl-NL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73528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7"/>
            <a:ext cx="3008313" cy="32869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34244-1F33-4051-8144-7EF29199DA2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396125-68DE-461D-9F31-2C0D1BC758A0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>
                <a:latin typeface="+mj-lt"/>
                <a:ea typeface="+mj-ea"/>
                <a:cs typeface="+mj-cs"/>
              </a:rPr>
              <a:t>Klik om de stijl te bewerken</a:t>
            </a:r>
            <a:endParaRPr lang="nl-NL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439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3528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3945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4F162-DD63-4037-993F-A5A2818A99E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801561-556F-42E0-BE3F-9D5E65AD8EA1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4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pic>
        <p:nvPicPr>
          <p:cNvPr id="7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nder boven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13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C763087-D0F4-4E57-80D5-8C2F717B247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8CCFB7C-5036-4F2B-8795-358C0C20ECE9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onder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F65AD90-E08B-40DB-A5E0-BE336955188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7FE9636-8CBE-478E-81BD-C0EC0B9B736C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heel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08558-473E-4437-9BF5-D795D7AD1F0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FCE93-AB76-477E-9E84-535B09331DB8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642938"/>
            <a:ext cx="8229600" cy="3951685"/>
          </a:xfrm>
        </p:spPr>
        <p:txBody>
          <a:bodyPr/>
          <a:lstStyle>
            <a:lvl1pPr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46601-D9E0-4071-8846-44D0925C3F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30F019-8659-49AF-8A97-852FED379D6D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  <p:pic>
        <p:nvPicPr>
          <p:cNvPr id="12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15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A6C16-6CD7-487B-8D5D-24FD1258E61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775AFC-3DDC-46F8-B0D5-3EAC43158EF5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  <p:pic>
        <p:nvPicPr>
          <p:cNvPr id="12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4767B-43DF-4387-ADCA-573C7D9E351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A54468-F53A-4B28-81A4-7B77528D5423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2CED9-B5AD-4BE9-8042-92F67B7B67A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7E420C-C9EF-434F-B2C2-BE2751A082E4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  <p:pic>
        <p:nvPicPr>
          <p:cNvPr id="14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71B2-3753-4B5E-82D4-17014611D73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034E72-BFB8-4D60-81C0-8E96EDEA668D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642938"/>
            <a:ext cx="8229600" cy="39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 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438" y="4904185"/>
            <a:ext cx="5143500" cy="16073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938" y="4904185"/>
            <a:ext cx="614362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4078EE-7DF4-4F82-BB82-E546C39C5D7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800" y="4904185"/>
            <a:ext cx="909638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7696F2-4816-4D5D-95F2-D447D17D5082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Afbeelding 11" descr="Infosupport_PPT_balk.jpg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gerlindeb\Desktop\Werk docs\PowerPoint Template nieuwe huisstijl\Plaatjes - foto's\Infosupport_PPT_logo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53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2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642938"/>
            <a:ext cx="8229600" cy="39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 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438" y="4904185"/>
            <a:ext cx="5143500" cy="16073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938" y="4904185"/>
            <a:ext cx="614362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9E010F-C88E-4D0D-A078-3CF10A555BA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800" y="4904185"/>
            <a:ext cx="909638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75BB7E-6016-4974-ADE4-A17FC94D7BBF}" type="datetime1">
              <a:rPr lang="nl-NL"/>
              <a:pPr>
                <a:defRPr/>
              </a:pPr>
              <a:t>29-10-2014</a:t>
            </a:fld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Afbeelding 11" descr="Infosupport_PPT_balk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539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0000"/>
        <a:buBlip>
          <a:blip r:embed="rId15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EvNxWhskf8" TargetMode="Externa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Glass</a:t>
            </a:r>
            <a:endParaRPr lang="nl-NL" dirty="0" smtClean="0"/>
          </a:p>
        </p:txBody>
      </p:sp>
      <p:sp>
        <p:nvSpPr>
          <p:cNvPr id="34819" name="Subtitle 2"/>
          <p:cNvSpPr>
            <a:spLocks noGrp="1"/>
          </p:cNvSpPr>
          <p:nvPr>
            <p:ph type="subTitle" idx="1"/>
          </p:nvPr>
        </p:nvSpPr>
        <p:spPr>
          <a:xfrm>
            <a:off x="156383" y="4155926"/>
            <a:ext cx="3124200" cy="409178"/>
          </a:xfrm>
        </p:spPr>
        <p:txBody>
          <a:bodyPr/>
          <a:lstStyle/>
          <a:p>
            <a:r>
              <a:rPr lang="en-US" dirty="0"/>
              <a:t>Mike </a:t>
            </a:r>
            <a:r>
              <a:rPr lang="en-US" dirty="0" smtClean="0"/>
              <a:t>Hoogesteger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Nadelen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Raakt</a:t>
            </a:r>
            <a:r>
              <a:rPr lang="en-US" dirty="0" smtClean="0"/>
              <a:t> </a:t>
            </a:r>
            <a:r>
              <a:rPr lang="en-US" dirty="0" err="1" smtClean="0"/>
              <a:t>snel</a:t>
            </a:r>
            <a:r>
              <a:rPr lang="en-US" dirty="0" smtClean="0"/>
              <a:t> </a:t>
            </a:r>
            <a:r>
              <a:rPr lang="en-US" dirty="0" err="1" smtClean="0"/>
              <a:t>oververhit</a:t>
            </a:r>
            <a:endParaRPr lang="en-US" dirty="0" smtClean="0"/>
          </a:p>
          <a:p>
            <a:r>
              <a:rPr lang="en-US" dirty="0" err="1" smtClean="0"/>
              <a:t>Redelijk</a:t>
            </a:r>
            <a:r>
              <a:rPr lang="en-US" dirty="0" smtClean="0"/>
              <a:t> </a:t>
            </a:r>
            <a:r>
              <a:rPr lang="en-US" dirty="0" err="1" smtClean="0"/>
              <a:t>korte</a:t>
            </a:r>
            <a:r>
              <a:rPr lang="en-US" dirty="0" smtClean="0"/>
              <a:t> </a:t>
            </a:r>
            <a:r>
              <a:rPr lang="en-US" dirty="0" err="1" smtClean="0"/>
              <a:t>batterijduur</a:t>
            </a:r>
            <a:endParaRPr lang="en-US" dirty="0" smtClean="0"/>
          </a:p>
          <a:p>
            <a:r>
              <a:rPr lang="en-US" dirty="0" err="1" smtClean="0"/>
              <a:t>Middelmatige</a:t>
            </a:r>
            <a:r>
              <a:rPr lang="en-US" dirty="0" smtClean="0"/>
              <a:t> performance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208558-473E-4437-9BF5-D795D7AD1F04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6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r>
              <a:rPr lang="en-US" dirty="0" smtClean="0"/>
              <a:t> / </a:t>
            </a:r>
            <a:r>
              <a:rPr lang="en-US" dirty="0" err="1" smtClean="0"/>
              <a:t>Suggesties</a:t>
            </a:r>
            <a:r>
              <a:rPr lang="en-US" dirty="0" smtClean="0"/>
              <a:t> / </a:t>
            </a:r>
            <a:r>
              <a:rPr lang="en-US" dirty="0" err="1" smtClean="0"/>
              <a:t>Brainstormen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208558-473E-4437-9BF5-D795D7AD1F04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pic>
        <p:nvPicPr>
          <p:cNvPr id="1026" name="Picture 2" descr="http://www.dvs-mena.nl/uploads/imagemanager/vraagteken_poppetj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83" y="642938"/>
            <a:ext cx="2680434" cy="395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2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 smtClean="0"/>
          </a:p>
        </p:txBody>
      </p:sp>
      <p:sp>
        <p:nvSpPr>
          <p:cNvPr id="378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Introductie</a:t>
            </a:r>
            <a:endParaRPr lang="en-US" dirty="0" smtClean="0"/>
          </a:p>
          <a:p>
            <a:r>
              <a:rPr lang="en-US" dirty="0" err="1" smtClean="0"/>
              <a:t>Doeleinden</a:t>
            </a:r>
            <a:endParaRPr lang="en-US" dirty="0" smtClean="0"/>
          </a:p>
          <a:p>
            <a:r>
              <a:rPr lang="en-US" dirty="0" smtClean="0"/>
              <a:t>De Scanner Glassware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err="1" smtClean="0"/>
              <a:t>Voor</a:t>
            </a:r>
            <a:r>
              <a:rPr lang="en-US" dirty="0" smtClean="0"/>
              <a:t>-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nadelen</a:t>
            </a:r>
            <a:endParaRPr lang="en-US" dirty="0" smtClean="0"/>
          </a:p>
          <a:p>
            <a:r>
              <a:rPr lang="en-US" dirty="0" err="1" smtClean="0"/>
              <a:t>Vragen</a:t>
            </a:r>
            <a:r>
              <a:rPr lang="en-US" dirty="0" smtClean="0"/>
              <a:t> / </a:t>
            </a:r>
            <a:r>
              <a:rPr lang="en-US" dirty="0" err="1" smtClean="0"/>
              <a:t>Suggesties</a:t>
            </a:r>
            <a:r>
              <a:rPr lang="en-US" dirty="0" smtClean="0"/>
              <a:t> / Brainstorm</a:t>
            </a:r>
          </a:p>
        </p:txBody>
      </p:sp>
      <p:sp>
        <p:nvSpPr>
          <p:cNvPr id="37892" name="Tijdelijke aanduiding voor voettekst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2BFD20-94B3-4AB8-9B36-FDEDF300D72E}" type="slidenum">
              <a:rPr lang="nl-NL"/>
              <a:pPr>
                <a:defRPr/>
              </a:pPr>
              <a:t>2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ntroductie</a:t>
            </a:r>
            <a:r>
              <a:rPr lang="en-US" dirty="0" smtClean="0"/>
              <a:t> Glass</a:t>
            </a:r>
            <a:endParaRPr lang="nl-NL" dirty="0" smtClean="0"/>
          </a:p>
        </p:txBody>
      </p:sp>
      <p:pic>
        <p:nvPicPr>
          <p:cNvPr id="2" name="4EvNxWhskf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58479" y="699542"/>
            <a:ext cx="6912768" cy="3888432"/>
          </a:xfrm>
          <a:prstGeom prst="rect">
            <a:avLst/>
          </a:prstGeom>
        </p:spPr>
      </p:pic>
      <p:sp>
        <p:nvSpPr>
          <p:cNvPr id="36868" name="Tijdelijke aanduiding voor voettekst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C0125-B7DC-4BD6-A91E-052BF54F10FE}" type="slidenum">
              <a:rPr lang="nl-NL"/>
              <a:pPr>
                <a:defRPr/>
              </a:pPr>
              <a:t>3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Doeleinden</a:t>
            </a:r>
            <a:endParaRPr lang="en-US" dirty="0" smtClean="0"/>
          </a:p>
        </p:txBody>
      </p:sp>
      <p:sp>
        <p:nvSpPr>
          <p:cNvPr id="378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Onverzekerde</a:t>
            </a:r>
            <a:r>
              <a:rPr lang="en-US" dirty="0" smtClean="0"/>
              <a:t> auto</a:t>
            </a:r>
            <a:endParaRPr lang="en-US" dirty="0"/>
          </a:p>
          <a:p>
            <a:r>
              <a:rPr lang="en-US" dirty="0" err="1" smtClean="0"/>
              <a:t>Gestolen</a:t>
            </a:r>
            <a:r>
              <a:rPr lang="en-US" dirty="0" smtClean="0"/>
              <a:t> auto</a:t>
            </a:r>
          </a:p>
          <a:p>
            <a:r>
              <a:rPr lang="en-US" dirty="0" err="1" smtClean="0"/>
              <a:t>Onbetaalde</a:t>
            </a:r>
            <a:r>
              <a:rPr lang="en-US" dirty="0" smtClean="0"/>
              <a:t> </a:t>
            </a:r>
            <a:r>
              <a:rPr lang="en-US" dirty="0" err="1" smtClean="0"/>
              <a:t>boetes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endParaRPr lang="en-US" dirty="0" smtClean="0"/>
          </a:p>
          <a:p>
            <a:r>
              <a:rPr lang="en-US" dirty="0" err="1" smtClean="0"/>
              <a:t>Gezichtherkenning</a:t>
            </a:r>
            <a:endParaRPr lang="en-US" dirty="0" smtClean="0"/>
          </a:p>
        </p:txBody>
      </p:sp>
      <p:sp>
        <p:nvSpPr>
          <p:cNvPr id="37892" name="Tijdelijke aanduiding voor voettekst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2BFD20-94B3-4AB8-9B36-FDEDF300D72E}" type="slidenum">
              <a:rPr lang="nl-NL"/>
              <a:pPr>
                <a:defRPr/>
              </a:pPr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0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Scanner Glassware</a:t>
            </a:r>
          </a:p>
        </p:txBody>
      </p:sp>
      <p:sp>
        <p:nvSpPr>
          <p:cNvPr id="37892" name="Tijdelijke aanduiding voor voettekst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2BFD20-94B3-4AB8-9B36-FDEDF300D72E}" type="slidenum">
              <a:rPr lang="nl-NL"/>
              <a:pPr>
                <a:defRPr/>
              </a:pPr>
              <a:t>5</a:t>
            </a:fld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</a:t>
            </a:r>
            <a:r>
              <a:rPr lang="en-US" dirty="0" smtClean="0"/>
              <a:t> demo van de </a:t>
            </a:r>
            <a:r>
              <a:rPr lang="en-US" dirty="0" err="1" smtClean="0"/>
              <a:t>mogelijkheden</a:t>
            </a:r>
            <a:endParaRPr lang="en-US" dirty="0" smtClean="0"/>
          </a:p>
          <a:p>
            <a:r>
              <a:rPr lang="en-US" dirty="0" smtClean="0"/>
              <a:t>OCR (Optical Character Recognition)</a:t>
            </a:r>
          </a:p>
          <a:p>
            <a:r>
              <a:rPr lang="en-US" dirty="0" smtClean="0"/>
              <a:t>Tonen van </a:t>
            </a:r>
            <a:r>
              <a:rPr lang="en-US" dirty="0" err="1" smtClean="0"/>
              <a:t>autogegevens</a:t>
            </a:r>
            <a:endParaRPr lang="en-US" dirty="0" smtClean="0"/>
          </a:p>
          <a:p>
            <a:r>
              <a:rPr lang="en-US" dirty="0" smtClean="0"/>
              <a:t>LPR (License Plate Recognition)</a:t>
            </a:r>
          </a:p>
          <a:p>
            <a:r>
              <a:rPr lang="en-US" dirty="0" err="1" smtClean="0"/>
              <a:t>Batterijduur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40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Scanner Glassware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68" y="642938"/>
            <a:ext cx="2202464" cy="39512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Google </a:t>
            </a:r>
            <a:r>
              <a:rPr lang="nl-NL" dirty="0" err="1" smtClean="0"/>
              <a:t>Glass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208558-473E-4437-9BF5-D795D7AD1F04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11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Scanner Glassware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699542"/>
            <a:ext cx="3531443" cy="38010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208558-473E-4437-9BF5-D795D7AD1F04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493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09" y="642938"/>
            <a:ext cx="5268382" cy="39512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Google Glass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208558-473E-4437-9BF5-D795D7AD1F04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537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Voordelen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Makkelijk</a:t>
            </a:r>
            <a:r>
              <a:rPr lang="en-US" dirty="0" smtClean="0"/>
              <a:t> in </a:t>
            </a:r>
            <a:r>
              <a:rPr lang="en-US" dirty="0" err="1" smtClean="0"/>
              <a:t>gebruik</a:t>
            </a:r>
            <a:endParaRPr lang="en-US" dirty="0"/>
          </a:p>
          <a:p>
            <a:r>
              <a:rPr lang="en-US" dirty="0" err="1" smtClean="0"/>
              <a:t>Makkelijk</a:t>
            </a:r>
            <a:r>
              <a:rPr lang="en-US" dirty="0" smtClean="0"/>
              <a:t> </a:t>
            </a:r>
            <a:r>
              <a:rPr lang="en-US" dirty="0" err="1" smtClean="0"/>
              <a:t>mee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nemen</a:t>
            </a:r>
            <a:endParaRPr lang="en-US" dirty="0"/>
          </a:p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mogelijkheden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Google Glass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208558-473E-4437-9BF5-D795D7AD1F04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789488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 huisstijl 2011 voor breedbeeld">
  <a:themeElements>
    <a:clrScheme name="Nieuwe huisstijl Info Support 2011">
      <a:dk1>
        <a:srgbClr val="000000"/>
      </a:dk1>
      <a:lt1>
        <a:srgbClr val="FFFFFF"/>
      </a:lt1>
      <a:dk2>
        <a:srgbClr val="00539F"/>
      </a:dk2>
      <a:lt2>
        <a:srgbClr val="FFFFFF"/>
      </a:lt2>
      <a:accent1>
        <a:srgbClr val="0078C9"/>
      </a:accent1>
      <a:accent2>
        <a:srgbClr val="A80000"/>
      </a:accent2>
      <a:accent3>
        <a:srgbClr val="B3D9EE"/>
      </a:accent3>
      <a:accent4>
        <a:srgbClr val="B6B6B6"/>
      </a:accent4>
      <a:accent5>
        <a:srgbClr val="99FF33"/>
      </a:accent5>
      <a:accent6>
        <a:srgbClr val="00539F"/>
      </a:accent6>
      <a:hlink>
        <a:srgbClr val="0078C9"/>
      </a:hlink>
      <a:folHlink>
        <a:srgbClr val="0078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huisstijl 2011" id="{EE8EA3B2-987F-49BD-8F61-5343AD72C4E6}" vid="{8B602036-9B48-493A-85D0-6885C27930EF}"/>
    </a:ext>
  </a:extLst>
</a:theme>
</file>

<file path=ppt/theme/theme2.xml><?xml version="1.0" encoding="utf-8"?>
<a:theme xmlns:a="http://schemas.openxmlformats.org/drawingml/2006/main" name="KC slides">
  <a:themeElements>
    <a:clrScheme name="Nieuwe huisstijl Info Support 2011">
      <a:dk1>
        <a:srgbClr val="0078C9"/>
      </a:dk1>
      <a:lt1>
        <a:srgbClr val="FFFFFF"/>
      </a:lt1>
      <a:dk2>
        <a:srgbClr val="00539F"/>
      </a:dk2>
      <a:lt2>
        <a:srgbClr val="FFFFFF"/>
      </a:lt2>
      <a:accent1>
        <a:srgbClr val="0078C9"/>
      </a:accent1>
      <a:accent2>
        <a:srgbClr val="A80000"/>
      </a:accent2>
      <a:accent3>
        <a:srgbClr val="D7E9F7"/>
      </a:accent3>
      <a:accent4>
        <a:srgbClr val="B6B6B6"/>
      </a:accent4>
      <a:accent5>
        <a:srgbClr val="DAEDEF"/>
      </a:accent5>
      <a:accent6>
        <a:srgbClr val="00539F"/>
      </a:accent6>
      <a:hlink>
        <a:srgbClr val="0078C9"/>
      </a:hlink>
      <a:folHlink>
        <a:srgbClr val="0078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 huisstijl 2011" id="{EE8EA3B2-987F-49BD-8F61-5343AD72C4E6}" vid="{87EFF334-9B14-41E7-B1CE-B97E8D7C7D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Omschrijving xmlns="f9a150b1-3ba2-4988-8a7d-e3cfa780e8d5">Info Support BUO vergadering presentatie over de Google Glass</Omschrijving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661F05C9A26C479912894FEB5EC1B1" ma:contentTypeVersion="1" ma:contentTypeDescription="Een nieuw document maken." ma:contentTypeScope="" ma:versionID="2a05dece8e3bd3c33f75976138b7081c">
  <xsd:schema xmlns:xsd="http://www.w3.org/2001/XMLSchema" xmlns:p="http://schemas.microsoft.com/office/2006/metadata/properties" xmlns:ns2="f9a150b1-3ba2-4988-8a7d-e3cfa780e8d5" targetNamespace="http://schemas.microsoft.com/office/2006/metadata/properties" ma:root="true" ma:fieldsID="c8938326b7293ea2ee7fa2cce6e49576" ns2:_="">
    <xsd:import namespace="f9a150b1-3ba2-4988-8a7d-e3cfa780e8d5"/>
    <xsd:element name="properties">
      <xsd:complexType>
        <xsd:sequence>
          <xsd:element name="documentManagement">
            <xsd:complexType>
              <xsd:all>
                <xsd:element ref="ns2:Omschrijv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f9a150b1-3ba2-4988-8a7d-e3cfa780e8d5" elementFormDefault="qualified">
    <xsd:import namespace="http://schemas.microsoft.com/office/2006/documentManagement/types"/>
    <xsd:element name="Omschrijving" ma:index="8" nillable="true" ma:displayName="Omschrijving" ma:internalName="Omschrijving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C7B310DF-605C-48D1-8C27-6CBCC2B3E0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988EEA-97E6-4944-AFE5-3E58A9F7677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f9a150b1-3ba2-4988-8a7d-e3cfa780e8d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7D3FC6E-852F-457D-810F-BE827CBFC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a150b1-3ba2-4988-8a7d-e3cfa780e8d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BB307D93-2FFF-4F8B-9E81-F7ACFE01FC73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huisstijl 2014</Template>
  <TotalTime>155</TotalTime>
  <Words>115</Words>
  <Application>Microsoft Office PowerPoint</Application>
  <PresentationFormat>On-screen Show (16:9)</PresentationFormat>
  <Paragraphs>53</Paragraphs>
  <Slides>11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PowerPoint Template huisstijl 2011 voor breedbeeld</vt:lpstr>
      <vt:lpstr>KC slides</vt:lpstr>
      <vt:lpstr>Google Glass</vt:lpstr>
      <vt:lpstr>Inhoud</vt:lpstr>
      <vt:lpstr>Introductie Glass</vt:lpstr>
      <vt:lpstr>Doeleinden</vt:lpstr>
      <vt:lpstr>De Scanner Glassware</vt:lpstr>
      <vt:lpstr>De Scanner Glassware</vt:lpstr>
      <vt:lpstr>De Scanner Glassware</vt:lpstr>
      <vt:lpstr>Demo</vt:lpstr>
      <vt:lpstr>Voordelen</vt:lpstr>
      <vt:lpstr>Nadelen</vt:lpstr>
      <vt:lpstr>Vragen / Suggesties / Brainstormen</vt:lpstr>
    </vt:vector>
  </TitlesOfParts>
  <Company>Info Support 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BUO vergadering Presentation</dc:title>
  <dc:subject>Subject Report</dc:subject>
  <dc:creator>Mike Mol</dc:creator>
  <cp:lastModifiedBy>Mike Hoogesteger</cp:lastModifiedBy>
  <cp:revision>33</cp:revision>
  <dcterms:created xsi:type="dcterms:W3CDTF">2014-10-17T06:55:10Z</dcterms:created>
  <dcterms:modified xsi:type="dcterms:W3CDTF">2014-10-29T14:03:02Z</dcterms:modified>
  <cp:contentStatus>Concept 1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tatus">
    <vt:lpwstr>Definitief</vt:lpwstr>
  </property>
  <property fmtid="{D5CDD505-2E9C-101B-9397-08002B2CF9AE}" pid="3" name="Versie">
    <vt:lpwstr>1.0</vt:lpwstr>
  </property>
  <property fmtid="{D5CDD505-2E9C-101B-9397-08002B2CF9AE}" pid="4" name="FinalInPhase">
    <vt:lpwstr>Transition</vt:lpwstr>
  </property>
  <property fmtid="{D5CDD505-2E9C-101B-9397-08002B2CF9AE}" pid="5" name="ContentType">
    <vt:lpwstr>Document</vt:lpwstr>
  </property>
  <property fmtid="{D5CDD505-2E9C-101B-9397-08002B2CF9AE}" pid="6" name="ContentTypeId">
    <vt:lpwstr>0x010100EE661F05C9A26C479912894FEB5EC1B1</vt:lpwstr>
  </property>
  <property fmtid="{D5CDD505-2E9C-101B-9397-08002B2CF9AE}" pid="7" name="Pakket">
    <vt:lpwstr>Powerpoint</vt:lpwstr>
  </property>
  <property fmtid="{D5CDD505-2E9C-101B-9397-08002B2CF9AE}" pid="8" name="Omschrijving">
    <vt:lpwstr>Info Support Powerpoint 2007 template - witte achtergrond</vt:lpwstr>
  </property>
</Properties>
</file>