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6" r:id="rId6"/>
  </p:sldMasterIdLst>
  <p:notesMasterIdLst>
    <p:notesMasterId r:id="rId12"/>
  </p:notesMasterIdLst>
  <p:handoutMasterIdLst>
    <p:handoutMasterId r:id="rId13"/>
  </p:handoutMasterIdLst>
  <p:sldIdLst>
    <p:sldId id="256" r:id="rId7"/>
    <p:sldId id="307" r:id="rId8"/>
    <p:sldId id="302" r:id="rId9"/>
    <p:sldId id="310" r:id="rId10"/>
    <p:sldId id="309" r:id="rId11"/>
  </p:sldIdLst>
  <p:sldSz cx="9144000" cy="5143500" type="screen16x9"/>
  <p:notesSz cx="6934200" cy="92202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39F"/>
    <a:srgbClr val="00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54" d="100"/>
          <a:sy n="154" d="100"/>
        </p:scale>
        <p:origin x="366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161089" y="8676437"/>
            <a:ext cx="674687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0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D5304AAE-F8BA-4C4C-A8D6-36BB5A2C75B6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"/>
          </p:nvPr>
        </p:nvSpPr>
        <p:spPr>
          <a:xfrm>
            <a:off x="554039" y="8651072"/>
            <a:ext cx="5826125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ctr">
              <a:defRPr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www.infosupport.com </a:t>
            </a:r>
          </a:p>
        </p:txBody>
      </p:sp>
      <p:cxnSp>
        <p:nvCxnSpPr>
          <p:cNvPr id="10" name="Rechte verbindingslijn 9"/>
          <p:cNvCxnSpPr/>
          <p:nvPr/>
        </p:nvCxnSpPr>
        <p:spPr>
          <a:xfrm>
            <a:off x="554039" y="8676437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554039" y="8893625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554038" y="8676437"/>
            <a:ext cx="5897562" cy="217188"/>
          </a:xfrm>
          <a:prstGeom prst="rect">
            <a:avLst/>
          </a:prstGeom>
        </p:spPr>
        <p:txBody>
          <a:bodyPr lIns="92382" tIns="46191" rIns="92382" bIns="4619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rPr>
              <a:t>© Info Support • All Rights Reserved • This data may not be copied or distributed without the prior approval of Info Support</a:t>
            </a:r>
          </a:p>
        </p:txBody>
      </p:sp>
      <p:pic>
        <p:nvPicPr>
          <p:cNvPr id="50183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175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865188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9" y="4488032"/>
            <a:ext cx="5546725" cy="4148772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425" y="8757288"/>
            <a:ext cx="1403350" cy="461328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A9CD1B-D134-468D-B145-B00AD78AE92C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46085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487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3700" y="865188"/>
            <a:ext cx="6146800" cy="3457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575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5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92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81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67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elijking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0140-7121-4DB0-B69A-1C1C7741D4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295978-B6E9-4C9C-9ABF-0B33CF6779D1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5A43-B8E9-4F71-B44B-2B143CB2C1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252118-903B-43EA-B49F-2BE7E1F7E71A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B9D3-2230-41BB-90DD-FD31110BBB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A0510-C1C7-4250-824B-B7E4555E4ED8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0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975A8-80D0-4EC5-999E-58A899C5731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862A2D-0EBD-45B2-8673-64FC4F2E3B2C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met bijschrif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E299E-5753-42FF-9230-97AE1F5AB3C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3F0F72-0543-493A-B97F-707D5388C56A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75D1-8BD5-4B61-8FB9-C6E082C6F94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82A12B-484A-4F3D-846A-ECB54D830D01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lleen onderbalk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826C4-2544-4961-BBC3-3D56E9440C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D4722F-ABB6-4303-BB25-8CA1878E7342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24070-74AD-4FBD-83A6-A367DF2BE1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9299D-4CD6-4273-9E81-DE745E09CD88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CCBD1-8219-4A90-B659-3BEC30E779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8F698-85DE-4B6D-AC49-C5CAE621DEDB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EDD0BD-0A8C-4AA8-B58A-5D7B66ADA2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C245E14-099A-49A9-81CC-BA4F6F3C2508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31366-557E-42C0-A0BB-A04DD0621F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7667A7-04BA-4DC1-B162-F05FB43D0636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74681E5-6D71-4D47-8B53-5EB4B38A651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029D94-39D9-42AB-A886-88D3192CB6F5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A448D-E8D6-4B19-AEC0-395E625486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BDB8E-6014-48FC-A08E-56CF3555CB4E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6D82-3FF0-46BC-9B08-4A23A96553E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8D084-6EAB-44F9-8BA8-5053850681F5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1C8-BBBD-4D77-956F-F5F40DE863A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F2E56-CE0C-48FC-ACAA-A8F1F57555FF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8FA1F-D698-4866-BA6B-B6E1C6068C2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7030D5-C04F-4336-8C51-37C0E22BBAD4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8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7"/>
            <a:ext cx="3008313" cy="32869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4244-1F33-4051-8144-7EF29199DA2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396125-68DE-461D-9F31-2C0D1BC758A0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439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3528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3945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F162-DD63-4037-993F-A5A2818A99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801561-556F-42E0-BE3F-9D5E65AD8EA1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4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C763087-D0F4-4E57-80D5-8C2F717B247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8CCFB7C-5036-4F2B-8795-358C0C20ECE9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F65AD90-E08B-40DB-A5E0-BE33695518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7FE9636-8CBE-478E-81BD-C0EC0B9B736C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08558-473E-4437-9BF5-D795D7AD1F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CE93-AB76-477E-9E84-535B09331DB8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3951685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46601-D9E0-4071-8846-44D0925C3F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30F019-8659-49AF-8A97-852FED379D6D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A6C16-6CD7-487B-8D5D-24FD1258E6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775AFC-3DDC-46F8-B0D5-3EAC43158EF5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767B-43DF-4387-ADCA-573C7D9E351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A54468-F53A-4B28-81A4-7B77528D5423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2CED9-B5AD-4BE9-8042-92F67B7B67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E420C-C9EF-434F-B2C2-BE2751A082E4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pic>
        <p:nvPicPr>
          <p:cNvPr id="14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71B2-3753-4B5E-82D4-17014611D7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034E72-BFB8-4D60-81C0-8E96EDEA668D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4078EE-7DF4-4F82-BB82-E546C39C5D7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7696F2-4816-4D5D-95F2-D447D17D5082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Afbeelding 11" descr="Infosupport_PPT_balk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9E010F-C88E-4D0D-A078-3CF10A555B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75BB7E-6016-4974-ADE4-A17FC94D7BBF}" type="datetime1">
              <a:rPr lang="nl-NL"/>
              <a:pPr>
                <a:defRPr/>
              </a:pPr>
              <a:t>17-10-2014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Afbeelding 11" descr="Infosupport_PPT_balk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5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EvNxWhskf8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Glass</a:t>
            </a:r>
            <a:endParaRPr lang="nl-NL" dirty="0" smtClean="0"/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/>
          <a:p>
            <a:r>
              <a:rPr lang="en-US" dirty="0"/>
              <a:t>Mike Hoogesteger</a:t>
            </a:r>
            <a:endParaRPr lang="en-US" dirty="0" smtClean="0"/>
          </a:p>
          <a:p>
            <a:r>
              <a:rPr lang="en-US" dirty="0" smtClean="0"/>
              <a:t>&amp; </a:t>
            </a:r>
          </a:p>
          <a:p>
            <a:r>
              <a:rPr lang="en-US" dirty="0" smtClean="0"/>
              <a:t>Mike Mol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 smtClean="0"/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r>
              <a:rPr lang="en-US" dirty="0" smtClean="0"/>
              <a:t> Glass</a:t>
            </a:r>
          </a:p>
          <a:p>
            <a:r>
              <a:rPr lang="en-US" dirty="0" smtClean="0"/>
              <a:t>De Scanner Glassware</a:t>
            </a:r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2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r>
              <a:rPr lang="en-US" dirty="0" smtClean="0"/>
              <a:t> Glass</a:t>
            </a:r>
            <a:endParaRPr lang="nl-NL" dirty="0" smtClean="0"/>
          </a:p>
        </p:txBody>
      </p:sp>
      <p:pic>
        <p:nvPicPr>
          <p:cNvPr id="2" name="4EvNxWhskf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58479" y="699542"/>
            <a:ext cx="6912768" cy="3888432"/>
          </a:xfrm>
          <a:prstGeom prst="rect">
            <a:avLst/>
          </a:prstGeom>
        </p:spPr>
      </p:pic>
      <p:sp>
        <p:nvSpPr>
          <p:cNvPr id="36868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C0125-B7DC-4BD6-A91E-052BF54F10FE}" type="slidenum">
              <a:rPr lang="nl-NL"/>
              <a:pPr>
                <a:defRPr/>
              </a:pPr>
              <a:t>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Scanner Glassware</a:t>
            </a:r>
            <a:endParaRPr lang="en-US" dirty="0" smtClean="0"/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Beschrijving</a:t>
            </a:r>
            <a:endParaRPr lang="en-US" dirty="0" smtClean="0"/>
          </a:p>
          <a:p>
            <a:r>
              <a:rPr lang="en-US" dirty="0" err="1" smtClean="0"/>
              <a:t>Tesseract</a:t>
            </a:r>
            <a:r>
              <a:rPr lang="en-US" dirty="0" smtClean="0"/>
              <a:t> OCR</a:t>
            </a:r>
          </a:p>
          <a:p>
            <a:pPr lvl="1"/>
            <a:r>
              <a:rPr lang="en-US" dirty="0" err="1" smtClean="0"/>
              <a:t>Optimalisatie</a:t>
            </a:r>
            <a:endParaRPr lang="en-US" dirty="0" smtClean="0"/>
          </a:p>
          <a:p>
            <a:r>
              <a:rPr lang="en-US" dirty="0" err="1" smtClean="0"/>
              <a:t>Kenteken</a:t>
            </a:r>
            <a:r>
              <a:rPr lang="en-US" dirty="0" smtClean="0"/>
              <a:t> API</a:t>
            </a:r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0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 smtClean="0"/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1026" name="Picture 2" descr="http://midches.com/images/uploads/default/dem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251744"/>
            <a:ext cx="37909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huisstijl 2011 voor breedbeeld">
  <a:themeElements>
    <a:clrScheme name="Nieuwe huisstijl Info Support 2011">
      <a:dk1>
        <a:srgbClr val="000000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B3D9EE"/>
      </a:accent3>
      <a:accent4>
        <a:srgbClr val="B6B6B6"/>
      </a:accent4>
      <a:accent5>
        <a:srgbClr val="99FF33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huisstijl 2011" id="{EE8EA3B2-987F-49BD-8F61-5343AD72C4E6}" vid="{8B602036-9B48-493A-85D0-6885C27930EF}"/>
    </a:ext>
  </a:extLst>
</a:theme>
</file>

<file path=ppt/theme/theme2.xml><?xml version="1.0" encoding="utf-8"?>
<a:theme xmlns:a="http://schemas.openxmlformats.org/drawingml/2006/main" name="KC slides">
  <a:themeElements>
    <a:clrScheme name="Nieuwe huisstijl Info Support 2011">
      <a:dk1>
        <a:srgbClr val="0078C9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D7E9F7"/>
      </a:accent3>
      <a:accent4>
        <a:srgbClr val="B6B6B6"/>
      </a:accent4>
      <a:accent5>
        <a:srgbClr val="DAEDEF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huisstijl 2011" id="{EE8EA3B2-987F-49BD-8F61-5343AD72C4E6}" vid="{87EFF334-9B14-41E7-B1CE-B97E8D7C7D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61F05C9A26C479912894FEB5EC1B1" ma:contentTypeVersion="1" ma:contentTypeDescription="Een nieuw document maken." ma:contentTypeScope="" ma:versionID="2a05dece8e3bd3c33f75976138b7081c">
  <xsd:schema xmlns:xsd="http://www.w3.org/2001/XMLSchema" xmlns:p="http://schemas.microsoft.com/office/2006/metadata/properties" xmlns:ns2="f9a150b1-3ba2-4988-8a7d-e3cfa780e8d5" targetNamespace="http://schemas.microsoft.com/office/2006/metadata/properties" ma:root="true" ma:fieldsID="c8938326b7293ea2ee7fa2cce6e49576" ns2:_="">
    <xsd:import namespace="f9a150b1-3ba2-4988-8a7d-e3cfa780e8d5"/>
    <xsd:element name="properties">
      <xsd:complexType>
        <xsd:sequence>
          <xsd:element name="documentManagement">
            <xsd:complexType>
              <xsd:all>
                <xsd:element ref="ns2:Omschrijv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9a150b1-3ba2-4988-8a7d-e3cfa780e8d5" elementFormDefault="qualified">
    <xsd:import namespace="http://schemas.microsoft.com/office/2006/documentManagement/types"/>
    <xsd:element name="Omschrijving" ma:index="8" nillable="true" ma:displayName="Omschrijving" ma:internalName="Omschrijving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Omschrijving xmlns="f9a150b1-3ba2-4988-8a7d-e3cfa780e8d5">Info Support BUO vergadering presentatie over de Google Glass</Omschrijving>
  </documentManagement>
</p:properties>
</file>

<file path=customXml/itemProps1.xml><?xml version="1.0" encoding="utf-8"?>
<ds:datastoreItem xmlns:ds="http://schemas.openxmlformats.org/officeDocument/2006/customXml" ds:itemID="{C7B310DF-605C-48D1-8C27-6CBCC2B3E0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07D93-2FFF-4F8B-9E81-F7ACFE01FC7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7D3FC6E-852F-457D-810F-BE827CBFC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150b1-3ba2-4988-8a7d-e3cfa780e8d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4A988EEA-97E6-4944-AFE5-3E58A9F7677C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f9a150b1-3ba2-4988-8a7d-e3cfa780e8d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huisstijl 2014</Template>
  <TotalTime>48</TotalTime>
  <Words>40</Words>
  <Application>Microsoft Office PowerPoint</Application>
  <PresentationFormat>On-screen Show (16:9)</PresentationFormat>
  <Paragraphs>23</Paragraphs>
  <Slides>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PowerPoint Template huisstijl 2011 voor breedbeeld</vt:lpstr>
      <vt:lpstr>KC slides</vt:lpstr>
      <vt:lpstr>Google Glass</vt:lpstr>
      <vt:lpstr>Inhoud</vt:lpstr>
      <vt:lpstr>Kleine introductie Glass</vt:lpstr>
      <vt:lpstr>De Scanner Glassware</vt:lpstr>
      <vt:lpstr>Demo</vt:lpstr>
    </vt:vector>
  </TitlesOfParts>
  <Company>Info Support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BUO vergadering Presentation</dc:title>
  <dc:subject>Subject Report</dc:subject>
  <dc:creator>Mike Mol</dc:creator>
  <cp:lastModifiedBy>Mike Mol</cp:lastModifiedBy>
  <cp:revision>10</cp:revision>
  <dcterms:created xsi:type="dcterms:W3CDTF">2014-10-17T06:55:10Z</dcterms:created>
  <dcterms:modified xsi:type="dcterms:W3CDTF">2014-10-17T07:43:58Z</dcterms:modified>
  <cp:contentStatus>Concept 1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Definitief</vt:lpwstr>
  </property>
  <property fmtid="{D5CDD505-2E9C-101B-9397-08002B2CF9AE}" pid="3" name="Versie">
    <vt:lpwstr>1.0</vt:lpwstr>
  </property>
  <property fmtid="{D5CDD505-2E9C-101B-9397-08002B2CF9AE}" pid="4" name="FinalInPhase">
    <vt:lpwstr>Transition</vt:lpwstr>
  </property>
  <property fmtid="{D5CDD505-2E9C-101B-9397-08002B2CF9AE}" pid="5" name="ContentType">
    <vt:lpwstr>Document</vt:lpwstr>
  </property>
  <property fmtid="{D5CDD505-2E9C-101B-9397-08002B2CF9AE}" pid="6" name="ContentTypeId">
    <vt:lpwstr>0x010100EE661F05C9A26C479912894FEB5EC1B1</vt:lpwstr>
  </property>
  <property fmtid="{D5CDD505-2E9C-101B-9397-08002B2CF9AE}" pid="7" name="Pakket">
    <vt:lpwstr>Powerpoint</vt:lpwstr>
  </property>
  <property fmtid="{D5CDD505-2E9C-101B-9397-08002B2CF9AE}" pid="8" name="Omschrijving">
    <vt:lpwstr>Info Support Powerpoint 2007 template - witte achtergrond</vt:lpwstr>
  </property>
</Properties>
</file>