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12"/>
  </p:notesMasterIdLst>
  <p:handoutMasterIdLst>
    <p:handoutMasterId r:id="rId13"/>
  </p:handoutMasterIdLst>
  <p:sldIdLst>
    <p:sldId id="256" r:id="rId7"/>
    <p:sldId id="307" r:id="rId8"/>
    <p:sldId id="302" r:id="rId9"/>
    <p:sldId id="310" r:id="rId10"/>
    <p:sldId id="309" r:id="rId11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39F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175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87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865188"/>
            <a:ext cx="61468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575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5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9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8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6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295978-B6E9-4C9C-9ABF-0B33CF6779D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5A43-B8E9-4F71-B44B-2B143CB2C1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52118-903B-43EA-B49F-2BE7E1F7E71A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A0510-C1C7-4250-824B-B7E4555E4ED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75A8-80D0-4EC5-999E-58A899C573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62A2D-0EBD-45B2-8673-64FC4F2E3B2C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F0F72-0543-493A-B97F-707D5388C56A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75D1-8BD5-4B61-8FB9-C6E082C6F94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2A12B-484A-4F3D-846A-ECB54D830D0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4722F-ABB6-4303-BB25-8CA1878E7342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299D-4CD6-4273-9E81-DE745E09CD8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8F698-85DE-4B6D-AC49-C5CAE621DEDB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C245E14-099A-49A9-81CC-BA4F6F3C250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7667A7-04BA-4DC1-B162-F05FB43D0636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029D94-39D9-42AB-A886-88D3192CB6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DB8E-6014-48FC-A08E-56CF3555CB4E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8D084-6EAB-44F9-8BA8-5053850681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2E56-CE0C-48FC-ACAA-A8F1F57555FF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030D5-C04F-4336-8C51-37C0E22BBAD4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96125-68DE-461D-9F31-2C0D1BC758A0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01561-556F-42E0-BE3F-9D5E65AD8EA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CCFB7C-5036-4F2B-8795-358C0C20ECE9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7FE9636-8CBE-478E-81BD-C0EC0B9B736C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8558-473E-4437-9BF5-D795D7AD1F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CE93-AB76-477E-9E84-535B09331DB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0F019-8659-49AF-8A97-852FED379D6D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75AFC-3DDC-46F8-B0D5-3EAC43158E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767B-43DF-4387-ADCA-573C7D9E35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54468-F53A-4B28-81A4-7B77528D5423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E420C-C9EF-434F-B2C2-BE2751A082E4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1B2-3753-4B5E-82D4-17014611D7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34E72-BFB8-4D60-81C0-8E96EDEA668D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078EE-7DF4-4F82-BB82-E546C39C5D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7696F2-4816-4D5D-95F2-D447D17D5082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Afbeelding 11" descr="Infosupport_PPT_balk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5BB7E-6016-4974-ADE4-A17FC94D7BBF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EvNxWhskf8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Kenteken%20scanner%20demo/Kenteken%20scanner%20flow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  <a:endParaRPr lang="nl-NL" dirty="0" smtClean="0"/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/>
          <a:p>
            <a:r>
              <a:rPr lang="en-US" dirty="0"/>
              <a:t>Mike Hoogesteger</a:t>
            </a:r>
            <a:endParaRPr lang="en-US" dirty="0" smtClean="0"/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Mike Mol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r>
              <a:rPr lang="en-US" dirty="0" smtClean="0"/>
              <a:t> Glass</a:t>
            </a:r>
          </a:p>
          <a:p>
            <a:r>
              <a:rPr lang="en-US" dirty="0" smtClean="0"/>
              <a:t>De Scanner Glassware</a:t>
            </a:r>
          </a:p>
          <a:p>
            <a:r>
              <a:rPr lang="en-US" dirty="0" smtClean="0"/>
              <a:t>Demo</a:t>
            </a:r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r>
              <a:rPr lang="en-US" dirty="0" smtClean="0"/>
              <a:t> Glass</a:t>
            </a:r>
            <a:endParaRPr lang="nl-NL" dirty="0" smtClean="0"/>
          </a:p>
        </p:txBody>
      </p:sp>
      <p:pic>
        <p:nvPicPr>
          <p:cNvPr id="2" name="4EvNxWhskf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479" y="699542"/>
            <a:ext cx="6912768" cy="3888432"/>
          </a:xfrm>
          <a:prstGeom prst="rect">
            <a:avLst/>
          </a:prstGeom>
        </p:spPr>
      </p:pic>
      <p:sp>
        <p:nvSpPr>
          <p:cNvPr id="36868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C0125-B7DC-4BD6-A91E-052BF54F10FE}" type="slidenum">
              <a:rPr lang="nl-NL"/>
              <a:pPr>
                <a:defRPr/>
              </a:pPr>
              <a:t>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Scanner Glassware</a:t>
            </a:r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Beschrijving</a:t>
            </a:r>
            <a:endParaRPr lang="en-US" dirty="0" smtClean="0"/>
          </a:p>
          <a:p>
            <a:r>
              <a:rPr lang="en-US" dirty="0" err="1" smtClean="0"/>
              <a:t>Tesseract</a:t>
            </a:r>
            <a:r>
              <a:rPr lang="en-US" dirty="0" smtClean="0"/>
              <a:t> OCR</a:t>
            </a:r>
          </a:p>
          <a:p>
            <a:pPr lvl="1"/>
            <a:r>
              <a:rPr lang="en-US" dirty="0" err="1" smtClean="0"/>
              <a:t>Optimalisatie</a:t>
            </a:r>
            <a:endParaRPr lang="en-US" dirty="0" smtClean="0"/>
          </a:p>
          <a:p>
            <a:r>
              <a:rPr lang="en-US" dirty="0" err="1" smtClean="0"/>
              <a:t>Kenteken</a:t>
            </a:r>
            <a:r>
              <a:rPr lang="en-US" dirty="0" smtClean="0"/>
              <a:t> API</a:t>
            </a:r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Applicatie</a:t>
            </a:r>
            <a:r>
              <a:rPr lang="en-US" dirty="0" smtClean="0"/>
              <a:t> flow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3" name="Content Placeholder 2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95" y="642938"/>
            <a:ext cx="1418410" cy="3951287"/>
          </a:xfrm>
        </p:spPr>
      </p:pic>
    </p:spTree>
    <p:extLst>
      <p:ext uri="{BB962C8B-B14F-4D97-AF65-F5344CB8AC3E}">
        <p14:creationId xmlns:p14="http://schemas.microsoft.com/office/powerpoint/2010/main" val="36340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huisstijl 2011 voor breedbeeld">
  <a:themeElements>
    <a:clrScheme name="Nieuwe huisstijl Info Support 2011">
      <a:dk1>
        <a:srgbClr val="000000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B3D9EE"/>
      </a:accent3>
      <a:accent4>
        <a:srgbClr val="B6B6B6"/>
      </a:accent4>
      <a:accent5>
        <a:srgbClr val="99FF33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B602036-9B48-493A-85D0-6885C27930EF}"/>
    </a:ext>
  </a:extLst>
</a:theme>
</file>

<file path=ppt/theme/theme2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7EFF334-9B14-41E7-B1CE-B97E8D7C7D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BUO vergadering presentatie over de Google Glass</Omschrijving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88EEA-97E6-4944-AFE5-3E58A9F7677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9a150b1-3ba2-4988-8a7d-e3cfa780e8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huisstijl 2014</Template>
  <TotalTime>58</TotalTime>
  <Words>41</Words>
  <Application>Microsoft Office PowerPoint</Application>
  <PresentationFormat>On-screen Show (16:9)</PresentationFormat>
  <Paragraphs>23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PowerPoint Template huisstijl 2011 voor breedbeeld</vt:lpstr>
      <vt:lpstr>KC slides</vt:lpstr>
      <vt:lpstr>Google Glass</vt:lpstr>
      <vt:lpstr>Inhoud</vt:lpstr>
      <vt:lpstr>Kleine introductie Glass</vt:lpstr>
      <vt:lpstr>De Scanner Glassware</vt:lpstr>
      <vt:lpstr>Applicatie flow</vt:lpstr>
    </vt:vector>
  </TitlesOfParts>
  <Company>Info Support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 vergadering Presentation</dc:title>
  <dc:subject>Subject Report</dc:subject>
  <dc:creator>Mike Mol</dc:creator>
  <cp:lastModifiedBy>Mike Mol</cp:lastModifiedBy>
  <cp:revision>12</cp:revision>
  <dcterms:created xsi:type="dcterms:W3CDTF">2014-10-17T06:55:10Z</dcterms:created>
  <dcterms:modified xsi:type="dcterms:W3CDTF">2014-10-17T08:09:34Z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