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9"/>
  </p:notesMasterIdLst>
  <p:sldIdLst>
    <p:sldId id="256" r:id="rId2"/>
    <p:sldId id="614" r:id="rId3"/>
    <p:sldId id="257" r:id="rId4"/>
    <p:sldId id="611" r:id="rId5"/>
    <p:sldId id="526" r:id="rId6"/>
    <p:sldId id="561" r:id="rId7"/>
    <p:sldId id="515" r:id="rId8"/>
    <p:sldId id="523" r:id="rId9"/>
    <p:sldId id="524" r:id="rId10"/>
    <p:sldId id="525" r:id="rId11"/>
    <p:sldId id="620" r:id="rId12"/>
    <p:sldId id="621" r:id="rId13"/>
    <p:sldId id="649" r:id="rId14"/>
    <p:sldId id="660" r:id="rId15"/>
    <p:sldId id="581" r:id="rId16"/>
    <p:sldId id="622" r:id="rId17"/>
    <p:sldId id="639" r:id="rId18"/>
    <p:sldId id="643" r:id="rId19"/>
    <p:sldId id="638" r:id="rId20"/>
    <p:sldId id="640" r:id="rId21"/>
    <p:sldId id="644" r:id="rId22"/>
    <p:sldId id="645" r:id="rId23"/>
    <p:sldId id="625" r:id="rId24"/>
    <p:sldId id="646" r:id="rId25"/>
    <p:sldId id="647" r:id="rId26"/>
    <p:sldId id="617" r:id="rId27"/>
    <p:sldId id="626" r:id="rId28"/>
    <p:sldId id="650" r:id="rId29"/>
    <p:sldId id="651" r:id="rId30"/>
    <p:sldId id="652" r:id="rId31"/>
    <p:sldId id="653" r:id="rId32"/>
    <p:sldId id="654" r:id="rId33"/>
    <p:sldId id="627" r:id="rId34"/>
    <p:sldId id="656" r:id="rId35"/>
    <p:sldId id="659" r:id="rId36"/>
    <p:sldId id="618" r:id="rId37"/>
    <p:sldId id="629" r:id="rId38"/>
    <p:sldId id="657" r:id="rId39"/>
    <p:sldId id="661" r:id="rId40"/>
    <p:sldId id="630" r:id="rId41"/>
    <p:sldId id="632" r:id="rId42"/>
    <p:sldId id="619" r:id="rId43"/>
    <p:sldId id="633" r:id="rId44"/>
    <p:sldId id="634" r:id="rId45"/>
    <p:sldId id="635" r:id="rId46"/>
    <p:sldId id="637" r:id="rId47"/>
    <p:sldId id="616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48235"/>
    <a:srgbClr val="0432FF"/>
    <a:srgbClr val="002060"/>
    <a:srgbClr val="405888"/>
    <a:srgbClr val="FF3B3B"/>
    <a:srgbClr val="0070C0"/>
    <a:srgbClr val="4992DF"/>
    <a:srgbClr val="E5495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DDA8A-9D1F-4C7F-B1EE-72BBD1D52C4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6E756-8349-42EE-9B1C-CB336749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91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18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F6531-75FB-74E0-13AE-E79ED2683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C1F131-8A5F-4587-6993-AC65198D12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0C2AC5-6A46-5BA3-F0A1-F0EAA7F53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DDC0F-5136-6C08-0BA1-AAA10481BE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4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8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B6880-BD27-8852-171F-FBCEFB53C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271016-9AC6-A152-18FC-D2CC5C044F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6153F5-61B5-3EA0-1DBD-2F47B5102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3317F-6004-7C4B-7FA8-64D875886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D77E4-3277-FEF1-EC52-85723CFC3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B9E2C1-973C-9CC7-F9D0-B66529E6CA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AF7313-2B63-AD36-920A-43109DCA64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03140-1A76-71E7-17E3-70C4F4696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33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177DD-7FFE-0CA0-2D18-E6C8BD415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CCAAF7-E4EA-B65A-B299-720D74B7BD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F8A164-E1C1-1F1E-E42F-DB8DBC1BB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16E9C-E509-07D8-174E-6D8F9FFB3B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35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C9134-36E6-A5C5-CD85-D42BE428B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415EC2-8CE4-D805-8BF7-77EEED79E1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C4E728-46F4-9F5C-074A-36AECD839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C511D-6D41-6B1D-6B1F-F4E7749CD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4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AB2C9-1F86-CA06-32D9-92B503AC7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A3E706-DECE-9534-9E2B-DD4817A769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189760-1029-CF57-23D0-A2BDFEB5A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EBB33-E4E7-BAC2-EBFE-BFF89D72A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83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FE0E5-5FC2-0886-159C-07C6DF26C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40B3F9-65C1-88A3-F18D-0D439B4CAE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92E467-1201-596D-26FB-8ABC39588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89964-BC75-F537-27BD-45F0615EB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30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09968-1E6C-DA06-3DFD-A82F55BAC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3762D0-F7FF-D134-40F4-589A2FB21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59DB65-6E33-3C35-644A-F25A0BE5B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9E4FB-9BCE-0C8A-DCEB-EFCEEDBED6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36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8D2F3-C5C9-1C68-10A8-CE2FE6C28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541F92-F222-2825-5ED7-7B9B4AFFB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F1FC39-258E-6E0B-773B-FC1C29E46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E2DE6-A3B1-34A8-0A82-9494208835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65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1D361-984A-C5C5-DA21-1F1C297B7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95E038-AE69-98D8-CAC1-0D33DAB950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25CEFC-FBB6-7C87-1D29-3A2218449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BFB8D-1A85-A293-D476-E09E8F1F6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15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A0559-1C43-AA52-74A9-554885A2D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4FF7DD-9957-B1B6-9FB1-EDCCF672B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888FB9-1272-B88E-970F-9F98BE34A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3B8CC-BC8D-30AB-E6FE-90473655C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85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B31AD-D892-5B63-D544-55E65CEFF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5B3808-06C2-0B48-F44D-5839CA7C99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D3EA10-E58F-2402-889D-5258F1753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15EED-456D-5353-8EC9-183F89139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16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830C4-7581-E0BD-4CAE-D8E6D93E3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B01E8E-EE47-B22D-CA09-6F1A9E8EF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3AAC45-559E-F845-A3E5-84A200526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AF89B-70C3-3DE9-408B-9876BF375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09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ABFEB-E0B9-BDEA-AE50-A9623E985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9C36BB-49D5-7DC4-D9D0-8B80005A97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40B048-4A59-D7C0-5202-4D3E42232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8CE55-0CF9-2AA6-F2C4-CD58558D2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86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E8126-148C-2A95-3307-4B2B25912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5B9845-1EA7-CF4A-E05F-F4AFFDF018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1D17F3-BB72-A2A9-8DC5-3CDF51F5E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B0C9-7E40-B1BD-B8FA-FA48651C7D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885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0D7EE-04EE-5847-A291-BD71324DE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A3F84B-3F8F-3529-1E7C-22BA6BB240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0F5C2B-EB4F-0F04-EDE2-5A09BB9CE1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B95C1-C8E2-F8C6-6DF5-F8920E4AFC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1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3B7AE-2EED-6481-987E-E73019A0E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901B42-E376-00EA-A5D1-1E07098D1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019CDE-438B-31E2-9FFA-C3F19108B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70539-2D26-C704-D267-7C8D7FBA6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08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A24BD-4F8B-27AC-008C-EF93C6F7A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DAAB84-228A-A864-A79C-24C5F8B27E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0449E-A40F-281D-D5DC-9AFEBA992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C7ADE-430D-264D-D727-013498896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70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F18BF-A1EA-A05C-8346-74C145968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3BDB08-FC5B-D602-D260-8B1C9A6FF8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549062-7D27-FAB2-22DA-42A914813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5A81E-64B8-CC9F-A00A-502EBBA5AC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4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140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A8F89-62F9-69C2-642A-E13E2C887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E08FD2-08C9-BE2B-F0BB-DF926A657E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8904C3-BBFD-CC9D-FE63-118472ADC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86123-F60E-1686-975C-843981D2F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018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566E0-6F66-AC0C-532F-62EB7095E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B63580-62EB-BC8A-C819-22EA655C66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26EB45-1F7C-81E9-43A3-6C90A2013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940F1-5513-106C-A06C-599A925F6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719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E3FF5-93F5-6CFB-B8BC-83EFE827B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5079D1-52A0-DF51-0A39-8865E74F7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0D2303-E9B3-D018-4549-224E124A6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7AA9A-7C2C-5FA2-1D13-774F63D9B5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895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ADFCF-B734-0C60-F099-DFD4125EC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3AD688-5B1A-182F-6FA5-DB0B1A7CB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528718-EC1C-06E6-2A0A-C828FBFCE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F584E-EF71-F289-30D0-1C437C936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94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11D75-1555-B569-C0A5-772D5913B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C5155A-87D2-2577-99DB-E723201D06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BAA60B-41E8-E467-BD0A-C6A472B0E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FBB30-A1DC-B3C7-4B18-107FCA945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102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C17CD-4602-68ED-FF8C-CFF816F2E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C35784-ECEF-236A-0B17-9923B0B9C9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73CAF7-79C1-1C22-8D57-1744036B6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B455B-2B6A-B18D-6E4B-938CEF9571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498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0B9D3-4882-0767-185D-69634F4E5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47D17F-CC9D-B3BC-990A-E4F588D6FF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3C5DA2-0C11-6384-2C41-E27D2915B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833C8-BBF9-D06C-2464-98FDC846D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731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0765A-E39C-A3F6-0998-24F8E4747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A54619-2750-F5C5-C34F-BF8F3B9BA9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7DAFAF-8313-A827-E92B-11C1559B9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8BA68-4124-13F5-BEEA-BFB22F3C79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332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041D1-0F0F-72D0-B8BD-BD0FFE44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6D86BE-9450-D15E-3F1D-5E7FE74971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EC1D2C-BF86-4DA3-324E-2E2675921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5B863-7E4C-F0A2-BD78-CCC7604F2E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098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0C499-CA59-828D-EB1E-6A2BED8BF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BD899B-2BE6-0539-3040-927D429FE0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B36D69-A9C7-7E91-BF7C-66A1602D9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8670E-D964-5414-C3B0-0B15E2596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04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0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06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01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18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49758-0E09-779D-699C-462EC6A83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556CD9-8BF6-B51D-D7E6-32D05F0D7C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56AEF6-E213-9864-55C9-A7788A413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62F00-9923-C7D1-688D-C98629F72D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89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346DD-DAD9-E2A8-E704-75CB59FEE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C1762A-187A-C35F-2FFD-EFB084DA70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67FB98-F100-DC4A-B913-E0C0328C8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93A85-F185-C43E-8909-DCCCF1378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5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3BD3-8FAD-4D8F-BFD5-283D753BD29C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580F-7B10-422B-AFF4-E31DE5B0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1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7E84-C2E2-40ED-A260-6B20DABAFF3A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580F-7B10-422B-AFF4-E31DE5B0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2FACA-9D88-41B1-9BAE-1C76287B6377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580F-7B10-422B-AFF4-E31DE5B0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8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7CB1-35CD-4E6C-823E-04B7577CE2A5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580F-7B10-422B-AFF4-E31DE5B0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A265-68E9-4DB5-92D3-99EC00622398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580F-7B10-422B-AFF4-E31DE5B0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4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C9AF-3149-472D-B768-520E6FD84C55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580F-7B10-422B-AFF4-E31DE5B0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3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F08D-F100-402E-9B35-C55935A65EE2}" type="datetime1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580F-7B10-422B-AFF4-E31DE5B0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5B88-4E57-474E-8ECD-F4DF1FAE795B}" type="datetime1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580F-7B10-422B-AFF4-E31DE5B0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3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2296-FC00-49CD-91FB-F7112CA2F7CA}" type="datetime1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580F-7B10-422B-AFF4-E31DE5B0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5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D9E7-132A-4E5A-91CE-B69E585B46E2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580F-7B10-422B-AFF4-E31DE5B0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1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95E1-6D95-4A55-B270-95589E99B496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580F-7B10-422B-AFF4-E31DE5B0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9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D4A03-9A2D-451A-A036-C9B8D46CF6F3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A580F-7B10-422B-AFF4-E31DE5B05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7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0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044E3107-D2EA-4E11-8D47-94B341A8F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213D912-06C3-4D6A-8AB5-52130DF0D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78" y="143094"/>
            <a:ext cx="743696" cy="90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C8138E3-E45F-42BB-A16F-E09FCF528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88" y="0"/>
            <a:ext cx="1186626" cy="118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7CEE4-AD3F-4757-8881-62FBB63B94C5}"/>
              </a:ext>
            </a:extLst>
          </p:cNvPr>
          <p:cNvSpPr txBox="1"/>
          <p:nvPr/>
        </p:nvSpPr>
        <p:spPr>
          <a:xfrm>
            <a:off x="198966" y="1550263"/>
            <a:ext cx="117940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3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LECTURE 8:</a:t>
            </a:r>
          </a:p>
          <a:p>
            <a:pPr algn="ctr"/>
            <a:r>
              <a:rPr lang="en-US" sz="4800" spc="3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</a:t>
            </a:r>
          </a:p>
          <a:p>
            <a:pPr algn="ctr"/>
            <a:r>
              <a:rPr lang="en-US" sz="4800" spc="3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ATTENTION AND TRANSFORMER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192ED-215F-42B0-948F-B305F63D13C0}"/>
              </a:ext>
            </a:extLst>
          </p:cNvPr>
          <p:cNvSpPr txBox="1"/>
          <p:nvPr/>
        </p:nvSpPr>
        <p:spPr>
          <a:xfrm>
            <a:off x="284271" y="5305174"/>
            <a:ext cx="5010794" cy="131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University of Washington, Seattle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Fall 2024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50C10-0037-4CB0-B510-630798C9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580F-7B10-422B-AFF4-E31DE5B05B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8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150AD5-3201-4ECE-B26C-649B51D9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10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19EE085-9F69-4AAA-9BB0-7D3BC3B35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E3B18B1D-9909-4D52-BB85-D8E6E3B96920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RNN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BA2C9-F3C9-4969-97D9-73ED6591EEC9}"/>
              </a:ext>
            </a:extLst>
          </p:cNvPr>
          <p:cNvSpPr txBox="1"/>
          <p:nvPr/>
        </p:nvSpPr>
        <p:spPr>
          <a:xfrm>
            <a:off x="3054529" y="4785429"/>
            <a:ext cx="106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Hello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05CA6-0345-45AD-B22E-009256B6EBEC}"/>
              </a:ext>
            </a:extLst>
          </p:cNvPr>
          <p:cNvSpPr txBox="1"/>
          <p:nvPr/>
        </p:nvSpPr>
        <p:spPr>
          <a:xfrm>
            <a:off x="2594842" y="2360678"/>
            <a:ext cx="1980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안녕하세요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B2C57A-B7D2-4B8E-8FD4-B24F3AA637E7}"/>
              </a:ext>
            </a:extLst>
          </p:cNvPr>
          <p:cNvSpPr/>
          <p:nvPr/>
        </p:nvSpPr>
        <p:spPr>
          <a:xfrm>
            <a:off x="2957213" y="3667574"/>
            <a:ext cx="1203158" cy="442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97135C-7766-4225-A518-B4875F9D0ED6}"/>
              </a:ext>
            </a:extLst>
          </p:cNvPr>
          <p:cNvGrpSpPr/>
          <p:nvPr/>
        </p:nvGrpSpPr>
        <p:grpSpPr>
          <a:xfrm>
            <a:off x="4556675" y="3667574"/>
            <a:ext cx="1203158" cy="442762"/>
            <a:chOff x="3733708" y="3042694"/>
            <a:chExt cx="1203158" cy="4427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2CA1A4-1CAA-4629-8BBB-6428FE8725E9}"/>
                </a:ext>
              </a:extLst>
            </p:cNvPr>
            <p:cNvSpPr/>
            <p:nvPr/>
          </p:nvSpPr>
          <p:spPr>
            <a:xfrm>
              <a:off x="3733708" y="3042694"/>
              <a:ext cx="685892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B43B6B7-C718-49EA-A31C-6CD153ED25CC}"/>
                </a:ext>
              </a:extLst>
            </p:cNvPr>
            <p:cNvSpPr/>
            <p:nvPr/>
          </p:nvSpPr>
          <p:spPr>
            <a:xfrm>
              <a:off x="4419600" y="3042694"/>
              <a:ext cx="517266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F1566E-FFD7-4833-8AF8-759345B4D367}"/>
              </a:ext>
            </a:extLst>
          </p:cNvPr>
          <p:cNvGrpSpPr/>
          <p:nvPr/>
        </p:nvGrpSpPr>
        <p:grpSpPr>
          <a:xfrm>
            <a:off x="6156137" y="3667574"/>
            <a:ext cx="1203158" cy="442762"/>
            <a:chOff x="3733708" y="3593328"/>
            <a:chExt cx="1203158" cy="44276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464C3F-354A-4FDE-B862-5876524040E2}"/>
                </a:ext>
              </a:extLst>
            </p:cNvPr>
            <p:cNvSpPr/>
            <p:nvPr/>
          </p:nvSpPr>
          <p:spPr>
            <a:xfrm>
              <a:off x="3733708" y="3593328"/>
              <a:ext cx="359126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7D4418-F068-497B-8C4E-B979536E9954}"/>
                </a:ext>
              </a:extLst>
            </p:cNvPr>
            <p:cNvSpPr/>
            <p:nvPr/>
          </p:nvSpPr>
          <p:spPr>
            <a:xfrm>
              <a:off x="4104924" y="3593328"/>
              <a:ext cx="416276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302740-8762-451A-A639-86F39292EDC4}"/>
                </a:ext>
              </a:extLst>
            </p:cNvPr>
            <p:cNvSpPr/>
            <p:nvPr/>
          </p:nvSpPr>
          <p:spPr>
            <a:xfrm>
              <a:off x="4520590" y="3593328"/>
              <a:ext cx="416276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1C920F5-7DD6-43BC-BE09-B869D4051FC4}"/>
              </a:ext>
            </a:extLst>
          </p:cNvPr>
          <p:cNvGrpSpPr/>
          <p:nvPr/>
        </p:nvGrpSpPr>
        <p:grpSpPr>
          <a:xfrm>
            <a:off x="7755599" y="3667574"/>
            <a:ext cx="1203158" cy="442762"/>
            <a:chOff x="3733708" y="4200970"/>
            <a:chExt cx="1203158" cy="4427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24336E-B6B7-476C-B704-E557AE8FBB7B}"/>
                </a:ext>
              </a:extLst>
            </p:cNvPr>
            <p:cNvSpPr/>
            <p:nvPr/>
          </p:nvSpPr>
          <p:spPr>
            <a:xfrm>
              <a:off x="3733708" y="4200970"/>
              <a:ext cx="215992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FA5AA8-8E64-499C-BC69-D6C1CEC046D6}"/>
                </a:ext>
              </a:extLst>
            </p:cNvPr>
            <p:cNvSpPr/>
            <p:nvPr/>
          </p:nvSpPr>
          <p:spPr>
            <a:xfrm>
              <a:off x="3949700" y="4200970"/>
              <a:ext cx="279400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1ECB27-3C50-4334-AC97-BF97FA8E8655}"/>
                </a:ext>
              </a:extLst>
            </p:cNvPr>
            <p:cNvSpPr/>
            <p:nvPr/>
          </p:nvSpPr>
          <p:spPr>
            <a:xfrm>
              <a:off x="4236954" y="4200970"/>
              <a:ext cx="330813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6F7826-5220-47D0-AC25-AFFA8D5906CB}"/>
                </a:ext>
              </a:extLst>
            </p:cNvPr>
            <p:cNvSpPr/>
            <p:nvPr/>
          </p:nvSpPr>
          <p:spPr>
            <a:xfrm>
              <a:off x="4573407" y="4200970"/>
              <a:ext cx="363459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B12A21-0BDB-42B7-9A2E-31AB0AB159F2}"/>
              </a:ext>
            </a:extLst>
          </p:cNvPr>
          <p:cNvCxnSpPr>
            <a:cxnSpLocks/>
          </p:cNvCxnSpPr>
          <p:nvPr/>
        </p:nvCxnSpPr>
        <p:spPr>
          <a:xfrm>
            <a:off x="4198471" y="3892549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B8A041-79D6-40EB-84F4-67AC243857F9}"/>
              </a:ext>
            </a:extLst>
          </p:cNvPr>
          <p:cNvCxnSpPr>
            <a:cxnSpLocks/>
          </p:cNvCxnSpPr>
          <p:nvPr/>
        </p:nvCxnSpPr>
        <p:spPr>
          <a:xfrm>
            <a:off x="5805021" y="3892549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031242-C750-4648-81B2-AFE26A3D1DDD}"/>
              </a:ext>
            </a:extLst>
          </p:cNvPr>
          <p:cNvCxnSpPr>
            <a:cxnSpLocks/>
          </p:cNvCxnSpPr>
          <p:nvPr/>
        </p:nvCxnSpPr>
        <p:spPr>
          <a:xfrm>
            <a:off x="7412683" y="3892549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FCCAF03-2C88-46D5-BD23-29F7CB524D52}"/>
              </a:ext>
            </a:extLst>
          </p:cNvPr>
          <p:cNvSpPr txBox="1"/>
          <p:nvPr/>
        </p:nvSpPr>
        <p:spPr>
          <a:xfrm>
            <a:off x="4770025" y="4785429"/>
            <a:ext cx="685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+mj-lt"/>
              </a:rPr>
              <a:t>my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1CDFD1-4C70-4623-923F-2576536CF6A4}"/>
              </a:ext>
            </a:extLst>
          </p:cNvPr>
          <p:cNvSpPr txBox="1"/>
          <p:nvPr/>
        </p:nvSpPr>
        <p:spPr>
          <a:xfrm>
            <a:off x="6213888" y="4785429"/>
            <a:ext cx="1203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+mj-lt"/>
              </a:rPr>
              <a:t>name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E32ECD-144E-4261-97EC-29ACBBBAD170}"/>
              </a:ext>
            </a:extLst>
          </p:cNvPr>
          <p:cNvSpPr txBox="1"/>
          <p:nvPr/>
        </p:nvSpPr>
        <p:spPr>
          <a:xfrm>
            <a:off x="8097873" y="4785429"/>
            <a:ext cx="515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+mj-lt"/>
              </a:rPr>
              <a:t>is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110B75-0E0D-4B78-AE1A-843408AC08B4}"/>
              </a:ext>
            </a:extLst>
          </p:cNvPr>
          <p:cNvSpPr txBox="1"/>
          <p:nvPr/>
        </p:nvSpPr>
        <p:spPr>
          <a:xfrm>
            <a:off x="4846535" y="2360678"/>
            <a:ext cx="580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</a:rPr>
              <a:t>제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625B76-6AF3-49D7-B66D-1C765099A1C6}"/>
              </a:ext>
            </a:extLst>
          </p:cNvPr>
          <p:cNvSpPr txBox="1"/>
          <p:nvPr/>
        </p:nvSpPr>
        <p:spPr>
          <a:xfrm>
            <a:off x="6024705" y="2360678"/>
            <a:ext cx="1336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0070C0"/>
                </a:solidFill>
              </a:rPr>
              <a:t>이름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F5C361-688B-403E-BBA9-EC6B29DEFCE0}"/>
              </a:ext>
            </a:extLst>
          </p:cNvPr>
          <p:cNvSpPr txBox="1"/>
          <p:nvPr/>
        </p:nvSpPr>
        <p:spPr>
          <a:xfrm>
            <a:off x="7603078" y="2360678"/>
            <a:ext cx="1336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C000"/>
                </a:solidFill>
              </a:rPr>
              <a:t>은</a:t>
            </a:r>
            <a:endParaRPr lang="en-US" sz="2800" dirty="0">
              <a:solidFill>
                <a:srgbClr val="FFC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E2B47C9-71F3-455B-B02F-9D60B1E11EE1}"/>
              </a:ext>
            </a:extLst>
          </p:cNvPr>
          <p:cNvCxnSpPr>
            <a:cxnSpLocks/>
          </p:cNvCxnSpPr>
          <p:nvPr/>
        </p:nvCxnSpPr>
        <p:spPr>
          <a:xfrm flipV="1">
            <a:off x="3558792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F897A7-9406-4F96-AD1D-E6676A0E8CC2}"/>
              </a:ext>
            </a:extLst>
          </p:cNvPr>
          <p:cNvCxnSpPr>
            <a:cxnSpLocks/>
          </p:cNvCxnSpPr>
          <p:nvPr/>
        </p:nvCxnSpPr>
        <p:spPr>
          <a:xfrm flipV="1">
            <a:off x="3558792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2E759D-3184-48D3-992D-E58534884294}"/>
              </a:ext>
            </a:extLst>
          </p:cNvPr>
          <p:cNvCxnSpPr>
            <a:cxnSpLocks/>
          </p:cNvCxnSpPr>
          <p:nvPr/>
        </p:nvCxnSpPr>
        <p:spPr>
          <a:xfrm flipV="1">
            <a:off x="5171129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37837C-40F3-4A1F-8C18-2BB792D2A8A9}"/>
              </a:ext>
            </a:extLst>
          </p:cNvPr>
          <p:cNvCxnSpPr>
            <a:cxnSpLocks/>
          </p:cNvCxnSpPr>
          <p:nvPr/>
        </p:nvCxnSpPr>
        <p:spPr>
          <a:xfrm flipV="1">
            <a:off x="5171129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0E62587-FA8D-4AFA-A467-860C0EB9F25C}"/>
              </a:ext>
            </a:extLst>
          </p:cNvPr>
          <p:cNvCxnSpPr>
            <a:cxnSpLocks/>
          </p:cNvCxnSpPr>
          <p:nvPr/>
        </p:nvCxnSpPr>
        <p:spPr>
          <a:xfrm flipV="1">
            <a:off x="6684186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AB73F9-CD6C-4048-9546-42371800C7D7}"/>
              </a:ext>
            </a:extLst>
          </p:cNvPr>
          <p:cNvCxnSpPr>
            <a:cxnSpLocks/>
          </p:cNvCxnSpPr>
          <p:nvPr/>
        </p:nvCxnSpPr>
        <p:spPr>
          <a:xfrm flipV="1">
            <a:off x="6684186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F69D6C-80BB-4422-998B-979201E1741A}"/>
              </a:ext>
            </a:extLst>
          </p:cNvPr>
          <p:cNvCxnSpPr>
            <a:cxnSpLocks/>
          </p:cNvCxnSpPr>
          <p:nvPr/>
        </p:nvCxnSpPr>
        <p:spPr>
          <a:xfrm flipV="1">
            <a:off x="8293325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4161DCC-97F8-4CBD-9032-BA8345C0F44D}"/>
              </a:ext>
            </a:extLst>
          </p:cNvPr>
          <p:cNvCxnSpPr>
            <a:cxnSpLocks/>
          </p:cNvCxnSpPr>
          <p:nvPr/>
        </p:nvCxnSpPr>
        <p:spPr>
          <a:xfrm flipV="1">
            <a:off x="8293325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D151C38-5324-4503-82AE-60EDCB74E110}"/>
              </a:ext>
            </a:extLst>
          </p:cNvPr>
          <p:cNvSpPr txBox="1"/>
          <p:nvPr/>
        </p:nvSpPr>
        <p:spPr>
          <a:xfrm>
            <a:off x="1010743" y="4775420"/>
            <a:ext cx="106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input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D7C0EA-E4BB-4506-9663-65A5F8F5F89A}"/>
              </a:ext>
            </a:extLst>
          </p:cNvPr>
          <p:cNvSpPr txBox="1"/>
          <p:nvPr/>
        </p:nvSpPr>
        <p:spPr>
          <a:xfrm>
            <a:off x="874821" y="3525910"/>
            <a:ext cx="1379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hidden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81CFB8-3823-401D-9E3C-45DE0BB6045E}"/>
              </a:ext>
            </a:extLst>
          </p:cNvPr>
          <p:cNvSpPr txBox="1"/>
          <p:nvPr/>
        </p:nvSpPr>
        <p:spPr>
          <a:xfrm>
            <a:off x="874821" y="2269864"/>
            <a:ext cx="1379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1473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150AD5-3201-4ECE-B26C-649B51D9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11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19EE085-9F69-4AAA-9BB0-7D3BC3B35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E3B18B1D-9909-4D52-BB85-D8E6E3B96920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RNN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BA2C9-F3C9-4969-97D9-73ED6591EEC9}"/>
              </a:ext>
            </a:extLst>
          </p:cNvPr>
          <p:cNvSpPr txBox="1"/>
          <p:nvPr/>
        </p:nvSpPr>
        <p:spPr>
          <a:xfrm>
            <a:off x="3054529" y="4785429"/>
            <a:ext cx="106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Hello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05CA6-0345-45AD-B22E-009256B6EBEC}"/>
              </a:ext>
            </a:extLst>
          </p:cNvPr>
          <p:cNvSpPr txBox="1"/>
          <p:nvPr/>
        </p:nvSpPr>
        <p:spPr>
          <a:xfrm>
            <a:off x="2594842" y="2360678"/>
            <a:ext cx="1980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안녕하세요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B2C57A-B7D2-4B8E-8FD4-B24F3AA637E7}"/>
              </a:ext>
            </a:extLst>
          </p:cNvPr>
          <p:cNvSpPr/>
          <p:nvPr/>
        </p:nvSpPr>
        <p:spPr>
          <a:xfrm>
            <a:off x="2957213" y="3667574"/>
            <a:ext cx="1203158" cy="442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97135C-7766-4225-A518-B4875F9D0ED6}"/>
              </a:ext>
            </a:extLst>
          </p:cNvPr>
          <p:cNvGrpSpPr/>
          <p:nvPr/>
        </p:nvGrpSpPr>
        <p:grpSpPr>
          <a:xfrm>
            <a:off x="4556675" y="3667574"/>
            <a:ext cx="1203158" cy="442762"/>
            <a:chOff x="3733708" y="3042694"/>
            <a:chExt cx="1203158" cy="4427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2CA1A4-1CAA-4629-8BBB-6428FE8725E9}"/>
                </a:ext>
              </a:extLst>
            </p:cNvPr>
            <p:cNvSpPr/>
            <p:nvPr/>
          </p:nvSpPr>
          <p:spPr>
            <a:xfrm>
              <a:off x="3733708" y="3042694"/>
              <a:ext cx="685892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B43B6B7-C718-49EA-A31C-6CD153ED25CC}"/>
                </a:ext>
              </a:extLst>
            </p:cNvPr>
            <p:cNvSpPr/>
            <p:nvPr/>
          </p:nvSpPr>
          <p:spPr>
            <a:xfrm>
              <a:off x="4419600" y="3042694"/>
              <a:ext cx="517266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F1566E-FFD7-4833-8AF8-759345B4D367}"/>
              </a:ext>
            </a:extLst>
          </p:cNvPr>
          <p:cNvGrpSpPr/>
          <p:nvPr/>
        </p:nvGrpSpPr>
        <p:grpSpPr>
          <a:xfrm>
            <a:off x="6156137" y="3667574"/>
            <a:ext cx="1203158" cy="442762"/>
            <a:chOff x="3733708" y="3593328"/>
            <a:chExt cx="1203158" cy="44276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464C3F-354A-4FDE-B862-5876524040E2}"/>
                </a:ext>
              </a:extLst>
            </p:cNvPr>
            <p:cNvSpPr/>
            <p:nvPr/>
          </p:nvSpPr>
          <p:spPr>
            <a:xfrm>
              <a:off x="3733708" y="3593328"/>
              <a:ext cx="359126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7D4418-F068-497B-8C4E-B979536E9954}"/>
                </a:ext>
              </a:extLst>
            </p:cNvPr>
            <p:cNvSpPr/>
            <p:nvPr/>
          </p:nvSpPr>
          <p:spPr>
            <a:xfrm>
              <a:off x="4104924" y="3593328"/>
              <a:ext cx="416276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302740-8762-451A-A639-86F39292EDC4}"/>
                </a:ext>
              </a:extLst>
            </p:cNvPr>
            <p:cNvSpPr/>
            <p:nvPr/>
          </p:nvSpPr>
          <p:spPr>
            <a:xfrm>
              <a:off x="4520590" y="3593328"/>
              <a:ext cx="416276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1C920F5-7DD6-43BC-BE09-B869D4051FC4}"/>
              </a:ext>
            </a:extLst>
          </p:cNvPr>
          <p:cNvGrpSpPr/>
          <p:nvPr/>
        </p:nvGrpSpPr>
        <p:grpSpPr>
          <a:xfrm>
            <a:off x="7755599" y="3667574"/>
            <a:ext cx="1203158" cy="442762"/>
            <a:chOff x="3733708" y="4200970"/>
            <a:chExt cx="1203158" cy="4427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24336E-B6B7-476C-B704-E557AE8FBB7B}"/>
                </a:ext>
              </a:extLst>
            </p:cNvPr>
            <p:cNvSpPr/>
            <p:nvPr/>
          </p:nvSpPr>
          <p:spPr>
            <a:xfrm>
              <a:off x="3733708" y="4200970"/>
              <a:ext cx="215992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FA5AA8-8E64-499C-BC69-D6C1CEC046D6}"/>
                </a:ext>
              </a:extLst>
            </p:cNvPr>
            <p:cNvSpPr/>
            <p:nvPr/>
          </p:nvSpPr>
          <p:spPr>
            <a:xfrm>
              <a:off x="3949700" y="4200970"/>
              <a:ext cx="279400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1ECB27-3C50-4334-AC97-BF97FA8E8655}"/>
                </a:ext>
              </a:extLst>
            </p:cNvPr>
            <p:cNvSpPr/>
            <p:nvPr/>
          </p:nvSpPr>
          <p:spPr>
            <a:xfrm>
              <a:off x="4236954" y="4200970"/>
              <a:ext cx="330813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6F7826-5220-47D0-AC25-AFFA8D5906CB}"/>
                </a:ext>
              </a:extLst>
            </p:cNvPr>
            <p:cNvSpPr/>
            <p:nvPr/>
          </p:nvSpPr>
          <p:spPr>
            <a:xfrm>
              <a:off x="4573407" y="4200970"/>
              <a:ext cx="363459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2A15271-D9C0-4257-891E-35D987B49C38}"/>
              </a:ext>
            </a:extLst>
          </p:cNvPr>
          <p:cNvGrpSpPr/>
          <p:nvPr/>
        </p:nvGrpSpPr>
        <p:grpSpPr>
          <a:xfrm>
            <a:off x="9355063" y="3667574"/>
            <a:ext cx="1192290" cy="442762"/>
            <a:chOff x="3740342" y="4751604"/>
            <a:chExt cx="1192290" cy="4427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05E1827-C0F8-4C8B-941D-F13FC3ED7E36}"/>
                </a:ext>
              </a:extLst>
            </p:cNvPr>
            <p:cNvSpPr/>
            <p:nvPr/>
          </p:nvSpPr>
          <p:spPr>
            <a:xfrm>
              <a:off x="3740342" y="4751604"/>
              <a:ext cx="124691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2E87ADB-D5E6-4AF3-A382-9B2D67340C60}"/>
                </a:ext>
              </a:extLst>
            </p:cNvPr>
            <p:cNvSpPr/>
            <p:nvPr/>
          </p:nvSpPr>
          <p:spPr>
            <a:xfrm>
              <a:off x="3875900" y="4751604"/>
              <a:ext cx="215992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4519FF5-37F1-465E-B8CE-9CF7E25E78C6}"/>
                </a:ext>
              </a:extLst>
            </p:cNvPr>
            <p:cNvSpPr/>
            <p:nvPr/>
          </p:nvSpPr>
          <p:spPr>
            <a:xfrm>
              <a:off x="4098526" y="4751604"/>
              <a:ext cx="215992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F0F37A7-4432-4257-87BE-EC4CA543C99D}"/>
                </a:ext>
              </a:extLst>
            </p:cNvPr>
            <p:cNvSpPr/>
            <p:nvPr/>
          </p:nvSpPr>
          <p:spPr>
            <a:xfrm>
              <a:off x="4325386" y="4751604"/>
              <a:ext cx="257197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750C64-BD90-4F2C-8CC0-360ADE3492BA}"/>
                </a:ext>
              </a:extLst>
            </p:cNvPr>
            <p:cNvSpPr/>
            <p:nvPr/>
          </p:nvSpPr>
          <p:spPr>
            <a:xfrm>
              <a:off x="4582583" y="4751604"/>
              <a:ext cx="350049" cy="442762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B12A21-0BDB-42B7-9A2E-31AB0AB159F2}"/>
              </a:ext>
            </a:extLst>
          </p:cNvPr>
          <p:cNvCxnSpPr>
            <a:cxnSpLocks/>
          </p:cNvCxnSpPr>
          <p:nvPr/>
        </p:nvCxnSpPr>
        <p:spPr>
          <a:xfrm>
            <a:off x="4198471" y="3892549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B8A041-79D6-40EB-84F4-67AC243857F9}"/>
              </a:ext>
            </a:extLst>
          </p:cNvPr>
          <p:cNvCxnSpPr>
            <a:cxnSpLocks/>
          </p:cNvCxnSpPr>
          <p:nvPr/>
        </p:nvCxnSpPr>
        <p:spPr>
          <a:xfrm>
            <a:off x="5805021" y="3892549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031242-C750-4648-81B2-AFE26A3D1DDD}"/>
              </a:ext>
            </a:extLst>
          </p:cNvPr>
          <p:cNvCxnSpPr>
            <a:cxnSpLocks/>
          </p:cNvCxnSpPr>
          <p:nvPr/>
        </p:nvCxnSpPr>
        <p:spPr>
          <a:xfrm>
            <a:off x="7412683" y="3892549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7E534C-0774-4E8C-9524-EE17482B31EA}"/>
              </a:ext>
            </a:extLst>
          </p:cNvPr>
          <p:cNvCxnSpPr>
            <a:cxnSpLocks/>
          </p:cNvCxnSpPr>
          <p:nvPr/>
        </p:nvCxnSpPr>
        <p:spPr>
          <a:xfrm>
            <a:off x="9018497" y="3892549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FCCAF03-2C88-46D5-BD23-29F7CB524D52}"/>
              </a:ext>
            </a:extLst>
          </p:cNvPr>
          <p:cNvSpPr txBox="1"/>
          <p:nvPr/>
        </p:nvSpPr>
        <p:spPr>
          <a:xfrm>
            <a:off x="4770025" y="4785429"/>
            <a:ext cx="685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+mj-lt"/>
              </a:rPr>
              <a:t>my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1CDFD1-4C70-4623-923F-2576536CF6A4}"/>
              </a:ext>
            </a:extLst>
          </p:cNvPr>
          <p:cNvSpPr txBox="1"/>
          <p:nvPr/>
        </p:nvSpPr>
        <p:spPr>
          <a:xfrm>
            <a:off x="6213888" y="4785429"/>
            <a:ext cx="1203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+mj-lt"/>
              </a:rPr>
              <a:t>name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446893-00DC-484B-AE80-479906E9A334}"/>
              </a:ext>
            </a:extLst>
          </p:cNvPr>
          <p:cNvSpPr txBox="1"/>
          <p:nvPr/>
        </p:nvSpPr>
        <p:spPr>
          <a:xfrm>
            <a:off x="9464426" y="4785429"/>
            <a:ext cx="1076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Jimin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E32ECD-144E-4261-97EC-29ACBBBAD170}"/>
              </a:ext>
            </a:extLst>
          </p:cNvPr>
          <p:cNvSpPr txBox="1"/>
          <p:nvPr/>
        </p:nvSpPr>
        <p:spPr>
          <a:xfrm>
            <a:off x="8097873" y="4785429"/>
            <a:ext cx="515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+mj-lt"/>
              </a:rPr>
              <a:t>is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110B75-0E0D-4B78-AE1A-843408AC08B4}"/>
              </a:ext>
            </a:extLst>
          </p:cNvPr>
          <p:cNvSpPr txBox="1"/>
          <p:nvPr/>
        </p:nvSpPr>
        <p:spPr>
          <a:xfrm>
            <a:off x="4846535" y="2360678"/>
            <a:ext cx="580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</a:rPr>
              <a:t>제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625B76-6AF3-49D7-B66D-1C765099A1C6}"/>
              </a:ext>
            </a:extLst>
          </p:cNvPr>
          <p:cNvSpPr txBox="1"/>
          <p:nvPr/>
        </p:nvSpPr>
        <p:spPr>
          <a:xfrm>
            <a:off x="6024705" y="2360678"/>
            <a:ext cx="1336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0070C0"/>
                </a:solidFill>
              </a:rPr>
              <a:t>이름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F4E3AF-057D-4D02-A1C5-54DCBDD1A7D0}"/>
              </a:ext>
            </a:extLst>
          </p:cNvPr>
          <p:cNvSpPr txBox="1"/>
          <p:nvPr/>
        </p:nvSpPr>
        <p:spPr>
          <a:xfrm>
            <a:off x="8888571" y="2375709"/>
            <a:ext cx="2089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548235"/>
                </a:solidFill>
              </a:rPr>
              <a:t>지민이에요</a:t>
            </a:r>
            <a:endParaRPr lang="en-US" sz="2800" dirty="0">
              <a:solidFill>
                <a:srgbClr val="548235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F5C361-688B-403E-BBA9-EC6B29DEFCE0}"/>
              </a:ext>
            </a:extLst>
          </p:cNvPr>
          <p:cNvSpPr txBox="1"/>
          <p:nvPr/>
        </p:nvSpPr>
        <p:spPr>
          <a:xfrm>
            <a:off x="7603078" y="2360678"/>
            <a:ext cx="1336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C000"/>
                </a:solidFill>
              </a:rPr>
              <a:t>은</a:t>
            </a:r>
            <a:endParaRPr lang="en-US" sz="2800" dirty="0">
              <a:solidFill>
                <a:srgbClr val="FFC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E2B47C9-71F3-455B-B02F-9D60B1E11EE1}"/>
              </a:ext>
            </a:extLst>
          </p:cNvPr>
          <p:cNvCxnSpPr>
            <a:cxnSpLocks/>
          </p:cNvCxnSpPr>
          <p:nvPr/>
        </p:nvCxnSpPr>
        <p:spPr>
          <a:xfrm flipV="1">
            <a:off x="3558792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F897A7-9406-4F96-AD1D-E6676A0E8CC2}"/>
              </a:ext>
            </a:extLst>
          </p:cNvPr>
          <p:cNvCxnSpPr>
            <a:cxnSpLocks/>
          </p:cNvCxnSpPr>
          <p:nvPr/>
        </p:nvCxnSpPr>
        <p:spPr>
          <a:xfrm flipV="1">
            <a:off x="3558792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2E759D-3184-48D3-992D-E58534884294}"/>
              </a:ext>
            </a:extLst>
          </p:cNvPr>
          <p:cNvCxnSpPr>
            <a:cxnSpLocks/>
          </p:cNvCxnSpPr>
          <p:nvPr/>
        </p:nvCxnSpPr>
        <p:spPr>
          <a:xfrm flipV="1">
            <a:off x="5171129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37837C-40F3-4A1F-8C18-2BB792D2A8A9}"/>
              </a:ext>
            </a:extLst>
          </p:cNvPr>
          <p:cNvCxnSpPr>
            <a:cxnSpLocks/>
          </p:cNvCxnSpPr>
          <p:nvPr/>
        </p:nvCxnSpPr>
        <p:spPr>
          <a:xfrm flipV="1">
            <a:off x="5171129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0E62587-FA8D-4AFA-A467-860C0EB9F25C}"/>
              </a:ext>
            </a:extLst>
          </p:cNvPr>
          <p:cNvCxnSpPr>
            <a:cxnSpLocks/>
          </p:cNvCxnSpPr>
          <p:nvPr/>
        </p:nvCxnSpPr>
        <p:spPr>
          <a:xfrm flipV="1">
            <a:off x="6684186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AB73F9-CD6C-4048-9546-42371800C7D7}"/>
              </a:ext>
            </a:extLst>
          </p:cNvPr>
          <p:cNvCxnSpPr>
            <a:cxnSpLocks/>
          </p:cNvCxnSpPr>
          <p:nvPr/>
        </p:nvCxnSpPr>
        <p:spPr>
          <a:xfrm flipV="1">
            <a:off x="6684186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F69D6C-80BB-4422-998B-979201E1741A}"/>
              </a:ext>
            </a:extLst>
          </p:cNvPr>
          <p:cNvCxnSpPr>
            <a:cxnSpLocks/>
          </p:cNvCxnSpPr>
          <p:nvPr/>
        </p:nvCxnSpPr>
        <p:spPr>
          <a:xfrm flipV="1">
            <a:off x="8293325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4161DCC-97F8-4CBD-9032-BA8345C0F44D}"/>
              </a:ext>
            </a:extLst>
          </p:cNvPr>
          <p:cNvCxnSpPr>
            <a:cxnSpLocks/>
          </p:cNvCxnSpPr>
          <p:nvPr/>
        </p:nvCxnSpPr>
        <p:spPr>
          <a:xfrm flipV="1">
            <a:off x="8293325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0795F7-AD44-4C33-8112-D14AD927B752}"/>
              </a:ext>
            </a:extLst>
          </p:cNvPr>
          <p:cNvCxnSpPr>
            <a:cxnSpLocks/>
          </p:cNvCxnSpPr>
          <p:nvPr/>
        </p:nvCxnSpPr>
        <p:spPr>
          <a:xfrm flipV="1">
            <a:off x="9949269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C826EA-9C88-4926-B5A3-34B267980636}"/>
              </a:ext>
            </a:extLst>
          </p:cNvPr>
          <p:cNvCxnSpPr>
            <a:cxnSpLocks/>
          </p:cNvCxnSpPr>
          <p:nvPr/>
        </p:nvCxnSpPr>
        <p:spPr>
          <a:xfrm flipV="1">
            <a:off x="9949269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D151C38-5324-4503-82AE-60EDCB74E110}"/>
              </a:ext>
            </a:extLst>
          </p:cNvPr>
          <p:cNvSpPr txBox="1"/>
          <p:nvPr/>
        </p:nvSpPr>
        <p:spPr>
          <a:xfrm>
            <a:off x="1010743" y="4775420"/>
            <a:ext cx="106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input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D7C0EA-E4BB-4506-9663-65A5F8F5F89A}"/>
              </a:ext>
            </a:extLst>
          </p:cNvPr>
          <p:cNvSpPr txBox="1"/>
          <p:nvPr/>
        </p:nvSpPr>
        <p:spPr>
          <a:xfrm>
            <a:off x="874821" y="3525910"/>
            <a:ext cx="1379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hidden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81CFB8-3823-401D-9E3C-45DE0BB6045E}"/>
              </a:ext>
            </a:extLst>
          </p:cNvPr>
          <p:cNvSpPr txBox="1"/>
          <p:nvPr/>
        </p:nvSpPr>
        <p:spPr>
          <a:xfrm>
            <a:off x="874821" y="2269864"/>
            <a:ext cx="1379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9576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ABE2E-6A38-4EEE-BACF-2ACDABDB8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54702-383B-7227-0DA2-0CD23B7F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12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FA6A255-96D7-681F-17C9-1EF94C756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CBB3F9D8-8A6D-7B80-AEE4-4F768FD2F772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RNN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524A4-5673-2418-BA7B-455AF4D9262B}"/>
              </a:ext>
            </a:extLst>
          </p:cNvPr>
          <p:cNvSpPr txBox="1"/>
          <p:nvPr/>
        </p:nvSpPr>
        <p:spPr>
          <a:xfrm>
            <a:off x="3054529" y="4785429"/>
            <a:ext cx="106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Hello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BA85D-F758-259B-362C-8F6437136173}"/>
              </a:ext>
            </a:extLst>
          </p:cNvPr>
          <p:cNvSpPr txBox="1"/>
          <p:nvPr/>
        </p:nvSpPr>
        <p:spPr>
          <a:xfrm>
            <a:off x="2594842" y="2360678"/>
            <a:ext cx="1980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안녕하세요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D2A22-EA80-CBC9-4526-1482D48A1C54}"/>
              </a:ext>
            </a:extLst>
          </p:cNvPr>
          <p:cNvSpPr/>
          <p:nvPr/>
        </p:nvSpPr>
        <p:spPr>
          <a:xfrm>
            <a:off x="2957213" y="3667574"/>
            <a:ext cx="1203158" cy="442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E14CAD-C355-5A30-3953-DF1B1666D332}"/>
              </a:ext>
            </a:extLst>
          </p:cNvPr>
          <p:cNvGrpSpPr/>
          <p:nvPr/>
        </p:nvGrpSpPr>
        <p:grpSpPr>
          <a:xfrm>
            <a:off x="4556675" y="3667574"/>
            <a:ext cx="1203158" cy="442762"/>
            <a:chOff x="3733708" y="3042694"/>
            <a:chExt cx="1203158" cy="4427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DAFF9E-4F13-81B4-2397-B2D3ED961433}"/>
                </a:ext>
              </a:extLst>
            </p:cNvPr>
            <p:cNvSpPr/>
            <p:nvPr/>
          </p:nvSpPr>
          <p:spPr>
            <a:xfrm>
              <a:off x="3733708" y="3042694"/>
              <a:ext cx="685892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75CE8-B36C-6D87-2D42-B58E0C0B3503}"/>
                </a:ext>
              </a:extLst>
            </p:cNvPr>
            <p:cNvSpPr/>
            <p:nvPr/>
          </p:nvSpPr>
          <p:spPr>
            <a:xfrm>
              <a:off x="4419600" y="3042694"/>
              <a:ext cx="517266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232289B-64E3-204A-BA6C-7C979D8ECA00}"/>
              </a:ext>
            </a:extLst>
          </p:cNvPr>
          <p:cNvGrpSpPr/>
          <p:nvPr/>
        </p:nvGrpSpPr>
        <p:grpSpPr>
          <a:xfrm>
            <a:off x="6156137" y="3667574"/>
            <a:ext cx="1203158" cy="442762"/>
            <a:chOff x="3733708" y="3593328"/>
            <a:chExt cx="1203158" cy="44276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73F4D3-493F-BEA6-C8BE-01690C7BE64E}"/>
                </a:ext>
              </a:extLst>
            </p:cNvPr>
            <p:cNvSpPr/>
            <p:nvPr/>
          </p:nvSpPr>
          <p:spPr>
            <a:xfrm>
              <a:off x="3733708" y="3593328"/>
              <a:ext cx="359126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549F71-3E09-B743-A31E-F8F4FE494AD3}"/>
                </a:ext>
              </a:extLst>
            </p:cNvPr>
            <p:cNvSpPr/>
            <p:nvPr/>
          </p:nvSpPr>
          <p:spPr>
            <a:xfrm>
              <a:off x="4104924" y="3593328"/>
              <a:ext cx="416276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C10D4F-0EC8-ECE2-3F58-75C5FF78AA71}"/>
                </a:ext>
              </a:extLst>
            </p:cNvPr>
            <p:cNvSpPr/>
            <p:nvPr/>
          </p:nvSpPr>
          <p:spPr>
            <a:xfrm>
              <a:off x="4520590" y="3593328"/>
              <a:ext cx="416276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8699104-8139-5051-B11A-068636129533}"/>
              </a:ext>
            </a:extLst>
          </p:cNvPr>
          <p:cNvGrpSpPr/>
          <p:nvPr/>
        </p:nvGrpSpPr>
        <p:grpSpPr>
          <a:xfrm>
            <a:off x="7755599" y="3667574"/>
            <a:ext cx="1203158" cy="442762"/>
            <a:chOff x="3733708" y="4200970"/>
            <a:chExt cx="1203158" cy="4427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F4D23A-8EAE-D829-6FB2-DDCA7CFBF5E2}"/>
                </a:ext>
              </a:extLst>
            </p:cNvPr>
            <p:cNvSpPr/>
            <p:nvPr/>
          </p:nvSpPr>
          <p:spPr>
            <a:xfrm>
              <a:off x="3733708" y="4200970"/>
              <a:ext cx="215992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D461A6-E616-9C15-DA53-E51B5598A212}"/>
                </a:ext>
              </a:extLst>
            </p:cNvPr>
            <p:cNvSpPr/>
            <p:nvPr/>
          </p:nvSpPr>
          <p:spPr>
            <a:xfrm>
              <a:off x="3949700" y="4200970"/>
              <a:ext cx="279400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55A390-911B-7FE7-095D-9141C686CB94}"/>
                </a:ext>
              </a:extLst>
            </p:cNvPr>
            <p:cNvSpPr/>
            <p:nvPr/>
          </p:nvSpPr>
          <p:spPr>
            <a:xfrm>
              <a:off x="4236954" y="4200970"/>
              <a:ext cx="330813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4548D6-308E-1478-C8C8-2E65A41BFC51}"/>
                </a:ext>
              </a:extLst>
            </p:cNvPr>
            <p:cNvSpPr/>
            <p:nvPr/>
          </p:nvSpPr>
          <p:spPr>
            <a:xfrm>
              <a:off x="4573407" y="4200970"/>
              <a:ext cx="363459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33CDC64-CD7B-832A-0B12-6F9E909F68C1}"/>
              </a:ext>
            </a:extLst>
          </p:cNvPr>
          <p:cNvGrpSpPr/>
          <p:nvPr/>
        </p:nvGrpSpPr>
        <p:grpSpPr>
          <a:xfrm>
            <a:off x="9355063" y="3667574"/>
            <a:ext cx="1192290" cy="442762"/>
            <a:chOff x="3740342" y="4751604"/>
            <a:chExt cx="1192290" cy="4427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1BEEEB-5CB1-9A32-22F3-EE57828C578D}"/>
                </a:ext>
              </a:extLst>
            </p:cNvPr>
            <p:cNvSpPr/>
            <p:nvPr/>
          </p:nvSpPr>
          <p:spPr>
            <a:xfrm>
              <a:off x="3740342" y="4751604"/>
              <a:ext cx="124691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A9FC699-0F72-42C4-75D0-4A486D6B53C7}"/>
                </a:ext>
              </a:extLst>
            </p:cNvPr>
            <p:cNvSpPr/>
            <p:nvPr/>
          </p:nvSpPr>
          <p:spPr>
            <a:xfrm>
              <a:off x="3875900" y="4751604"/>
              <a:ext cx="215992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251373-18E2-8A74-44D2-923BF45B08C1}"/>
                </a:ext>
              </a:extLst>
            </p:cNvPr>
            <p:cNvSpPr/>
            <p:nvPr/>
          </p:nvSpPr>
          <p:spPr>
            <a:xfrm>
              <a:off x="4098526" y="4751604"/>
              <a:ext cx="215992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C8A11CC-9EC0-55EA-20D5-548140A4A100}"/>
                </a:ext>
              </a:extLst>
            </p:cNvPr>
            <p:cNvSpPr/>
            <p:nvPr/>
          </p:nvSpPr>
          <p:spPr>
            <a:xfrm>
              <a:off x="4325386" y="4751604"/>
              <a:ext cx="257197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53797F5-4CFD-A572-009B-43417E7AE435}"/>
                </a:ext>
              </a:extLst>
            </p:cNvPr>
            <p:cNvSpPr/>
            <p:nvPr/>
          </p:nvSpPr>
          <p:spPr>
            <a:xfrm>
              <a:off x="4582583" y="4751604"/>
              <a:ext cx="350049" cy="442762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87809E-D6A7-4108-376E-D04689050A4E}"/>
              </a:ext>
            </a:extLst>
          </p:cNvPr>
          <p:cNvCxnSpPr>
            <a:cxnSpLocks/>
          </p:cNvCxnSpPr>
          <p:nvPr/>
        </p:nvCxnSpPr>
        <p:spPr>
          <a:xfrm>
            <a:off x="4198471" y="3892549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6D8655-2222-35F8-8909-A6E0B309FB4F}"/>
              </a:ext>
            </a:extLst>
          </p:cNvPr>
          <p:cNvCxnSpPr>
            <a:cxnSpLocks/>
          </p:cNvCxnSpPr>
          <p:nvPr/>
        </p:nvCxnSpPr>
        <p:spPr>
          <a:xfrm>
            <a:off x="5805021" y="3892549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C54F08-CF07-AA63-2595-7C62684EB66F}"/>
              </a:ext>
            </a:extLst>
          </p:cNvPr>
          <p:cNvCxnSpPr>
            <a:cxnSpLocks/>
          </p:cNvCxnSpPr>
          <p:nvPr/>
        </p:nvCxnSpPr>
        <p:spPr>
          <a:xfrm>
            <a:off x="7412683" y="3892549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26BA8D-566E-188C-1F0A-0F69EC4581A7}"/>
              </a:ext>
            </a:extLst>
          </p:cNvPr>
          <p:cNvCxnSpPr>
            <a:cxnSpLocks/>
          </p:cNvCxnSpPr>
          <p:nvPr/>
        </p:nvCxnSpPr>
        <p:spPr>
          <a:xfrm>
            <a:off x="9018497" y="3892549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127EDA5-F846-BDD0-15B9-E874EC9CFD42}"/>
              </a:ext>
            </a:extLst>
          </p:cNvPr>
          <p:cNvSpPr txBox="1"/>
          <p:nvPr/>
        </p:nvSpPr>
        <p:spPr>
          <a:xfrm>
            <a:off x="4770025" y="4785429"/>
            <a:ext cx="685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+mj-lt"/>
              </a:rPr>
              <a:t>my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D2745B-69AC-7383-5884-51D349F03C80}"/>
              </a:ext>
            </a:extLst>
          </p:cNvPr>
          <p:cNvSpPr txBox="1"/>
          <p:nvPr/>
        </p:nvSpPr>
        <p:spPr>
          <a:xfrm>
            <a:off x="6213888" y="4785429"/>
            <a:ext cx="1203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+mj-lt"/>
              </a:rPr>
              <a:t>name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A003AD-1D11-2A42-588A-D11B9D3370E7}"/>
              </a:ext>
            </a:extLst>
          </p:cNvPr>
          <p:cNvSpPr txBox="1"/>
          <p:nvPr/>
        </p:nvSpPr>
        <p:spPr>
          <a:xfrm>
            <a:off x="9464426" y="4785429"/>
            <a:ext cx="1076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Jimin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D05016-A041-34E6-3CF3-832CBC9C3805}"/>
              </a:ext>
            </a:extLst>
          </p:cNvPr>
          <p:cNvSpPr txBox="1"/>
          <p:nvPr/>
        </p:nvSpPr>
        <p:spPr>
          <a:xfrm>
            <a:off x="8097873" y="4785429"/>
            <a:ext cx="515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+mj-lt"/>
              </a:rPr>
              <a:t>is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557EA1-AC30-3F0E-94E3-25AA6A47F77E}"/>
              </a:ext>
            </a:extLst>
          </p:cNvPr>
          <p:cNvSpPr txBox="1"/>
          <p:nvPr/>
        </p:nvSpPr>
        <p:spPr>
          <a:xfrm>
            <a:off x="4846535" y="2360678"/>
            <a:ext cx="580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</a:rPr>
              <a:t>제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BC206E-CD8B-E2D5-80A4-A62747DF7BF6}"/>
              </a:ext>
            </a:extLst>
          </p:cNvPr>
          <p:cNvSpPr txBox="1"/>
          <p:nvPr/>
        </p:nvSpPr>
        <p:spPr>
          <a:xfrm>
            <a:off x="6024705" y="2360678"/>
            <a:ext cx="1336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0070C0"/>
                </a:solidFill>
              </a:rPr>
              <a:t>이름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A334A2-73CD-FE60-D3D7-8E9A5BABFC1C}"/>
              </a:ext>
            </a:extLst>
          </p:cNvPr>
          <p:cNvSpPr txBox="1"/>
          <p:nvPr/>
        </p:nvSpPr>
        <p:spPr>
          <a:xfrm>
            <a:off x="8888571" y="2375709"/>
            <a:ext cx="2089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548235"/>
                </a:solidFill>
              </a:rPr>
              <a:t>지민이에요</a:t>
            </a:r>
            <a:endParaRPr lang="en-US" sz="2800" dirty="0">
              <a:solidFill>
                <a:srgbClr val="548235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84138D-5410-7AEB-DFDD-17EABBEA5AFD}"/>
              </a:ext>
            </a:extLst>
          </p:cNvPr>
          <p:cNvSpPr txBox="1"/>
          <p:nvPr/>
        </p:nvSpPr>
        <p:spPr>
          <a:xfrm>
            <a:off x="7603078" y="2360678"/>
            <a:ext cx="1336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C000"/>
                </a:solidFill>
              </a:rPr>
              <a:t>은</a:t>
            </a:r>
            <a:endParaRPr lang="en-US" sz="2800" dirty="0">
              <a:solidFill>
                <a:srgbClr val="FFC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D03D4E-3FC8-12C2-B19F-ADC36CCAEE30}"/>
              </a:ext>
            </a:extLst>
          </p:cNvPr>
          <p:cNvCxnSpPr>
            <a:cxnSpLocks/>
          </p:cNvCxnSpPr>
          <p:nvPr/>
        </p:nvCxnSpPr>
        <p:spPr>
          <a:xfrm flipV="1">
            <a:off x="3558792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6B174E-4DE6-C59D-9F5D-228E4AFA4878}"/>
              </a:ext>
            </a:extLst>
          </p:cNvPr>
          <p:cNvCxnSpPr>
            <a:cxnSpLocks/>
          </p:cNvCxnSpPr>
          <p:nvPr/>
        </p:nvCxnSpPr>
        <p:spPr>
          <a:xfrm flipV="1">
            <a:off x="3558792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0D4494-42B0-E1F9-FD4A-5CA61354DF9C}"/>
              </a:ext>
            </a:extLst>
          </p:cNvPr>
          <p:cNvCxnSpPr>
            <a:cxnSpLocks/>
          </p:cNvCxnSpPr>
          <p:nvPr/>
        </p:nvCxnSpPr>
        <p:spPr>
          <a:xfrm flipV="1">
            <a:off x="5171129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A9C7EED-DD53-7BDF-AB94-1DC8266407C3}"/>
              </a:ext>
            </a:extLst>
          </p:cNvPr>
          <p:cNvCxnSpPr>
            <a:cxnSpLocks/>
          </p:cNvCxnSpPr>
          <p:nvPr/>
        </p:nvCxnSpPr>
        <p:spPr>
          <a:xfrm flipV="1">
            <a:off x="5171129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067199-56FE-5F3A-890A-CD8FD59A725E}"/>
              </a:ext>
            </a:extLst>
          </p:cNvPr>
          <p:cNvCxnSpPr>
            <a:cxnSpLocks/>
          </p:cNvCxnSpPr>
          <p:nvPr/>
        </p:nvCxnSpPr>
        <p:spPr>
          <a:xfrm flipV="1">
            <a:off x="6684186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5416E5-335B-B603-A4B1-4358D274447F}"/>
              </a:ext>
            </a:extLst>
          </p:cNvPr>
          <p:cNvCxnSpPr>
            <a:cxnSpLocks/>
          </p:cNvCxnSpPr>
          <p:nvPr/>
        </p:nvCxnSpPr>
        <p:spPr>
          <a:xfrm flipV="1">
            <a:off x="6684186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F8BD024-E16F-D2E4-1F60-88A6D2ED9924}"/>
              </a:ext>
            </a:extLst>
          </p:cNvPr>
          <p:cNvCxnSpPr>
            <a:cxnSpLocks/>
          </p:cNvCxnSpPr>
          <p:nvPr/>
        </p:nvCxnSpPr>
        <p:spPr>
          <a:xfrm flipV="1">
            <a:off x="8293325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1EB963-47BC-F262-39AB-E271A2507CA7}"/>
              </a:ext>
            </a:extLst>
          </p:cNvPr>
          <p:cNvCxnSpPr>
            <a:cxnSpLocks/>
          </p:cNvCxnSpPr>
          <p:nvPr/>
        </p:nvCxnSpPr>
        <p:spPr>
          <a:xfrm flipV="1">
            <a:off x="8293325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7E3C28-7E75-9817-C71B-FB5229F34C2E}"/>
              </a:ext>
            </a:extLst>
          </p:cNvPr>
          <p:cNvCxnSpPr>
            <a:cxnSpLocks/>
          </p:cNvCxnSpPr>
          <p:nvPr/>
        </p:nvCxnSpPr>
        <p:spPr>
          <a:xfrm flipV="1">
            <a:off x="9949269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233FFF-C706-9198-E7B2-297586D7B0AE}"/>
              </a:ext>
            </a:extLst>
          </p:cNvPr>
          <p:cNvCxnSpPr>
            <a:cxnSpLocks/>
          </p:cNvCxnSpPr>
          <p:nvPr/>
        </p:nvCxnSpPr>
        <p:spPr>
          <a:xfrm flipV="1">
            <a:off x="9949269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7F5027B-A54A-39C5-2EC9-47150967EF09}"/>
              </a:ext>
            </a:extLst>
          </p:cNvPr>
          <p:cNvSpPr txBox="1"/>
          <p:nvPr/>
        </p:nvSpPr>
        <p:spPr>
          <a:xfrm>
            <a:off x="1010743" y="4775420"/>
            <a:ext cx="106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input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FE20E5-D5E7-B778-376B-0400379A1DFB}"/>
              </a:ext>
            </a:extLst>
          </p:cNvPr>
          <p:cNvSpPr txBox="1"/>
          <p:nvPr/>
        </p:nvSpPr>
        <p:spPr>
          <a:xfrm>
            <a:off x="874821" y="3525910"/>
            <a:ext cx="1379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hidden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EFDF55-2369-A2A2-2B43-2890757152D7}"/>
              </a:ext>
            </a:extLst>
          </p:cNvPr>
          <p:cNvSpPr txBox="1"/>
          <p:nvPr/>
        </p:nvSpPr>
        <p:spPr>
          <a:xfrm>
            <a:off x="874821" y="2269864"/>
            <a:ext cx="1379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F1C58B-9F74-67D1-34F8-F99C470E0D26}"/>
                  </a:ext>
                </a:extLst>
              </p:cNvPr>
              <p:cNvSpPr txBox="1"/>
              <p:nvPr/>
            </p:nvSpPr>
            <p:spPr>
              <a:xfrm>
                <a:off x="2003533" y="5664860"/>
                <a:ext cx="814838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Each input (token) is fed sequentially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 </a:t>
                </a:r>
              </a:p>
              <a:p>
                <a:pPr algn="ctr"/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No parallelization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F1C58B-9F74-67D1-34F8-F99C470E0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533" y="5664860"/>
                <a:ext cx="8148385" cy="954107"/>
              </a:xfrm>
              <a:prstGeom prst="rect">
                <a:avLst/>
              </a:prstGeom>
              <a:blipFill>
                <a:blip r:embed="rId4"/>
                <a:stretch>
                  <a:fillRect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19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65CCC-310F-9B68-C182-395C31B57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54BD7D-9EBC-2F03-0136-B40DAE8E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13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CC8BE20-A43D-8F90-8E70-6F322064A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23C8D763-4A97-EA27-BD23-AE84857D0391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RNN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4F4C47-E3FB-9CF9-E846-BBA1F1EF1952}"/>
              </a:ext>
            </a:extLst>
          </p:cNvPr>
          <p:cNvSpPr txBox="1"/>
          <p:nvPr/>
        </p:nvSpPr>
        <p:spPr>
          <a:xfrm>
            <a:off x="3054529" y="4785429"/>
            <a:ext cx="106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Hello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47465-C7CA-F98E-0323-B3105814FD32}"/>
              </a:ext>
            </a:extLst>
          </p:cNvPr>
          <p:cNvSpPr txBox="1"/>
          <p:nvPr/>
        </p:nvSpPr>
        <p:spPr>
          <a:xfrm>
            <a:off x="2594842" y="2360678"/>
            <a:ext cx="1980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안녕하세요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2F8205-9F25-21F9-7149-DA880B76E044}"/>
              </a:ext>
            </a:extLst>
          </p:cNvPr>
          <p:cNvSpPr/>
          <p:nvPr/>
        </p:nvSpPr>
        <p:spPr>
          <a:xfrm>
            <a:off x="2957213" y="3667574"/>
            <a:ext cx="1203158" cy="442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CD6729-EF82-08F5-3FCA-25B80EBA95F9}"/>
              </a:ext>
            </a:extLst>
          </p:cNvPr>
          <p:cNvGrpSpPr/>
          <p:nvPr/>
        </p:nvGrpSpPr>
        <p:grpSpPr>
          <a:xfrm>
            <a:off x="4556675" y="3667574"/>
            <a:ext cx="1203158" cy="442762"/>
            <a:chOff x="3733708" y="3042694"/>
            <a:chExt cx="1203158" cy="4427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5A8C87-3F32-644E-30E1-A5129BAC6FFF}"/>
                </a:ext>
              </a:extLst>
            </p:cNvPr>
            <p:cNvSpPr/>
            <p:nvPr/>
          </p:nvSpPr>
          <p:spPr>
            <a:xfrm>
              <a:off x="3733708" y="3042694"/>
              <a:ext cx="685892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12BAC7-C14D-495C-64DB-5037C7FEF8BF}"/>
                </a:ext>
              </a:extLst>
            </p:cNvPr>
            <p:cNvSpPr/>
            <p:nvPr/>
          </p:nvSpPr>
          <p:spPr>
            <a:xfrm>
              <a:off x="4419600" y="3042694"/>
              <a:ext cx="517266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2427348-C782-3AAC-1DBB-9A63364EA8B2}"/>
              </a:ext>
            </a:extLst>
          </p:cNvPr>
          <p:cNvGrpSpPr/>
          <p:nvPr/>
        </p:nvGrpSpPr>
        <p:grpSpPr>
          <a:xfrm>
            <a:off x="6156137" y="3667574"/>
            <a:ext cx="1203158" cy="442762"/>
            <a:chOff x="3733708" y="3593328"/>
            <a:chExt cx="1203158" cy="44276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032D8E6-BA51-8B4E-4D00-5FD2CD49CF3B}"/>
                </a:ext>
              </a:extLst>
            </p:cNvPr>
            <p:cNvSpPr/>
            <p:nvPr/>
          </p:nvSpPr>
          <p:spPr>
            <a:xfrm>
              <a:off x="3733708" y="3593328"/>
              <a:ext cx="359126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AC2C11-069F-CE33-D023-C4E1B89ECF05}"/>
                </a:ext>
              </a:extLst>
            </p:cNvPr>
            <p:cNvSpPr/>
            <p:nvPr/>
          </p:nvSpPr>
          <p:spPr>
            <a:xfrm>
              <a:off x="4104924" y="3593328"/>
              <a:ext cx="416276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C70BF24-4711-D3E1-6994-6B7C270EDDF2}"/>
                </a:ext>
              </a:extLst>
            </p:cNvPr>
            <p:cNvSpPr/>
            <p:nvPr/>
          </p:nvSpPr>
          <p:spPr>
            <a:xfrm>
              <a:off x="4520590" y="3593328"/>
              <a:ext cx="416276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012AE96-880B-9B05-7C82-24355E368369}"/>
              </a:ext>
            </a:extLst>
          </p:cNvPr>
          <p:cNvGrpSpPr/>
          <p:nvPr/>
        </p:nvGrpSpPr>
        <p:grpSpPr>
          <a:xfrm>
            <a:off x="7755599" y="3667574"/>
            <a:ext cx="1203158" cy="442762"/>
            <a:chOff x="3733708" y="4200970"/>
            <a:chExt cx="1203158" cy="4427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407A9D-5E12-D00C-9693-6655FF0E88EC}"/>
                </a:ext>
              </a:extLst>
            </p:cNvPr>
            <p:cNvSpPr/>
            <p:nvPr/>
          </p:nvSpPr>
          <p:spPr>
            <a:xfrm>
              <a:off x="3733708" y="4200970"/>
              <a:ext cx="215992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8AEFF6-BB11-D546-FA36-EE625E1BEE0D}"/>
                </a:ext>
              </a:extLst>
            </p:cNvPr>
            <p:cNvSpPr/>
            <p:nvPr/>
          </p:nvSpPr>
          <p:spPr>
            <a:xfrm>
              <a:off x="3949700" y="4200970"/>
              <a:ext cx="279400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5470151-A6C1-27FA-A457-C6585F0751D0}"/>
                </a:ext>
              </a:extLst>
            </p:cNvPr>
            <p:cNvSpPr/>
            <p:nvPr/>
          </p:nvSpPr>
          <p:spPr>
            <a:xfrm>
              <a:off x="4236954" y="4200970"/>
              <a:ext cx="330813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41702A-13AD-9F4B-09F4-C6755D9843F5}"/>
                </a:ext>
              </a:extLst>
            </p:cNvPr>
            <p:cNvSpPr/>
            <p:nvPr/>
          </p:nvSpPr>
          <p:spPr>
            <a:xfrm>
              <a:off x="4573407" y="4200970"/>
              <a:ext cx="363459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A2C23AE-333C-A4AA-9B85-B1715808DAF6}"/>
              </a:ext>
            </a:extLst>
          </p:cNvPr>
          <p:cNvGrpSpPr/>
          <p:nvPr/>
        </p:nvGrpSpPr>
        <p:grpSpPr>
          <a:xfrm>
            <a:off x="9355063" y="3667574"/>
            <a:ext cx="1192290" cy="442762"/>
            <a:chOff x="3740342" y="4751604"/>
            <a:chExt cx="1192290" cy="4427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CE707A2-6356-D6B4-47D5-4279CF538496}"/>
                </a:ext>
              </a:extLst>
            </p:cNvPr>
            <p:cNvSpPr/>
            <p:nvPr/>
          </p:nvSpPr>
          <p:spPr>
            <a:xfrm>
              <a:off x="3740342" y="4751604"/>
              <a:ext cx="124691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AE53DAA-3B1E-D212-F93C-49E9E91F2EB5}"/>
                </a:ext>
              </a:extLst>
            </p:cNvPr>
            <p:cNvSpPr/>
            <p:nvPr/>
          </p:nvSpPr>
          <p:spPr>
            <a:xfrm>
              <a:off x="3875900" y="4751604"/>
              <a:ext cx="215992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62B7DA4-B706-AE03-2B8E-6EF0D3F6E317}"/>
                </a:ext>
              </a:extLst>
            </p:cNvPr>
            <p:cNvSpPr/>
            <p:nvPr/>
          </p:nvSpPr>
          <p:spPr>
            <a:xfrm>
              <a:off x="4098526" y="4751604"/>
              <a:ext cx="215992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A293E5A-8479-5AEC-7098-2933D8E42DA2}"/>
                </a:ext>
              </a:extLst>
            </p:cNvPr>
            <p:cNvSpPr/>
            <p:nvPr/>
          </p:nvSpPr>
          <p:spPr>
            <a:xfrm>
              <a:off x="4325386" y="4751604"/>
              <a:ext cx="257197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DDE0BF-C387-A215-4698-5E5780EF34CC}"/>
                </a:ext>
              </a:extLst>
            </p:cNvPr>
            <p:cNvSpPr/>
            <p:nvPr/>
          </p:nvSpPr>
          <p:spPr>
            <a:xfrm>
              <a:off x="4582583" y="4751604"/>
              <a:ext cx="350049" cy="442762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CCC42C-9F0A-ABFA-A429-70E4BEA0C3F9}"/>
              </a:ext>
            </a:extLst>
          </p:cNvPr>
          <p:cNvCxnSpPr>
            <a:cxnSpLocks/>
          </p:cNvCxnSpPr>
          <p:nvPr/>
        </p:nvCxnSpPr>
        <p:spPr>
          <a:xfrm>
            <a:off x="4198471" y="3892549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C87F08-1835-F17E-97D1-05DA1B6210A0}"/>
              </a:ext>
            </a:extLst>
          </p:cNvPr>
          <p:cNvCxnSpPr>
            <a:cxnSpLocks/>
          </p:cNvCxnSpPr>
          <p:nvPr/>
        </p:nvCxnSpPr>
        <p:spPr>
          <a:xfrm>
            <a:off x="5805021" y="3892549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F83C15-D37A-22B8-7B81-768B8C7F9874}"/>
              </a:ext>
            </a:extLst>
          </p:cNvPr>
          <p:cNvCxnSpPr>
            <a:cxnSpLocks/>
          </p:cNvCxnSpPr>
          <p:nvPr/>
        </p:nvCxnSpPr>
        <p:spPr>
          <a:xfrm>
            <a:off x="7412683" y="3892549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BB3E76B-F93C-43D6-A977-8C5C2603EA3D}"/>
              </a:ext>
            </a:extLst>
          </p:cNvPr>
          <p:cNvCxnSpPr>
            <a:cxnSpLocks/>
          </p:cNvCxnSpPr>
          <p:nvPr/>
        </p:nvCxnSpPr>
        <p:spPr>
          <a:xfrm>
            <a:off x="9018497" y="3892549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E3AA19-F2B1-F16B-B9CD-14433E883FFE}"/>
              </a:ext>
            </a:extLst>
          </p:cNvPr>
          <p:cNvSpPr txBox="1"/>
          <p:nvPr/>
        </p:nvSpPr>
        <p:spPr>
          <a:xfrm>
            <a:off x="4770025" y="4785429"/>
            <a:ext cx="685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+mj-lt"/>
              </a:rPr>
              <a:t>my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569D44-0449-65EE-9F6E-E6B1A24B015A}"/>
              </a:ext>
            </a:extLst>
          </p:cNvPr>
          <p:cNvSpPr txBox="1"/>
          <p:nvPr/>
        </p:nvSpPr>
        <p:spPr>
          <a:xfrm>
            <a:off x="6213888" y="4785429"/>
            <a:ext cx="1203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+mj-lt"/>
              </a:rPr>
              <a:t>name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0596CD-0D6C-BDCA-719A-0414D130B357}"/>
              </a:ext>
            </a:extLst>
          </p:cNvPr>
          <p:cNvSpPr txBox="1"/>
          <p:nvPr/>
        </p:nvSpPr>
        <p:spPr>
          <a:xfrm>
            <a:off x="9464426" y="4785429"/>
            <a:ext cx="1076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Jimin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673C67-4D44-5941-94AB-ECA672392069}"/>
              </a:ext>
            </a:extLst>
          </p:cNvPr>
          <p:cNvSpPr txBox="1"/>
          <p:nvPr/>
        </p:nvSpPr>
        <p:spPr>
          <a:xfrm>
            <a:off x="8097873" y="4785429"/>
            <a:ext cx="515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+mj-lt"/>
              </a:rPr>
              <a:t>is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88F47-90B4-D08B-1931-2F86D276F598}"/>
              </a:ext>
            </a:extLst>
          </p:cNvPr>
          <p:cNvSpPr txBox="1"/>
          <p:nvPr/>
        </p:nvSpPr>
        <p:spPr>
          <a:xfrm>
            <a:off x="4846535" y="2360678"/>
            <a:ext cx="580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</a:rPr>
              <a:t>제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E28D3A-090C-F5F1-FAD0-19953B05B3FD}"/>
              </a:ext>
            </a:extLst>
          </p:cNvPr>
          <p:cNvSpPr txBox="1"/>
          <p:nvPr/>
        </p:nvSpPr>
        <p:spPr>
          <a:xfrm>
            <a:off x="6024705" y="2360678"/>
            <a:ext cx="1336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0070C0"/>
                </a:solidFill>
              </a:rPr>
              <a:t>이름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F6A57F-EA6F-B905-C736-6772ADB3E5F6}"/>
              </a:ext>
            </a:extLst>
          </p:cNvPr>
          <p:cNvSpPr txBox="1"/>
          <p:nvPr/>
        </p:nvSpPr>
        <p:spPr>
          <a:xfrm>
            <a:off x="8888571" y="2375709"/>
            <a:ext cx="2089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548235"/>
                </a:solidFill>
              </a:rPr>
              <a:t>지민이에요</a:t>
            </a:r>
            <a:endParaRPr lang="en-US" sz="2800" dirty="0">
              <a:solidFill>
                <a:srgbClr val="548235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60325B-6191-EAD5-6675-0DA5F1FC993E}"/>
              </a:ext>
            </a:extLst>
          </p:cNvPr>
          <p:cNvSpPr txBox="1"/>
          <p:nvPr/>
        </p:nvSpPr>
        <p:spPr>
          <a:xfrm>
            <a:off x="7603078" y="2360678"/>
            <a:ext cx="1336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C000"/>
                </a:solidFill>
              </a:rPr>
              <a:t>은</a:t>
            </a:r>
            <a:endParaRPr lang="en-US" sz="2800" dirty="0">
              <a:solidFill>
                <a:srgbClr val="FFC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CC77AE-56E0-E814-7281-7A2D234070D2}"/>
              </a:ext>
            </a:extLst>
          </p:cNvPr>
          <p:cNvCxnSpPr>
            <a:cxnSpLocks/>
          </p:cNvCxnSpPr>
          <p:nvPr/>
        </p:nvCxnSpPr>
        <p:spPr>
          <a:xfrm flipV="1">
            <a:off x="3558792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EE16670-6124-4EEE-2479-1BAAEFFC9080}"/>
              </a:ext>
            </a:extLst>
          </p:cNvPr>
          <p:cNvCxnSpPr>
            <a:cxnSpLocks/>
          </p:cNvCxnSpPr>
          <p:nvPr/>
        </p:nvCxnSpPr>
        <p:spPr>
          <a:xfrm flipV="1">
            <a:off x="3558792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D035B6-3D96-C366-FADE-003B7219528C}"/>
              </a:ext>
            </a:extLst>
          </p:cNvPr>
          <p:cNvCxnSpPr>
            <a:cxnSpLocks/>
          </p:cNvCxnSpPr>
          <p:nvPr/>
        </p:nvCxnSpPr>
        <p:spPr>
          <a:xfrm flipV="1">
            <a:off x="5171129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2935A4A-677B-E57A-DE5E-022B5783E1B4}"/>
              </a:ext>
            </a:extLst>
          </p:cNvPr>
          <p:cNvCxnSpPr>
            <a:cxnSpLocks/>
          </p:cNvCxnSpPr>
          <p:nvPr/>
        </p:nvCxnSpPr>
        <p:spPr>
          <a:xfrm flipV="1">
            <a:off x="5171129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979E70-94BB-1E37-9787-EB62549B2E85}"/>
              </a:ext>
            </a:extLst>
          </p:cNvPr>
          <p:cNvCxnSpPr>
            <a:cxnSpLocks/>
          </p:cNvCxnSpPr>
          <p:nvPr/>
        </p:nvCxnSpPr>
        <p:spPr>
          <a:xfrm flipV="1">
            <a:off x="6684186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F8333F-D933-A739-3FE6-462069508B21}"/>
              </a:ext>
            </a:extLst>
          </p:cNvPr>
          <p:cNvCxnSpPr>
            <a:cxnSpLocks/>
          </p:cNvCxnSpPr>
          <p:nvPr/>
        </p:nvCxnSpPr>
        <p:spPr>
          <a:xfrm flipV="1">
            <a:off x="6684186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5C7C23-9DBD-0366-5403-9C2DA84D95E0}"/>
              </a:ext>
            </a:extLst>
          </p:cNvPr>
          <p:cNvCxnSpPr>
            <a:cxnSpLocks/>
          </p:cNvCxnSpPr>
          <p:nvPr/>
        </p:nvCxnSpPr>
        <p:spPr>
          <a:xfrm flipV="1">
            <a:off x="8293325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1E14488-E510-D78E-0E72-6735ECF2BB46}"/>
              </a:ext>
            </a:extLst>
          </p:cNvPr>
          <p:cNvCxnSpPr>
            <a:cxnSpLocks/>
          </p:cNvCxnSpPr>
          <p:nvPr/>
        </p:nvCxnSpPr>
        <p:spPr>
          <a:xfrm flipV="1">
            <a:off x="8293325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431231F-17F0-A9DB-0426-B78205F6BF28}"/>
              </a:ext>
            </a:extLst>
          </p:cNvPr>
          <p:cNvCxnSpPr>
            <a:cxnSpLocks/>
          </p:cNvCxnSpPr>
          <p:nvPr/>
        </p:nvCxnSpPr>
        <p:spPr>
          <a:xfrm flipV="1">
            <a:off x="9949269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0C4198C-016B-5A97-DEB4-D3B0283F8DC1}"/>
              </a:ext>
            </a:extLst>
          </p:cNvPr>
          <p:cNvCxnSpPr>
            <a:cxnSpLocks/>
          </p:cNvCxnSpPr>
          <p:nvPr/>
        </p:nvCxnSpPr>
        <p:spPr>
          <a:xfrm flipV="1">
            <a:off x="9949269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5E61EDA-DBFE-502C-B222-1BEFF6427979}"/>
              </a:ext>
            </a:extLst>
          </p:cNvPr>
          <p:cNvSpPr txBox="1"/>
          <p:nvPr/>
        </p:nvSpPr>
        <p:spPr>
          <a:xfrm>
            <a:off x="1010743" y="4775420"/>
            <a:ext cx="106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input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7C9653-AD61-CCC4-1B02-2CE8CDBAB64C}"/>
              </a:ext>
            </a:extLst>
          </p:cNvPr>
          <p:cNvSpPr txBox="1"/>
          <p:nvPr/>
        </p:nvSpPr>
        <p:spPr>
          <a:xfrm>
            <a:off x="874821" y="3525910"/>
            <a:ext cx="1379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hidden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7A8D10-DCEF-2004-646F-B24C9E6EF6DA}"/>
              </a:ext>
            </a:extLst>
          </p:cNvPr>
          <p:cNvSpPr txBox="1"/>
          <p:nvPr/>
        </p:nvSpPr>
        <p:spPr>
          <a:xfrm>
            <a:off x="874821" y="2269864"/>
            <a:ext cx="1379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4197D2-F574-C0B1-DC8E-55C9F9C85929}"/>
              </a:ext>
            </a:extLst>
          </p:cNvPr>
          <p:cNvSpPr txBox="1"/>
          <p:nvPr/>
        </p:nvSpPr>
        <p:spPr>
          <a:xfrm>
            <a:off x="2003533" y="5779050"/>
            <a:ext cx="8537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+mj-lt"/>
              </a:rPr>
              <a:t>Difficult to store long-term context when sequence is long</a:t>
            </a:r>
          </a:p>
        </p:txBody>
      </p:sp>
    </p:spTree>
    <p:extLst>
      <p:ext uri="{BB962C8B-B14F-4D97-AF65-F5344CB8AC3E}">
        <p14:creationId xmlns:p14="http://schemas.microsoft.com/office/powerpoint/2010/main" val="1659205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D6829-D2A6-C8DB-5301-98EB4C233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11B504-BE23-83A0-8844-2CD4F744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14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E678157-FB41-31FF-EAD9-57E9B64A3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3C9D3C3B-6830-F20B-81F9-960D05D8B5D8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RNN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82170-B7C2-1647-167A-E0E3E1F4D69C}"/>
              </a:ext>
            </a:extLst>
          </p:cNvPr>
          <p:cNvSpPr txBox="1"/>
          <p:nvPr/>
        </p:nvSpPr>
        <p:spPr>
          <a:xfrm>
            <a:off x="3054529" y="4785429"/>
            <a:ext cx="106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Hello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EE562A-E095-5091-7143-16FD760B497A}"/>
              </a:ext>
            </a:extLst>
          </p:cNvPr>
          <p:cNvSpPr txBox="1"/>
          <p:nvPr/>
        </p:nvSpPr>
        <p:spPr>
          <a:xfrm>
            <a:off x="2594842" y="2360678"/>
            <a:ext cx="1980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안녕하세요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67B0F5-3B18-63A5-87C8-0F1298832AC6}"/>
              </a:ext>
            </a:extLst>
          </p:cNvPr>
          <p:cNvSpPr/>
          <p:nvPr/>
        </p:nvSpPr>
        <p:spPr>
          <a:xfrm>
            <a:off x="2957213" y="3667574"/>
            <a:ext cx="1203158" cy="442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24C7B3E-CA61-B537-313A-8C436ABA5808}"/>
              </a:ext>
            </a:extLst>
          </p:cNvPr>
          <p:cNvGrpSpPr/>
          <p:nvPr/>
        </p:nvGrpSpPr>
        <p:grpSpPr>
          <a:xfrm>
            <a:off x="4556675" y="3667574"/>
            <a:ext cx="1203158" cy="442762"/>
            <a:chOff x="3733708" y="3042694"/>
            <a:chExt cx="1203158" cy="4427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4919F4-9DFA-4AC3-9C16-7A25757F29BD}"/>
                </a:ext>
              </a:extLst>
            </p:cNvPr>
            <p:cNvSpPr/>
            <p:nvPr/>
          </p:nvSpPr>
          <p:spPr>
            <a:xfrm>
              <a:off x="3733708" y="3042694"/>
              <a:ext cx="685892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F22D46-8F2B-BB14-4593-3DEB0692547D}"/>
                </a:ext>
              </a:extLst>
            </p:cNvPr>
            <p:cNvSpPr/>
            <p:nvPr/>
          </p:nvSpPr>
          <p:spPr>
            <a:xfrm>
              <a:off x="4419600" y="3042694"/>
              <a:ext cx="517266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B3831A-EA9C-2BD5-EF53-93625B901EE0}"/>
              </a:ext>
            </a:extLst>
          </p:cNvPr>
          <p:cNvGrpSpPr/>
          <p:nvPr/>
        </p:nvGrpSpPr>
        <p:grpSpPr>
          <a:xfrm>
            <a:off x="6156137" y="3667574"/>
            <a:ext cx="1203158" cy="442762"/>
            <a:chOff x="3733708" y="3593328"/>
            <a:chExt cx="1203158" cy="44276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12CCAC-ADED-36B9-1F9E-0D342D869783}"/>
                </a:ext>
              </a:extLst>
            </p:cNvPr>
            <p:cNvSpPr/>
            <p:nvPr/>
          </p:nvSpPr>
          <p:spPr>
            <a:xfrm>
              <a:off x="3733708" y="3593328"/>
              <a:ext cx="359126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49A72B-A003-93A3-0AF0-18A6E29FA1D2}"/>
                </a:ext>
              </a:extLst>
            </p:cNvPr>
            <p:cNvSpPr/>
            <p:nvPr/>
          </p:nvSpPr>
          <p:spPr>
            <a:xfrm>
              <a:off x="4104924" y="3593328"/>
              <a:ext cx="416276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10862B3-30EC-DBB5-6F42-89BFFC9259F5}"/>
                </a:ext>
              </a:extLst>
            </p:cNvPr>
            <p:cNvSpPr/>
            <p:nvPr/>
          </p:nvSpPr>
          <p:spPr>
            <a:xfrm>
              <a:off x="4520590" y="3593328"/>
              <a:ext cx="416276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82D2200-4F53-EC8A-815F-D96D12546C50}"/>
              </a:ext>
            </a:extLst>
          </p:cNvPr>
          <p:cNvGrpSpPr/>
          <p:nvPr/>
        </p:nvGrpSpPr>
        <p:grpSpPr>
          <a:xfrm>
            <a:off x="7755599" y="3667574"/>
            <a:ext cx="1203158" cy="442762"/>
            <a:chOff x="3733708" y="4200970"/>
            <a:chExt cx="1203158" cy="4427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030C8C-DE1E-987F-AA09-76C15B4D30E6}"/>
                </a:ext>
              </a:extLst>
            </p:cNvPr>
            <p:cNvSpPr/>
            <p:nvPr/>
          </p:nvSpPr>
          <p:spPr>
            <a:xfrm>
              <a:off x="3733708" y="4200970"/>
              <a:ext cx="215992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31E87A6-914F-22A9-50A2-F098CE527A33}"/>
                </a:ext>
              </a:extLst>
            </p:cNvPr>
            <p:cNvSpPr/>
            <p:nvPr/>
          </p:nvSpPr>
          <p:spPr>
            <a:xfrm>
              <a:off x="3949700" y="4200970"/>
              <a:ext cx="279400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00312A-6F1A-F4FC-3BDB-6995A4AFED61}"/>
                </a:ext>
              </a:extLst>
            </p:cNvPr>
            <p:cNvSpPr/>
            <p:nvPr/>
          </p:nvSpPr>
          <p:spPr>
            <a:xfrm>
              <a:off x="4236954" y="4200970"/>
              <a:ext cx="330813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DAF618-BB34-8A57-5DB1-588376F42428}"/>
                </a:ext>
              </a:extLst>
            </p:cNvPr>
            <p:cNvSpPr/>
            <p:nvPr/>
          </p:nvSpPr>
          <p:spPr>
            <a:xfrm>
              <a:off x="4573407" y="4200970"/>
              <a:ext cx="363459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D762CF4-C1AA-AAE4-2061-1F3FC3DC881E}"/>
              </a:ext>
            </a:extLst>
          </p:cNvPr>
          <p:cNvGrpSpPr/>
          <p:nvPr/>
        </p:nvGrpSpPr>
        <p:grpSpPr>
          <a:xfrm>
            <a:off x="9355063" y="3667574"/>
            <a:ext cx="1192290" cy="442762"/>
            <a:chOff x="3740342" y="4751604"/>
            <a:chExt cx="1192290" cy="4427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E1B47CB-7458-BF60-84E0-1980FCED6215}"/>
                </a:ext>
              </a:extLst>
            </p:cNvPr>
            <p:cNvSpPr/>
            <p:nvPr/>
          </p:nvSpPr>
          <p:spPr>
            <a:xfrm>
              <a:off x="3740342" y="4751604"/>
              <a:ext cx="124691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DB842B-188A-0E5D-4ADD-F812231C7B66}"/>
                </a:ext>
              </a:extLst>
            </p:cNvPr>
            <p:cNvSpPr/>
            <p:nvPr/>
          </p:nvSpPr>
          <p:spPr>
            <a:xfrm>
              <a:off x="3875900" y="4751604"/>
              <a:ext cx="215992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F256867-352A-BEC2-9B1C-4BA4A896307B}"/>
                </a:ext>
              </a:extLst>
            </p:cNvPr>
            <p:cNvSpPr/>
            <p:nvPr/>
          </p:nvSpPr>
          <p:spPr>
            <a:xfrm>
              <a:off x="4098526" y="4751604"/>
              <a:ext cx="215992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A41D4FA-3B73-1E7F-CBF5-44B4864B1508}"/>
                </a:ext>
              </a:extLst>
            </p:cNvPr>
            <p:cNvSpPr/>
            <p:nvPr/>
          </p:nvSpPr>
          <p:spPr>
            <a:xfrm>
              <a:off x="4325386" y="4751604"/>
              <a:ext cx="257197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6E178FF-3555-4B9E-C3C1-00CBC45EBEA2}"/>
                </a:ext>
              </a:extLst>
            </p:cNvPr>
            <p:cNvSpPr/>
            <p:nvPr/>
          </p:nvSpPr>
          <p:spPr>
            <a:xfrm>
              <a:off x="4582583" y="4751604"/>
              <a:ext cx="350049" cy="442762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55B1C8-4170-5C8C-C773-74CD6E85A89D}"/>
              </a:ext>
            </a:extLst>
          </p:cNvPr>
          <p:cNvCxnSpPr>
            <a:cxnSpLocks/>
          </p:cNvCxnSpPr>
          <p:nvPr/>
        </p:nvCxnSpPr>
        <p:spPr>
          <a:xfrm>
            <a:off x="4198471" y="3892549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558F2F-A86C-6BC7-9134-76A9570B3704}"/>
              </a:ext>
            </a:extLst>
          </p:cNvPr>
          <p:cNvCxnSpPr>
            <a:cxnSpLocks/>
          </p:cNvCxnSpPr>
          <p:nvPr/>
        </p:nvCxnSpPr>
        <p:spPr>
          <a:xfrm>
            <a:off x="5805021" y="3892549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BBBD46-FEB8-FB80-991A-1AA481CD384A}"/>
              </a:ext>
            </a:extLst>
          </p:cNvPr>
          <p:cNvCxnSpPr>
            <a:cxnSpLocks/>
          </p:cNvCxnSpPr>
          <p:nvPr/>
        </p:nvCxnSpPr>
        <p:spPr>
          <a:xfrm>
            <a:off x="7412683" y="3892549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0E82EE-4C18-1C95-AFF6-8CA2476DDE97}"/>
              </a:ext>
            </a:extLst>
          </p:cNvPr>
          <p:cNvCxnSpPr>
            <a:cxnSpLocks/>
          </p:cNvCxnSpPr>
          <p:nvPr/>
        </p:nvCxnSpPr>
        <p:spPr>
          <a:xfrm>
            <a:off x="9018497" y="3892549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E41561F-1FD9-EA53-B5C5-02CD784B3654}"/>
              </a:ext>
            </a:extLst>
          </p:cNvPr>
          <p:cNvSpPr txBox="1"/>
          <p:nvPr/>
        </p:nvSpPr>
        <p:spPr>
          <a:xfrm>
            <a:off x="4770025" y="4785429"/>
            <a:ext cx="685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+mj-lt"/>
              </a:rPr>
              <a:t>my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6A723-D93F-2E0D-002F-9ADC9E4A442C}"/>
              </a:ext>
            </a:extLst>
          </p:cNvPr>
          <p:cNvSpPr txBox="1"/>
          <p:nvPr/>
        </p:nvSpPr>
        <p:spPr>
          <a:xfrm>
            <a:off x="6213888" y="4785429"/>
            <a:ext cx="1203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+mj-lt"/>
              </a:rPr>
              <a:t>name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E73D11-1DCA-5B74-D10F-F5685CB035F5}"/>
              </a:ext>
            </a:extLst>
          </p:cNvPr>
          <p:cNvSpPr txBox="1"/>
          <p:nvPr/>
        </p:nvSpPr>
        <p:spPr>
          <a:xfrm>
            <a:off x="9464426" y="4785429"/>
            <a:ext cx="1076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Jimin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1BA9C0-2376-AB35-C157-1A4A706C6F11}"/>
              </a:ext>
            </a:extLst>
          </p:cNvPr>
          <p:cNvSpPr txBox="1"/>
          <p:nvPr/>
        </p:nvSpPr>
        <p:spPr>
          <a:xfrm>
            <a:off x="8097873" y="4785429"/>
            <a:ext cx="515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+mj-lt"/>
              </a:rPr>
              <a:t>is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D569B3-2FC8-6944-BB0A-448D97264A28}"/>
              </a:ext>
            </a:extLst>
          </p:cNvPr>
          <p:cNvSpPr txBox="1"/>
          <p:nvPr/>
        </p:nvSpPr>
        <p:spPr>
          <a:xfrm>
            <a:off x="4846535" y="2360678"/>
            <a:ext cx="580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</a:rPr>
              <a:t>제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9DFC7E-9927-5C73-2334-ADDEB9FA145C}"/>
              </a:ext>
            </a:extLst>
          </p:cNvPr>
          <p:cNvSpPr txBox="1"/>
          <p:nvPr/>
        </p:nvSpPr>
        <p:spPr>
          <a:xfrm>
            <a:off x="6024705" y="2360678"/>
            <a:ext cx="1336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0070C0"/>
                </a:solidFill>
              </a:rPr>
              <a:t>이름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5BE8D3-3D96-C1EE-BF2E-7A6764BB2A14}"/>
              </a:ext>
            </a:extLst>
          </p:cNvPr>
          <p:cNvSpPr txBox="1"/>
          <p:nvPr/>
        </p:nvSpPr>
        <p:spPr>
          <a:xfrm>
            <a:off x="8888571" y="2375709"/>
            <a:ext cx="2089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548235"/>
                </a:solidFill>
              </a:rPr>
              <a:t>지민이에요</a:t>
            </a:r>
            <a:endParaRPr lang="en-US" sz="2800" dirty="0">
              <a:solidFill>
                <a:srgbClr val="548235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97CA13-ED2B-1C8F-16AD-39CD23643AC1}"/>
              </a:ext>
            </a:extLst>
          </p:cNvPr>
          <p:cNvSpPr txBox="1"/>
          <p:nvPr/>
        </p:nvSpPr>
        <p:spPr>
          <a:xfrm>
            <a:off x="7603078" y="2360678"/>
            <a:ext cx="1336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C000"/>
                </a:solidFill>
              </a:rPr>
              <a:t>은</a:t>
            </a:r>
            <a:endParaRPr lang="en-US" sz="2800" dirty="0">
              <a:solidFill>
                <a:srgbClr val="FFC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77DCC6-7585-72C8-2DD5-11106BF5F09F}"/>
              </a:ext>
            </a:extLst>
          </p:cNvPr>
          <p:cNvCxnSpPr>
            <a:cxnSpLocks/>
          </p:cNvCxnSpPr>
          <p:nvPr/>
        </p:nvCxnSpPr>
        <p:spPr>
          <a:xfrm flipV="1">
            <a:off x="3558792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C870B0-4FCB-0900-46D6-B8491E134DFA}"/>
              </a:ext>
            </a:extLst>
          </p:cNvPr>
          <p:cNvCxnSpPr>
            <a:cxnSpLocks/>
          </p:cNvCxnSpPr>
          <p:nvPr/>
        </p:nvCxnSpPr>
        <p:spPr>
          <a:xfrm flipV="1">
            <a:off x="3558792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AA7E75A-E0E1-D4E6-55CB-8CA4E374142F}"/>
              </a:ext>
            </a:extLst>
          </p:cNvPr>
          <p:cNvCxnSpPr>
            <a:cxnSpLocks/>
          </p:cNvCxnSpPr>
          <p:nvPr/>
        </p:nvCxnSpPr>
        <p:spPr>
          <a:xfrm flipV="1">
            <a:off x="5171129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53BC39-2AEC-4890-F121-1DD40F2F5111}"/>
              </a:ext>
            </a:extLst>
          </p:cNvPr>
          <p:cNvCxnSpPr>
            <a:cxnSpLocks/>
          </p:cNvCxnSpPr>
          <p:nvPr/>
        </p:nvCxnSpPr>
        <p:spPr>
          <a:xfrm flipV="1">
            <a:off x="5171129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A71811-5266-B8E1-523F-F0B1C5F11F37}"/>
              </a:ext>
            </a:extLst>
          </p:cNvPr>
          <p:cNvCxnSpPr>
            <a:cxnSpLocks/>
          </p:cNvCxnSpPr>
          <p:nvPr/>
        </p:nvCxnSpPr>
        <p:spPr>
          <a:xfrm flipV="1">
            <a:off x="6684186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FE9B4-20B1-8C7C-1516-9C8F677C0FF9}"/>
              </a:ext>
            </a:extLst>
          </p:cNvPr>
          <p:cNvCxnSpPr>
            <a:cxnSpLocks/>
          </p:cNvCxnSpPr>
          <p:nvPr/>
        </p:nvCxnSpPr>
        <p:spPr>
          <a:xfrm flipV="1">
            <a:off x="6684186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C74D08-572E-218C-C6FA-FBF0BDF404C7}"/>
              </a:ext>
            </a:extLst>
          </p:cNvPr>
          <p:cNvCxnSpPr>
            <a:cxnSpLocks/>
          </p:cNvCxnSpPr>
          <p:nvPr/>
        </p:nvCxnSpPr>
        <p:spPr>
          <a:xfrm flipV="1">
            <a:off x="8293325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1B15DF-CE2D-AA5D-C7DC-4079C32A8008}"/>
              </a:ext>
            </a:extLst>
          </p:cNvPr>
          <p:cNvCxnSpPr>
            <a:cxnSpLocks/>
          </p:cNvCxnSpPr>
          <p:nvPr/>
        </p:nvCxnSpPr>
        <p:spPr>
          <a:xfrm flipV="1">
            <a:off x="8293325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F13B64F-1BA7-1463-B567-C6376DC4752D}"/>
              </a:ext>
            </a:extLst>
          </p:cNvPr>
          <p:cNvCxnSpPr>
            <a:cxnSpLocks/>
          </p:cNvCxnSpPr>
          <p:nvPr/>
        </p:nvCxnSpPr>
        <p:spPr>
          <a:xfrm flipV="1">
            <a:off x="9949269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511E1C-0B8C-D5B1-9273-576B0B2C818E}"/>
              </a:ext>
            </a:extLst>
          </p:cNvPr>
          <p:cNvCxnSpPr>
            <a:cxnSpLocks/>
          </p:cNvCxnSpPr>
          <p:nvPr/>
        </p:nvCxnSpPr>
        <p:spPr>
          <a:xfrm flipV="1">
            <a:off x="9949269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DE26F8A-395A-06AA-709E-25AD83CD74CB}"/>
              </a:ext>
            </a:extLst>
          </p:cNvPr>
          <p:cNvSpPr txBox="1"/>
          <p:nvPr/>
        </p:nvSpPr>
        <p:spPr>
          <a:xfrm>
            <a:off x="1010743" y="4775420"/>
            <a:ext cx="106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input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3B8EAF-B512-CE0B-9BD5-E09CF0535AE2}"/>
              </a:ext>
            </a:extLst>
          </p:cNvPr>
          <p:cNvSpPr txBox="1"/>
          <p:nvPr/>
        </p:nvSpPr>
        <p:spPr>
          <a:xfrm>
            <a:off x="874821" y="3525910"/>
            <a:ext cx="1379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hidden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1096DC-6A92-7343-4649-C7D2AC8316F5}"/>
              </a:ext>
            </a:extLst>
          </p:cNvPr>
          <p:cNvSpPr txBox="1"/>
          <p:nvPr/>
        </p:nvSpPr>
        <p:spPr>
          <a:xfrm>
            <a:off x="874821" y="2269864"/>
            <a:ext cx="1379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14A2AE-898C-884E-32CD-50FBD23A9EF5}"/>
                  </a:ext>
                </a:extLst>
              </p:cNvPr>
              <p:cNvSpPr txBox="1"/>
              <p:nvPr/>
            </p:nvSpPr>
            <p:spPr>
              <a:xfrm>
                <a:off x="1508944" y="5668299"/>
                <a:ext cx="96430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If using time-synced many-to-many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j-lt"/>
                  </a:rPr>
                  <a:t> </a:t>
                </a:r>
                <a:endParaRPr lang="en-US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𝑙𝑒𝑛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𝑠𝑒𝑞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𝑙𝑒𝑛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14A2AE-898C-884E-32CD-50FBD23A9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944" y="5668299"/>
                <a:ext cx="9643035" cy="830997"/>
              </a:xfrm>
              <a:prstGeom prst="rect">
                <a:avLst/>
              </a:prstGeom>
              <a:blipFill>
                <a:blip r:embed="rId4"/>
                <a:stretch>
                  <a:fillRect t="-5882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62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150AD5-3201-4ECE-B26C-649B51D9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15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19EE085-9F69-4AAA-9BB0-7D3BC3B35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972A7AF-09F6-4B36-9C7C-D2DAF2AB9BC0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Seq2Seq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ADB9E5A-5235-3BE6-1A0F-8F5389D342FF}"/>
              </a:ext>
            </a:extLst>
          </p:cNvPr>
          <p:cNvSpPr/>
          <p:nvPr/>
        </p:nvSpPr>
        <p:spPr>
          <a:xfrm>
            <a:off x="623639" y="3140939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762699-0F97-7126-B2CD-9A3AD3C43618}"/>
              </a:ext>
            </a:extLst>
          </p:cNvPr>
          <p:cNvCxnSpPr>
            <a:cxnSpLocks/>
          </p:cNvCxnSpPr>
          <p:nvPr/>
        </p:nvCxnSpPr>
        <p:spPr>
          <a:xfrm>
            <a:off x="1473048" y="3294892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7C0E4AC-1400-B844-3012-25B863932810}"/>
              </a:ext>
            </a:extLst>
          </p:cNvPr>
          <p:cNvCxnSpPr>
            <a:cxnSpLocks/>
          </p:cNvCxnSpPr>
          <p:nvPr/>
        </p:nvCxnSpPr>
        <p:spPr>
          <a:xfrm>
            <a:off x="2572433" y="3294892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2D38E11-6404-3C7E-9C70-89AEE151EA89}"/>
              </a:ext>
            </a:extLst>
          </p:cNvPr>
          <p:cNvCxnSpPr>
            <a:cxnSpLocks/>
          </p:cNvCxnSpPr>
          <p:nvPr/>
        </p:nvCxnSpPr>
        <p:spPr>
          <a:xfrm>
            <a:off x="3672578" y="3294892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33DA6BD-1DB1-3EEA-21D7-91D4847C72DF}"/>
              </a:ext>
            </a:extLst>
          </p:cNvPr>
          <p:cNvCxnSpPr>
            <a:cxnSpLocks/>
          </p:cNvCxnSpPr>
          <p:nvPr/>
        </p:nvCxnSpPr>
        <p:spPr>
          <a:xfrm>
            <a:off x="4771460" y="3294892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DD18D6A-FF98-C38B-CFF2-DBCAEF9538CA}"/>
              </a:ext>
            </a:extLst>
          </p:cNvPr>
          <p:cNvCxnSpPr>
            <a:cxnSpLocks/>
          </p:cNvCxnSpPr>
          <p:nvPr/>
        </p:nvCxnSpPr>
        <p:spPr>
          <a:xfrm flipV="1">
            <a:off x="1035308" y="3542226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9C4414E-571D-CB31-0DFF-2B1353B8DADC}"/>
              </a:ext>
            </a:extLst>
          </p:cNvPr>
          <p:cNvCxnSpPr>
            <a:cxnSpLocks/>
          </p:cNvCxnSpPr>
          <p:nvPr/>
        </p:nvCxnSpPr>
        <p:spPr>
          <a:xfrm flipV="1">
            <a:off x="2128581" y="3542226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B1F38A0-2E7C-0A5E-AB09-BD8C4F929E15}"/>
              </a:ext>
            </a:extLst>
          </p:cNvPr>
          <p:cNvCxnSpPr>
            <a:cxnSpLocks/>
          </p:cNvCxnSpPr>
          <p:nvPr/>
        </p:nvCxnSpPr>
        <p:spPr>
          <a:xfrm flipV="1">
            <a:off x="3221854" y="3542226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BE66409-0EBA-D566-10B8-D66D7AF96B4E}"/>
              </a:ext>
            </a:extLst>
          </p:cNvPr>
          <p:cNvCxnSpPr>
            <a:cxnSpLocks/>
          </p:cNvCxnSpPr>
          <p:nvPr/>
        </p:nvCxnSpPr>
        <p:spPr>
          <a:xfrm flipV="1">
            <a:off x="4315127" y="3542226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1E61E5F-9723-618B-2221-F05A7FFAE73D}"/>
              </a:ext>
            </a:extLst>
          </p:cNvPr>
          <p:cNvCxnSpPr>
            <a:cxnSpLocks/>
          </p:cNvCxnSpPr>
          <p:nvPr/>
        </p:nvCxnSpPr>
        <p:spPr>
          <a:xfrm flipV="1">
            <a:off x="5408399" y="3542226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B61DD973-4AAA-FD61-1208-9E49286D4507}"/>
              </a:ext>
            </a:extLst>
          </p:cNvPr>
          <p:cNvSpPr/>
          <p:nvPr/>
        </p:nvSpPr>
        <p:spPr>
          <a:xfrm>
            <a:off x="1724398" y="3147693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4A54F7B-E28C-51AE-E1FB-D0D6F8DB5610}"/>
              </a:ext>
            </a:extLst>
          </p:cNvPr>
          <p:cNvSpPr/>
          <p:nvPr/>
        </p:nvSpPr>
        <p:spPr>
          <a:xfrm>
            <a:off x="2825156" y="3140939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4E8531C-0A14-3B6D-E3EF-912265E36D73}"/>
              </a:ext>
            </a:extLst>
          </p:cNvPr>
          <p:cNvSpPr/>
          <p:nvPr/>
        </p:nvSpPr>
        <p:spPr>
          <a:xfrm>
            <a:off x="3925915" y="3147693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D0D7E16-C5CE-3BF6-C066-A6871A2112A0}"/>
              </a:ext>
            </a:extLst>
          </p:cNvPr>
          <p:cNvSpPr/>
          <p:nvPr/>
        </p:nvSpPr>
        <p:spPr>
          <a:xfrm>
            <a:off x="5026672" y="3137167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4AAADF0-AEDB-AA02-2E66-840C59F7ABF6}"/>
              </a:ext>
            </a:extLst>
          </p:cNvPr>
          <p:cNvCxnSpPr>
            <a:cxnSpLocks/>
          </p:cNvCxnSpPr>
          <p:nvPr/>
        </p:nvCxnSpPr>
        <p:spPr>
          <a:xfrm>
            <a:off x="5882352" y="3286132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82ED7F0-9DC9-6DF6-BE53-DDCC8EFA52FB}"/>
              </a:ext>
            </a:extLst>
          </p:cNvPr>
          <p:cNvCxnSpPr>
            <a:cxnSpLocks/>
          </p:cNvCxnSpPr>
          <p:nvPr/>
        </p:nvCxnSpPr>
        <p:spPr>
          <a:xfrm>
            <a:off x="6976838" y="3290597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F02EDFF-BC18-E0ED-D0A7-44C0EE23DA7D}"/>
              </a:ext>
            </a:extLst>
          </p:cNvPr>
          <p:cNvCxnSpPr>
            <a:cxnSpLocks/>
          </p:cNvCxnSpPr>
          <p:nvPr/>
        </p:nvCxnSpPr>
        <p:spPr>
          <a:xfrm>
            <a:off x="8076223" y="3290597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E4FA23B-09D0-6E4A-2019-2EA51AA7F99C}"/>
              </a:ext>
            </a:extLst>
          </p:cNvPr>
          <p:cNvCxnSpPr>
            <a:cxnSpLocks/>
          </p:cNvCxnSpPr>
          <p:nvPr/>
        </p:nvCxnSpPr>
        <p:spPr>
          <a:xfrm>
            <a:off x="9176367" y="3290597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D69555C-797E-F090-8C8F-809381261487}"/>
              </a:ext>
            </a:extLst>
          </p:cNvPr>
          <p:cNvCxnSpPr>
            <a:cxnSpLocks/>
          </p:cNvCxnSpPr>
          <p:nvPr/>
        </p:nvCxnSpPr>
        <p:spPr>
          <a:xfrm>
            <a:off x="10275249" y="3290597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820E84D-776D-762C-D210-13745FAB9DDF}"/>
              </a:ext>
            </a:extLst>
          </p:cNvPr>
          <p:cNvSpPr/>
          <p:nvPr/>
        </p:nvSpPr>
        <p:spPr>
          <a:xfrm>
            <a:off x="7228187" y="3143398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F3F8B28-7755-4079-2F41-50CD51B90DEA}"/>
              </a:ext>
            </a:extLst>
          </p:cNvPr>
          <p:cNvSpPr/>
          <p:nvPr/>
        </p:nvSpPr>
        <p:spPr>
          <a:xfrm>
            <a:off x="8328946" y="3136644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FB0A382-CD79-5563-9472-C44588A839BE}"/>
              </a:ext>
            </a:extLst>
          </p:cNvPr>
          <p:cNvSpPr/>
          <p:nvPr/>
        </p:nvSpPr>
        <p:spPr>
          <a:xfrm>
            <a:off x="9429704" y="3143398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9E03E22-BB61-EAF9-E7FC-FE0F07EDBCE1}"/>
              </a:ext>
            </a:extLst>
          </p:cNvPr>
          <p:cNvSpPr/>
          <p:nvPr/>
        </p:nvSpPr>
        <p:spPr>
          <a:xfrm>
            <a:off x="10530462" y="3132872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02E7B79-AA1E-C4D3-95C3-117BF6D32435}"/>
              </a:ext>
            </a:extLst>
          </p:cNvPr>
          <p:cNvCxnSpPr>
            <a:cxnSpLocks/>
          </p:cNvCxnSpPr>
          <p:nvPr/>
        </p:nvCxnSpPr>
        <p:spPr>
          <a:xfrm flipV="1">
            <a:off x="7662526" y="2694576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7EC5D22-4C56-5CAB-5971-844C9C40C6F3}"/>
              </a:ext>
            </a:extLst>
          </p:cNvPr>
          <p:cNvCxnSpPr>
            <a:cxnSpLocks/>
          </p:cNvCxnSpPr>
          <p:nvPr/>
        </p:nvCxnSpPr>
        <p:spPr>
          <a:xfrm flipV="1">
            <a:off x="8760527" y="2694576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2C98249-F87B-5613-A50D-D8CAE6AEC7EF}"/>
              </a:ext>
            </a:extLst>
          </p:cNvPr>
          <p:cNvCxnSpPr>
            <a:cxnSpLocks/>
          </p:cNvCxnSpPr>
          <p:nvPr/>
        </p:nvCxnSpPr>
        <p:spPr>
          <a:xfrm flipV="1">
            <a:off x="9858528" y="2694576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6B04A9-9AF7-EF35-72C1-A7B5F0C3F86E}"/>
              </a:ext>
            </a:extLst>
          </p:cNvPr>
          <p:cNvCxnSpPr>
            <a:cxnSpLocks/>
          </p:cNvCxnSpPr>
          <p:nvPr/>
        </p:nvCxnSpPr>
        <p:spPr>
          <a:xfrm flipV="1">
            <a:off x="10956529" y="2694576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2264C8E-AF1F-143F-97CE-00955C8B4B6C}"/>
              </a:ext>
            </a:extLst>
          </p:cNvPr>
          <p:cNvGrpSpPr/>
          <p:nvPr/>
        </p:nvGrpSpPr>
        <p:grpSpPr>
          <a:xfrm>
            <a:off x="6126185" y="3140939"/>
            <a:ext cx="823336" cy="302988"/>
            <a:chOff x="3740342" y="4751604"/>
            <a:chExt cx="1192290" cy="44276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E965BBA-B7A8-0C5E-0D29-0EDB8E75EF12}"/>
                </a:ext>
              </a:extLst>
            </p:cNvPr>
            <p:cNvSpPr/>
            <p:nvPr/>
          </p:nvSpPr>
          <p:spPr>
            <a:xfrm>
              <a:off x="3740342" y="4751604"/>
              <a:ext cx="124691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96B8121-608A-6359-C998-68CF52C313B6}"/>
                </a:ext>
              </a:extLst>
            </p:cNvPr>
            <p:cNvSpPr/>
            <p:nvPr/>
          </p:nvSpPr>
          <p:spPr>
            <a:xfrm>
              <a:off x="3875900" y="4751604"/>
              <a:ext cx="215992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FAD3EA2-FC6F-0800-50B9-A8B675419A70}"/>
                </a:ext>
              </a:extLst>
            </p:cNvPr>
            <p:cNvSpPr/>
            <p:nvPr/>
          </p:nvSpPr>
          <p:spPr>
            <a:xfrm>
              <a:off x="4098526" y="4751604"/>
              <a:ext cx="215992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04B5E9B-F5C6-481E-3E31-6A7A45182B49}"/>
                </a:ext>
              </a:extLst>
            </p:cNvPr>
            <p:cNvSpPr/>
            <p:nvPr/>
          </p:nvSpPr>
          <p:spPr>
            <a:xfrm>
              <a:off x="4325386" y="4751604"/>
              <a:ext cx="257197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309048F-A986-4F64-57B6-A3A70C8D1D6C}"/>
                </a:ext>
              </a:extLst>
            </p:cNvPr>
            <p:cNvSpPr/>
            <p:nvPr/>
          </p:nvSpPr>
          <p:spPr>
            <a:xfrm>
              <a:off x="4582583" y="4751604"/>
              <a:ext cx="350049" cy="442762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CC6AE8F-EA9F-7552-995F-F4A02BA293C7}"/>
              </a:ext>
            </a:extLst>
          </p:cNvPr>
          <p:cNvSpPr/>
          <p:nvPr/>
        </p:nvSpPr>
        <p:spPr>
          <a:xfrm>
            <a:off x="854467" y="4004466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886FC2F-943A-1745-AA0F-FACC5D6ADAC4}"/>
              </a:ext>
            </a:extLst>
          </p:cNvPr>
          <p:cNvSpPr/>
          <p:nvPr/>
        </p:nvSpPr>
        <p:spPr>
          <a:xfrm>
            <a:off x="1947740" y="4004466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D4C941E-9C4E-74D3-1411-B176B0E0DB19}"/>
              </a:ext>
            </a:extLst>
          </p:cNvPr>
          <p:cNvSpPr/>
          <p:nvPr/>
        </p:nvSpPr>
        <p:spPr>
          <a:xfrm>
            <a:off x="3041013" y="4004466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9B7C6CC-0916-18A8-469E-C5BE862D33CC}"/>
              </a:ext>
            </a:extLst>
          </p:cNvPr>
          <p:cNvSpPr/>
          <p:nvPr/>
        </p:nvSpPr>
        <p:spPr>
          <a:xfrm>
            <a:off x="4134286" y="4004466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38EC6A9-EEC5-31A1-435E-4EA647A2393B}"/>
              </a:ext>
            </a:extLst>
          </p:cNvPr>
          <p:cNvSpPr/>
          <p:nvPr/>
        </p:nvSpPr>
        <p:spPr>
          <a:xfrm>
            <a:off x="5227558" y="4001123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550059E-0A1D-E269-B908-BA3B36F00C87}"/>
              </a:ext>
            </a:extLst>
          </p:cNvPr>
          <p:cNvSpPr/>
          <p:nvPr/>
        </p:nvSpPr>
        <p:spPr>
          <a:xfrm>
            <a:off x="7495869" y="2443569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A15CA63-182E-8CAB-5314-E8A64853A81C}"/>
              </a:ext>
            </a:extLst>
          </p:cNvPr>
          <p:cNvSpPr/>
          <p:nvPr/>
        </p:nvSpPr>
        <p:spPr>
          <a:xfrm>
            <a:off x="8589142" y="2443569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EB02776-E5F4-CAD6-7CA2-7261F0D62735}"/>
              </a:ext>
            </a:extLst>
          </p:cNvPr>
          <p:cNvSpPr/>
          <p:nvPr/>
        </p:nvSpPr>
        <p:spPr>
          <a:xfrm>
            <a:off x="9682415" y="2443569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B149598-8660-4255-6E1E-044D531F9372}"/>
              </a:ext>
            </a:extLst>
          </p:cNvPr>
          <p:cNvSpPr/>
          <p:nvPr/>
        </p:nvSpPr>
        <p:spPr>
          <a:xfrm>
            <a:off x="10775688" y="2443569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Left Brace 137">
            <a:extLst>
              <a:ext uri="{FF2B5EF4-FFF2-40B4-BE49-F238E27FC236}">
                <a16:creationId xmlns:a16="http://schemas.microsoft.com/office/drawing/2014/main" id="{B9BA7143-5DEF-7673-D9A0-A3A39C5737FF}"/>
              </a:ext>
            </a:extLst>
          </p:cNvPr>
          <p:cNvSpPr/>
          <p:nvPr/>
        </p:nvSpPr>
        <p:spPr>
          <a:xfrm rot="16200000">
            <a:off x="3080645" y="2092204"/>
            <a:ext cx="282417" cy="4734771"/>
          </a:xfrm>
          <a:prstGeom prst="leftBrace">
            <a:avLst>
              <a:gd name="adj1" fmla="val 109145"/>
              <a:gd name="adj2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Left Brace 138">
            <a:extLst>
              <a:ext uri="{FF2B5EF4-FFF2-40B4-BE49-F238E27FC236}">
                <a16:creationId xmlns:a16="http://schemas.microsoft.com/office/drawing/2014/main" id="{7335EF86-A666-5D5A-7928-4C0420B76F3A}"/>
              </a:ext>
            </a:extLst>
          </p:cNvPr>
          <p:cNvSpPr/>
          <p:nvPr/>
        </p:nvSpPr>
        <p:spPr>
          <a:xfrm rot="5400000">
            <a:off x="9187836" y="371740"/>
            <a:ext cx="282417" cy="3616647"/>
          </a:xfrm>
          <a:prstGeom prst="leftBrace">
            <a:avLst>
              <a:gd name="adj1" fmla="val 109145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59BFB0E-DDAD-3017-566A-61115F80F867}"/>
              </a:ext>
            </a:extLst>
          </p:cNvPr>
          <p:cNvSpPr txBox="1"/>
          <p:nvPr/>
        </p:nvSpPr>
        <p:spPr>
          <a:xfrm>
            <a:off x="2349508" y="2010470"/>
            <a:ext cx="1883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ENCODER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BFFB0BC-CBB2-ADC2-E0AE-E2D34D4A3A7B}"/>
              </a:ext>
            </a:extLst>
          </p:cNvPr>
          <p:cNvSpPr txBox="1"/>
          <p:nvPr/>
        </p:nvSpPr>
        <p:spPr>
          <a:xfrm>
            <a:off x="8396076" y="4491109"/>
            <a:ext cx="1883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DECODER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11B9C3F-B919-A285-2FB0-C0AE6A9E3232}"/>
              </a:ext>
            </a:extLst>
          </p:cNvPr>
          <p:cNvSpPr txBox="1"/>
          <p:nvPr/>
        </p:nvSpPr>
        <p:spPr>
          <a:xfrm>
            <a:off x="1486701" y="4652382"/>
            <a:ext cx="3470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Encoder Input Sequence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F1CD1F1-A8A8-C07F-8B88-4BE05CCA62E1}"/>
              </a:ext>
            </a:extLst>
          </p:cNvPr>
          <p:cNvSpPr txBox="1"/>
          <p:nvPr/>
        </p:nvSpPr>
        <p:spPr>
          <a:xfrm>
            <a:off x="7636521" y="1463827"/>
            <a:ext cx="3470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Decoder Output Sequence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CB0BA32-96EF-0992-3E4D-AFDF1611D931}"/>
              </a:ext>
            </a:extLst>
          </p:cNvPr>
          <p:cNvSpPr txBox="1"/>
          <p:nvPr/>
        </p:nvSpPr>
        <p:spPr>
          <a:xfrm>
            <a:off x="5811910" y="4491109"/>
            <a:ext cx="1451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ENCODED </a:t>
            </a:r>
          </a:p>
          <a:p>
            <a:pPr algn="ctr"/>
            <a:r>
              <a:rPr lang="en-US" sz="2000" dirty="0"/>
              <a:t>STATE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D1B7959-7A1B-E15B-242C-36AF4B385829}"/>
              </a:ext>
            </a:extLst>
          </p:cNvPr>
          <p:cNvCxnSpPr>
            <a:cxnSpLocks/>
          </p:cNvCxnSpPr>
          <p:nvPr/>
        </p:nvCxnSpPr>
        <p:spPr>
          <a:xfrm>
            <a:off x="7873828" y="2524192"/>
            <a:ext cx="276397" cy="0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037238F-31F1-AD99-755F-BB279871E8FC}"/>
              </a:ext>
            </a:extLst>
          </p:cNvPr>
          <p:cNvCxnSpPr>
            <a:cxnSpLocks/>
          </p:cNvCxnSpPr>
          <p:nvPr/>
        </p:nvCxnSpPr>
        <p:spPr>
          <a:xfrm>
            <a:off x="8148637" y="2516251"/>
            <a:ext cx="0" cy="1170432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5333B34-AA7E-54A1-22E3-A8CC4B93409B}"/>
              </a:ext>
            </a:extLst>
          </p:cNvPr>
          <p:cNvCxnSpPr>
            <a:cxnSpLocks/>
          </p:cNvCxnSpPr>
          <p:nvPr/>
        </p:nvCxnSpPr>
        <p:spPr>
          <a:xfrm>
            <a:off x="8140700" y="3680989"/>
            <a:ext cx="619827" cy="0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7E4DF77-BF48-2140-CFDB-1B1D93A89868}"/>
              </a:ext>
            </a:extLst>
          </p:cNvPr>
          <p:cNvCxnSpPr>
            <a:cxnSpLocks/>
          </p:cNvCxnSpPr>
          <p:nvPr/>
        </p:nvCxnSpPr>
        <p:spPr>
          <a:xfrm flipV="1">
            <a:off x="8760527" y="3450794"/>
            <a:ext cx="0" cy="23812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85577F6-74CF-DA13-CD67-70314A10E160}"/>
              </a:ext>
            </a:extLst>
          </p:cNvPr>
          <p:cNvCxnSpPr>
            <a:cxnSpLocks/>
          </p:cNvCxnSpPr>
          <p:nvPr/>
        </p:nvCxnSpPr>
        <p:spPr>
          <a:xfrm>
            <a:off x="8971829" y="2524192"/>
            <a:ext cx="276397" cy="0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2A1940C-5690-4AD1-397E-CA3CBE3082E6}"/>
              </a:ext>
            </a:extLst>
          </p:cNvPr>
          <p:cNvCxnSpPr>
            <a:cxnSpLocks/>
          </p:cNvCxnSpPr>
          <p:nvPr/>
        </p:nvCxnSpPr>
        <p:spPr>
          <a:xfrm>
            <a:off x="9246638" y="2516251"/>
            <a:ext cx="0" cy="1170432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3A6F655-3161-F319-B13C-43A42C4AAB9F}"/>
              </a:ext>
            </a:extLst>
          </p:cNvPr>
          <p:cNvCxnSpPr>
            <a:cxnSpLocks/>
          </p:cNvCxnSpPr>
          <p:nvPr/>
        </p:nvCxnSpPr>
        <p:spPr>
          <a:xfrm>
            <a:off x="9238701" y="3680989"/>
            <a:ext cx="619827" cy="0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885C6B8-5E24-6A4C-FA1A-85FBE878F414}"/>
              </a:ext>
            </a:extLst>
          </p:cNvPr>
          <p:cNvCxnSpPr>
            <a:cxnSpLocks/>
          </p:cNvCxnSpPr>
          <p:nvPr/>
        </p:nvCxnSpPr>
        <p:spPr>
          <a:xfrm flipV="1">
            <a:off x="9858528" y="3450794"/>
            <a:ext cx="0" cy="23812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1F36763-B382-63A0-8EA0-43352E48A4EE}"/>
              </a:ext>
            </a:extLst>
          </p:cNvPr>
          <p:cNvCxnSpPr>
            <a:cxnSpLocks/>
          </p:cNvCxnSpPr>
          <p:nvPr/>
        </p:nvCxnSpPr>
        <p:spPr>
          <a:xfrm>
            <a:off x="10069830" y="2524192"/>
            <a:ext cx="276397" cy="0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D54CAAE-5BAB-8576-21B5-B824DD3780E4}"/>
              </a:ext>
            </a:extLst>
          </p:cNvPr>
          <p:cNvCxnSpPr>
            <a:cxnSpLocks/>
          </p:cNvCxnSpPr>
          <p:nvPr/>
        </p:nvCxnSpPr>
        <p:spPr>
          <a:xfrm>
            <a:off x="10344639" y="2516251"/>
            <a:ext cx="0" cy="1170432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FB0545A-372C-386C-55DD-8CD2E89F750F}"/>
              </a:ext>
            </a:extLst>
          </p:cNvPr>
          <p:cNvCxnSpPr>
            <a:cxnSpLocks/>
          </p:cNvCxnSpPr>
          <p:nvPr/>
        </p:nvCxnSpPr>
        <p:spPr>
          <a:xfrm>
            <a:off x="10336702" y="3680989"/>
            <a:ext cx="619827" cy="0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D54BDAB-7779-6357-E6E2-E5C6C9B8A990}"/>
              </a:ext>
            </a:extLst>
          </p:cNvPr>
          <p:cNvCxnSpPr>
            <a:cxnSpLocks/>
          </p:cNvCxnSpPr>
          <p:nvPr/>
        </p:nvCxnSpPr>
        <p:spPr>
          <a:xfrm flipV="1">
            <a:off x="10956529" y="3444446"/>
            <a:ext cx="0" cy="23812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96A6361F-F828-360C-3FD3-EF9DEC84A440}"/>
              </a:ext>
            </a:extLst>
          </p:cNvPr>
          <p:cNvCxnSpPr>
            <a:cxnSpLocks/>
          </p:cNvCxnSpPr>
          <p:nvPr/>
        </p:nvCxnSpPr>
        <p:spPr>
          <a:xfrm flipV="1">
            <a:off x="7662526" y="3542226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3A722428-A43A-A45D-3AC3-5BBFF5C3A5CB}"/>
              </a:ext>
            </a:extLst>
          </p:cNvPr>
          <p:cNvSpPr txBox="1"/>
          <p:nvPr/>
        </p:nvSpPr>
        <p:spPr>
          <a:xfrm>
            <a:off x="7275650" y="4252498"/>
            <a:ext cx="82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START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3B74A88-6436-B00B-C0EA-8A3AC38A5566}"/>
              </a:ext>
            </a:extLst>
          </p:cNvPr>
          <p:cNvSpPr/>
          <p:nvPr/>
        </p:nvSpPr>
        <p:spPr>
          <a:xfrm>
            <a:off x="7495869" y="4005331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6AD68E-425F-7291-8CAF-1AD6264C6F2D}"/>
              </a:ext>
            </a:extLst>
          </p:cNvPr>
          <p:cNvSpPr txBox="1"/>
          <p:nvPr/>
        </p:nvSpPr>
        <p:spPr>
          <a:xfrm>
            <a:off x="2750816" y="5504723"/>
            <a:ext cx="6937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+mj-lt"/>
              </a:rPr>
              <a:t>(+) Can be trained to translate input sequence to output sequence with two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341420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271F1-3B53-31FD-2600-244E14277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E343E1-FE65-DFD4-14F8-FFCCF5C7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16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D4CEC1C-7FEE-C207-A856-4E09A1A99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420F13D-8BBD-197E-343D-3E56463164EA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Seq2Seq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99886B-66EA-D01B-6BFD-93E3A8611550}"/>
                  </a:ext>
                </a:extLst>
              </p:cNvPr>
              <p:cNvSpPr txBox="1"/>
              <p:nvPr/>
            </p:nvSpPr>
            <p:spPr>
              <a:xfrm>
                <a:off x="1804628" y="5312426"/>
                <a:ext cx="912864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(-) Suffers from identical limitations as RNNs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 </a:t>
                </a:r>
              </a:p>
              <a:p>
                <a:pPr algn="ctr"/>
                <a:r>
                  <a:rPr lang="en-US" sz="2800" dirty="0">
                    <a:solidFill>
                      <a:srgbClr val="FF0000"/>
                    </a:solidFill>
                    <a:latin typeface="+mj-lt"/>
                  </a:rPr>
                  <a:t>Can’t process long context, Hard to parallelize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99886B-66EA-D01B-6BFD-93E3A8611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628" y="5312426"/>
                <a:ext cx="9128640" cy="954107"/>
              </a:xfrm>
              <a:prstGeom prst="rect">
                <a:avLst/>
              </a:prstGeom>
              <a:blipFill>
                <a:blip r:embed="rId4"/>
                <a:stretch>
                  <a:fillRect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DD434AA-502B-1D88-1B32-67DCE403E3B7}"/>
              </a:ext>
            </a:extLst>
          </p:cNvPr>
          <p:cNvSpPr/>
          <p:nvPr/>
        </p:nvSpPr>
        <p:spPr>
          <a:xfrm>
            <a:off x="623639" y="3140939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96F856-9781-363E-BA89-4476B3B32651}"/>
              </a:ext>
            </a:extLst>
          </p:cNvPr>
          <p:cNvCxnSpPr>
            <a:cxnSpLocks/>
          </p:cNvCxnSpPr>
          <p:nvPr/>
        </p:nvCxnSpPr>
        <p:spPr>
          <a:xfrm>
            <a:off x="1473048" y="3294892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F29491-D06F-98C0-F13A-2130433AF80A}"/>
              </a:ext>
            </a:extLst>
          </p:cNvPr>
          <p:cNvCxnSpPr>
            <a:cxnSpLocks/>
          </p:cNvCxnSpPr>
          <p:nvPr/>
        </p:nvCxnSpPr>
        <p:spPr>
          <a:xfrm>
            <a:off x="2572433" y="3294892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303211-3236-206A-CD39-5C7C33359F11}"/>
              </a:ext>
            </a:extLst>
          </p:cNvPr>
          <p:cNvCxnSpPr>
            <a:cxnSpLocks/>
          </p:cNvCxnSpPr>
          <p:nvPr/>
        </p:nvCxnSpPr>
        <p:spPr>
          <a:xfrm>
            <a:off x="3672578" y="3294892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DF5B38-2447-0D19-646E-212710D09807}"/>
              </a:ext>
            </a:extLst>
          </p:cNvPr>
          <p:cNvCxnSpPr>
            <a:cxnSpLocks/>
          </p:cNvCxnSpPr>
          <p:nvPr/>
        </p:nvCxnSpPr>
        <p:spPr>
          <a:xfrm>
            <a:off x="4771460" y="3294892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A4F746-A04B-D28E-7BA2-5D875E0FC480}"/>
              </a:ext>
            </a:extLst>
          </p:cNvPr>
          <p:cNvCxnSpPr>
            <a:cxnSpLocks/>
          </p:cNvCxnSpPr>
          <p:nvPr/>
        </p:nvCxnSpPr>
        <p:spPr>
          <a:xfrm flipV="1">
            <a:off x="1035308" y="3542226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AE5D52-85E5-B89B-49E7-DDFC800DEC7D}"/>
              </a:ext>
            </a:extLst>
          </p:cNvPr>
          <p:cNvCxnSpPr>
            <a:cxnSpLocks/>
          </p:cNvCxnSpPr>
          <p:nvPr/>
        </p:nvCxnSpPr>
        <p:spPr>
          <a:xfrm flipV="1">
            <a:off x="2128581" y="3542226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9A2383-DF2A-FB85-7F0B-F17230708628}"/>
              </a:ext>
            </a:extLst>
          </p:cNvPr>
          <p:cNvCxnSpPr>
            <a:cxnSpLocks/>
          </p:cNvCxnSpPr>
          <p:nvPr/>
        </p:nvCxnSpPr>
        <p:spPr>
          <a:xfrm flipV="1">
            <a:off x="3221854" y="3542226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8CDBA5-62EA-FF45-A8B4-11987016E7A0}"/>
              </a:ext>
            </a:extLst>
          </p:cNvPr>
          <p:cNvCxnSpPr>
            <a:cxnSpLocks/>
          </p:cNvCxnSpPr>
          <p:nvPr/>
        </p:nvCxnSpPr>
        <p:spPr>
          <a:xfrm flipV="1">
            <a:off x="4315127" y="3542226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FA1C21-8D2F-E61E-B0E2-528938B4BCDB}"/>
              </a:ext>
            </a:extLst>
          </p:cNvPr>
          <p:cNvCxnSpPr>
            <a:cxnSpLocks/>
          </p:cNvCxnSpPr>
          <p:nvPr/>
        </p:nvCxnSpPr>
        <p:spPr>
          <a:xfrm flipV="1">
            <a:off x="5408399" y="3542226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FAA26E4-4BBA-9159-3F6A-80E0AA9EDA21}"/>
              </a:ext>
            </a:extLst>
          </p:cNvPr>
          <p:cNvSpPr/>
          <p:nvPr/>
        </p:nvSpPr>
        <p:spPr>
          <a:xfrm>
            <a:off x="1724398" y="3147693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003D79-D822-1F56-4A03-1CCC5C703C80}"/>
              </a:ext>
            </a:extLst>
          </p:cNvPr>
          <p:cNvSpPr/>
          <p:nvPr/>
        </p:nvSpPr>
        <p:spPr>
          <a:xfrm>
            <a:off x="2825156" y="3140939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C4279C-EE3C-1FE7-35E4-9B34695F1AC8}"/>
              </a:ext>
            </a:extLst>
          </p:cNvPr>
          <p:cNvSpPr/>
          <p:nvPr/>
        </p:nvSpPr>
        <p:spPr>
          <a:xfrm>
            <a:off x="3925915" y="3147693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C8C033-176B-3325-D817-78630CC6E589}"/>
              </a:ext>
            </a:extLst>
          </p:cNvPr>
          <p:cNvSpPr/>
          <p:nvPr/>
        </p:nvSpPr>
        <p:spPr>
          <a:xfrm>
            <a:off x="5026672" y="3137167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70DEFA-53C5-A6AD-4403-2EE995E7FA47}"/>
              </a:ext>
            </a:extLst>
          </p:cNvPr>
          <p:cNvCxnSpPr>
            <a:cxnSpLocks/>
          </p:cNvCxnSpPr>
          <p:nvPr/>
        </p:nvCxnSpPr>
        <p:spPr>
          <a:xfrm>
            <a:off x="5882352" y="3286132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A8D4F9-3F50-3384-78DB-216153009858}"/>
              </a:ext>
            </a:extLst>
          </p:cNvPr>
          <p:cNvCxnSpPr>
            <a:cxnSpLocks/>
          </p:cNvCxnSpPr>
          <p:nvPr/>
        </p:nvCxnSpPr>
        <p:spPr>
          <a:xfrm>
            <a:off x="6976838" y="3290597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B3D664-EBF1-CECC-92D4-3FD343225FDC}"/>
              </a:ext>
            </a:extLst>
          </p:cNvPr>
          <p:cNvCxnSpPr>
            <a:cxnSpLocks/>
          </p:cNvCxnSpPr>
          <p:nvPr/>
        </p:nvCxnSpPr>
        <p:spPr>
          <a:xfrm>
            <a:off x="8076223" y="3290597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469D14-771E-6941-A14E-D762BA04E170}"/>
              </a:ext>
            </a:extLst>
          </p:cNvPr>
          <p:cNvCxnSpPr>
            <a:cxnSpLocks/>
          </p:cNvCxnSpPr>
          <p:nvPr/>
        </p:nvCxnSpPr>
        <p:spPr>
          <a:xfrm>
            <a:off x="9176367" y="3290597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52EB53-E8D4-7AB8-F486-1EF4AA576406}"/>
              </a:ext>
            </a:extLst>
          </p:cNvPr>
          <p:cNvCxnSpPr>
            <a:cxnSpLocks/>
          </p:cNvCxnSpPr>
          <p:nvPr/>
        </p:nvCxnSpPr>
        <p:spPr>
          <a:xfrm>
            <a:off x="10275249" y="3290597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9768AC-52DA-BC81-35D5-D6EF4E0C7A8F}"/>
              </a:ext>
            </a:extLst>
          </p:cNvPr>
          <p:cNvSpPr/>
          <p:nvPr/>
        </p:nvSpPr>
        <p:spPr>
          <a:xfrm>
            <a:off x="7228187" y="3143398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B11D9B-440B-E8B8-3099-2283B90D9067}"/>
              </a:ext>
            </a:extLst>
          </p:cNvPr>
          <p:cNvSpPr/>
          <p:nvPr/>
        </p:nvSpPr>
        <p:spPr>
          <a:xfrm>
            <a:off x="8328946" y="3136644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26C6B1-C175-4ECD-F59B-CE3EED27F91F}"/>
              </a:ext>
            </a:extLst>
          </p:cNvPr>
          <p:cNvSpPr/>
          <p:nvPr/>
        </p:nvSpPr>
        <p:spPr>
          <a:xfrm>
            <a:off x="9429704" y="3143398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1DEC95-5265-5C83-67CE-E7615D7AD0DD}"/>
              </a:ext>
            </a:extLst>
          </p:cNvPr>
          <p:cNvSpPr/>
          <p:nvPr/>
        </p:nvSpPr>
        <p:spPr>
          <a:xfrm>
            <a:off x="10530462" y="3132872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22E96F-8D7E-543F-7C77-3D2C62382AF0}"/>
              </a:ext>
            </a:extLst>
          </p:cNvPr>
          <p:cNvCxnSpPr>
            <a:cxnSpLocks/>
          </p:cNvCxnSpPr>
          <p:nvPr/>
        </p:nvCxnSpPr>
        <p:spPr>
          <a:xfrm flipV="1">
            <a:off x="7662526" y="2694576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C91DB4-B428-B0AF-DBD6-E596363CD791}"/>
              </a:ext>
            </a:extLst>
          </p:cNvPr>
          <p:cNvCxnSpPr>
            <a:cxnSpLocks/>
          </p:cNvCxnSpPr>
          <p:nvPr/>
        </p:nvCxnSpPr>
        <p:spPr>
          <a:xfrm flipV="1">
            <a:off x="8760527" y="2694576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C23359-9A37-9F3E-3CD4-6E7DE43F72FE}"/>
              </a:ext>
            </a:extLst>
          </p:cNvPr>
          <p:cNvCxnSpPr>
            <a:cxnSpLocks/>
          </p:cNvCxnSpPr>
          <p:nvPr/>
        </p:nvCxnSpPr>
        <p:spPr>
          <a:xfrm flipV="1">
            <a:off x="9858528" y="2694576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9D5D94-3185-4EC1-BBA7-DD84E1C88F20}"/>
              </a:ext>
            </a:extLst>
          </p:cNvPr>
          <p:cNvCxnSpPr>
            <a:cxnSpLocks/>
          </p:cNvCxnSpPr>
          <p:nvPr/>
        </p:nvCxnSpPr>
        <p:spPr>
          <a:xfrm flipV="1">
            <a:off x="10956529" y="2694576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A31828B-0CE6-C5E2-A3F0-4B486CAF7D98}"/>
              </a:ext>
            </a:extLst>
          </p:cNvPr>
          <p:cNvGrpSpPr/>
          <p:nvPr/>
        </p:nvGrpSpPr>
        <p:grpSpPr>
          <a:xfrm>
            <a:off x="6126185" y="3140939"/>
            <a:ext cx="823336" cy="302988"/>
            <a:chOff x="3740342" y="4751604"/>
            <a:chExt cx="1192290" cy="44276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12BCCC7-897A-05A2-3D5C-815065AB7DD4}"/>
                </a:ext>
              </a:extLst>
            </p:cNvPr>
            <p:cNvSpPr/>
            <p:nvPr/>
          </p:nvSpPr>
          <p:spPr>
            <a:xfrm>
              <a:off x="3740342" y="4751604"/>
              <a:ext cx="124691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9E17409-53EA-5B54-AAD3-6346D6B4E43E}"/>
                </a:ext>
              </a:extLst>
            </p:cNvPr>
            <p:cNvSpPr/>
            <p:nvPr/>
          </p:nvSpPr>
          <p:spPr>
            <a:xfrm>
              <a:off x="3875900" y="4751604"/>
              <a:ext cx="215992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64238EB-99D5-C67D-6834-D0E2A1BF3D8E}"/>
                </a:ext>
              </a:extLst>
            </p:cNvPr>
            <p:cNvSpPr/>
            <p:nvPr/>
          </p:nvSpPr>
          <p:spPr>
            <a:xfrm>
              <a:off x="4098526" y="4751604"/>
              <a:ext cx="215992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27A2968-7442-E7B2-2F5E-2C6437D6E93F}"/>
                </a:ext>
              </a:extLst>
            </p:cNvPr>
            <p:cNvSpPr/>
            <p:nvPr/>
          </p:nvSpPr>
          <p:spPr>
            <a:xfrm>
              <a:off x="4325386" y="4751604"/>
              <a:ext cx="257197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BA6D84C-658A-F8C0-3CA0-2E4C46A34987}"/>
                </a:ext>
              </a:extLst>
            </p:cNvPr>
            <p:cNvSpPr/>
            <p:nvPr/>
          </p:nvSpPr>
          <p:spPr>
            <a:xfrm>
              <a:off x="4582583" y="4751604"/>
              <a:ext cx="350049" cy="442762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C232257-A771-9746-DA05-F4274BDD0AA5}"/>
              </a:ext>
            </a:extLst>
          </p:cNvPr>
          <p:cNvSpPr/>
          <p:nvPr/>
        </p:nvSpPr>
        <p:spPr>
          <a:xfrm>
            <a:off x="854467" y="4004466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11DF7B-E9ED-4699-E22D-4EB31BA9A65D}"/>
              </a:ext>
            </a:extLst>
          </p:cNvPr>
          <p:cNvSpPr/>
          <p:nvPr/>
        </p:nvSpPr>
        <p:spPr>
          <a:xfrm>
            <a:off x="1947740" y="4004466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3035FE-559C-F77A-2695-A3882FFFE4ED}"/>
              </a:ext>
            </a:extLst>
          </p:cNvPr>
          <p:cNvSpPr/>
          <p:nvPr/>
        </p:nvSpPr>
        <p:spPr>
          <a:xfrm>
            <a:off x="3041013" y="4004466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523651-B177-6A22-F64D-F682045A0376}"/>
              </a:ext>
            </a:extLst>
          </p:cNvPr>
          <p:cNvSpPr/>
          <p:nvPr/>
        </p:nvSpPr>
        <p:spPr>
          <a:xfrm>
            <a:off x="4134286" y="4004466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7369709-8343-8D28-2156-8B929CF212DC}"/>
              </a:ext>
            </a:extLst>
          </p:cNvPr>
          <p:cNvSpPr/>
          <p:nvPr/>
        </p:nvSpPr>
        <p:spPr>
          <a:xfrm>
            <a:off x="5227558" y="4001123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0C5460-EA8C-EFDE-8927-411840896A9A}"/>
              </a:ext>
            </a:extLst>
          </p:cNvPr>
          <p:cNvSpPr/>
          <p:nvPr/>
        </p:nvSpPr>
        <p:spPr>
          <a:xfrm>
            <a:off x="7495869" y="2443569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7AB3CB-4B57-0709-9559-1AE1D996F4B2}"/>
              </a:ext>
            </a:extLst>
          </p:cNvPr>
          <p:cNvSpPr/>
          <p:nvPr/>
        </p:nvSpPr>
        <p:spPr>
          <a:xfrm>
            <a:off x="8589142" y="2443569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A82B87-AB96-4158-9928-CA963415966E}"/>
              </a:ext>
            </a:extLst>
          </p:cNvPr>
          <p:cNvSpPr/>
          <p:nvPr/>
        </p:nvSpPr>
        <p:spPr>
          <a:xfrm>
            <a:off x="9682415" y="2443569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432924-029B-F3D9-54FA-BB0E2755BF01}"/>
              </a:ext>
            </a:extLst>
          </p:cNvPr>
          <p:cNvSpPr/>
          <p:nvPr/>
        </p:nvSpPr>
        <p:spPr>
          <a:xfrm>
            <a:off x="10775688" y="2443569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F7E054-B2B7-67A8-E5F7-BC7B57A9BEED}"/>
              </a:ext>
            </a:extLst>
          </p:cNvPr>
          <p:cNvSpPr txBox="1"/>
          <p:nvPr/>
        </p:nvSpPr>
        <p:spPr>
          <a:xfrm>
            <a:off x="2349508" y="2010470"/>
            <a:ext cx="1883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ENCODER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1647AA-5B8D-019C-3426-DF2374E80F05}"/>
              </a:ext>
            </a:extLst>
          </p:cNvPr>
          <p:cNvSpPr txBox="1"/>
          <p:nvPr/>
        </p:nvSpPr>
        <p:spPr>
          <a:xfrm>
            <a:off x="8396076" y="4491109"/>
            <a:ext cx="1883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DECODER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014B7F2-B94F-A76E-3934-5B5501284A3D}"/>
              </a:ext>
            </a:extLst>
          </p:cNvPr>
          <p:cNvCxnSpPr>
            <a:cxnSpLocks/>
          </p:cNvCxnSpPr>
          <p:nvPr/>
        </p:nvCxnSpPr>
        <p:spPr>
          <a:xfrm>
            <a:off x="7873828" y="2524192"/>
            <a:ext cx="276397" cy="0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F25FA0-1AEC-3120-DCDF-A8DA92B00D43}"/>
              </a:ext>
            </a:extLst>
          </p:cNvPr>
          <p:cNvCxnSpPr>
            <a:cxnSpLocks/>
          </p:cNvCxnSpPr>
          <p:nvPr/>
        </p:nvCxnSpPr>
        <p:spPr>
          <a:xfrm>
            <a:off x="8148637" y="2516251"/>
            <a:ext cx="0" cy="1170432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FEA573E-0F95-EFAD-2870-2AB285206CE7}"/>
              </a:ext>
            </a:extLst>
          </p:cNvPr>
          <p:cNvCxnSpPr>
            <a:cxnSpLocks/>
          </p:cNvCxnSpPr>
          <p:nvPr/>
        </p:nvCxnSpPr>
        <p:spPr>
          <a:xfrm>
            <a:off x="8140700" y="3680989"/>
            <a:ext cx="619827" cy="0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8E5F9F9-A45F-B6AA-3599-F9A8AD2FE705}"/>
              </a:ext>
            </a:extLst>
          </p:cNvPr>
          <p:cNvCxnSpPr>
            <a:cxnSpLocks/>
          </p:cNvCxnSpPr>
          <p:nvPr/>
        </p:nvCxnSpPr>
        <p:spPr>
          <a:xfrm flipV="1">
            <a:off x="8760527" y="3450794"/>
            <a:ext cx="0" cy="23812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2434733-39CD-01DF-00B4-3978E3E7BB17}"/>
              </a:ext>
            </a:extLst>
          </p:cNvPr>
          <p:cNvCxnSpPr>
            <a:cxnSpLocks/>
          </p:cNvCxnSpPr>
          <p:nvPr/>
        </p:nvCxnSpPr>
        <p:spPr>
          <a:xfrm>
            <a:off x="8971829" y="2524192"/>
            <a:ext cx="276397" cy="0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879E75-1DE9-26A3-57E3-3340DEA36E94}"/>
              </a:ext>
            </a:extLst>
          </p:cNvPr>
          <p:cNvCxnSpPr>
            <a:cxnSpLocks/>
          </p:cNvCxnSpPr>
          <p:nvPr/>
        </p:nvCxnSpPr>
        <p:spPr>
          <a:xfrm>
            <a:off x="9246638" y="2516251"/>
            <a:ext cx="0" cy="1170432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CF106E-8B7B-B565-B3C2-96062D29DE92}"/>
              </a:ext>
            </a:extLst>
          </p:cNvPr>
          <p:cNvCxnSpPr>
            <a:cxnSpLocks/>
          </p:cNvCxnSpPr>
          <p:nvPr/>
        </p:nvCxnSpPr>
        <p:spPr>
          <a:xfrm>
            <a:off x="9238701" y="3680989"/>
            <a:ext cx="619827" cy="0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E949F4A-FE7C-53DD-7F61-BC1936102F15}"/>
              </a:ext>
            </a:extLst>
          </p:cNvPr>
          <p:cNvCxnSpPr>
            <a:cxnSpLocks/>
          </p:cNvCxnSpPr>
          <p:nvPr/>
        </p:nvCxnSpPr>
        <p:spPr>
          <a:xfrm flipV="1">
            <a:off x="9858528" y="3450794"/>
            <a:ext cx="0" cy="23812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019A35C-B90B-79E0-8D57-B7CD6B641251}"/>
              </a:ext>
            </a:extLst>
          </p:cNvPr>
          <p:cNvCxnSpPr>
            <a:cxnSpLocks/>
          </p:cNvCxnSpPr>
          <p:nvPr/>
        </p:nvCxnSpPr>
        <p:spPr>
          <a:xfrm>
            <a:off x="10069830" y="2524192"/>
            <a:ext cx="276397" cy="0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4E00C4F-67D3-70C2-9163-A89DD029ED7F}"/>
              </a:ext>
            </a:extLst>
          </p:cNvPr>
          <p:cNvCxnSpPr>
            <a:cxnSpLocks/>
          </p:cNvCxnSpPr>
          <p:nvPr/>
        </p:nvCxnSpPr>
        <p:spPr>
          <a:xfrm>
            <a:off x="10344639" y="2516251"/>
            <a:ext cx="0" cy="1170432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7C255F-F995-228E-E6F7-F785E6FCD389}"/>
              </a:ext>
            </a:extLst>
          </p:cNvPr>
          <p:cNvCxnSpPr>
            <a:cxnSpLocks/>
          </p:cNvCxnSpPr>
          <p:nvPr/>
        </p:nvCxnSpPr>
        <p:spPr>
          <a:xfrm>
            <a:off x="10336702" y="3680989"/>
            <a:ext cx="619827" cy="0"/>
          </a:xfrm>
          <a:prstGeom prst="straightConnector1">
            <a:avLst/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C8BF4F4-7E06-8E08-0B56-AAB18D7C9C1A}"/>
              </a:ext>
            </a:extLst>
          </p:cNvPr>
          <p:cNvCxnSpPr>
            <a:cxnSpLocks/>
          </p:cNvCxnSpPr>
          <p:nvPr/>
        </p:nvCxnSpPr>
        <p:spPr>
          <a:xfrm flipV="1">
            <a:off x="10956529" y="3444446"/>
            <a:ext cx="0" cy="23812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511366-A784-01AE-30A7-EE5D937DAE53}"/>
              </a:ext>
            </a:extLst>
          </p:cNvPr>
          <p:cNvCxnSpPr>
            <a:cxnSpLocks/>
          </p:cNvCxnSpPr>
          <p:nvPr/>
        </p:nvCxnSpPr>
        <p:spPr>
          <a:xfrm flipV="1">
            <a:off x="7662526" y="3542226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3726023-F155-2092-7CF5-3BCEB6864A20}"/>
              </a:ext>
            </a:extLst>
          </p:cNvPr>
          <p:cNvSpPr txBox="1"/>
          <p:nvPr/>
        </p:nvSpPr>
        <p:spPr>
          <a:xfrm>
            <a:off x="7275650" y="4252498"/>
            <a:ext cx="82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START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6767D5A-2E34-D36E-E4C4-C496A42C01FE}"/>
              </a:ext>
            </a:extLst>
          </p:cNvPr>
          <p:cNvSpPr/>
          <p:nvPr/>
        </p:nvSpPr>
        <p:spPr>
          <a:xfrm>
            <a:off x="7495869" y="4005331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2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08060-FB49-3EB1-2741-84EB8E09D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0A37DC-7AAE-F73B-378A-928D2C46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17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F577844-F928-D1E1-31FB-C397C3B16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703D68AD-CE17-59BA-771C-4FC5BE26780A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Seq2Seq with Attention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21A448F-01A1-F983-4544-C194982419C7}"/>
              </a:ext>
            </a:extLst>
          </p:cNvPr>
          <p:cNvSpPr/>
          <p:nvPr/>
        </p:nvSpPr>
        <p:spPr>
          <a:xfrm>
            <a:off x="1429755" y="3863430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524865E-B484-ED2D-C076-408A4EA6967D}"/>
              </a:ext>
            </a:extLst>
          </p:cNvPr>
          <p:cNvCxnSpPr>
            <a:cxnSpLocks/>
          </p:cNvCxnSpPr>
          <p:nvPr/>
        </p:nvCxnSpPr>
        <p:spPr>
          <a:xfrm>
            <a:off x="2279164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A6CFDB5-A608-5107-E5C2-0CEDBC22E242}"/>
              </a:ext>
            </a:extLst>
          </p:cNvPr>
          <p:cNvCxnSpPr>
            <a:cxnSpLocks/>
          </p:cNvCxnSpPr>
          <p:nvPr/>
        </p:nvCxnSpPr>
        <p:spPr>
          <a:xfrm>
            <a:off x="3378549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380FE35-BACE-9DBA-CA85-B3E9B467F4B2}"/>
              </a:ext>
            </a:extLst>
          </p:cNvPr>
          <p:cNvCxnSpPr>
            <a:cxnSpLocks/>
          </p:cNvCxnSpPr>
          <p:nvPr/>
        </p:nvCxnSpPr>
        <p:spPr>
          <a:xfrm>
            <a:off x="4478694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C077274-6644-0422-397E-3C62E2971B7D}"/>
              </a:ext>
            </a:extLst>
          </p:cNvPr>
          <p:cNvCxnSpPr>
            <a:cxnSpLocks/>
          </p:cNvCxnSpPr>
          <p:nvPr/>
        </p:nvCxnSpPr>
        <p:spPr>
          <a:xfrm>
            <a:off x="5577576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D1BB0A8-C5E6-977A-69E7-C2388808DEA1}"/>
              </a:ext>
            </a:extLst>
          </p:cNvPr>
          <p:cNvCxnSpPr>
            <a:cxnSpLocks/>
          </p:cNvCxnSpPr>
          <p:nvPr/>
        </p:nvCxnSpPr>
        <p:spPr>
          <a:xfrm flipV="1">
            <a:off x="1841424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3D768CF-BA70-E73A-8CA3-91A97B313C37}"/>
              </a:ext>
            </a:extLst>
          </p:cNvPr>
          <p:cNvCxnSpPr>
            <a:cxnSpLocks/>
          </p:cNvCxnSpPr>
          <p:nvPr/>
        </p:nvCxnSpPr>
        <p:spPr>
          <a:xfrm flipV="1">
            <a:off x="2934697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4BD9FCA-25F1-6509-6F59-AA39BE5FBD0B}"/>
              </a:ext>
            </a:extLst>
          </p:cNvPr>
          <p:cNvCxnSpPr>
            <a:cxnSpLocks/>
          </p:cNvCxnSpPr>
          <p:nvPr/>
        </p:nvCxnSpPr>
        <p:spPr>
          <a:xfrm flipV="1">
            <a:off x="4027970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5480BAA-11FB-8E81-0CF1-9686DF4FC7C1}"/>
              </a:ext>
            </a:extLst>
          </p:cNvPr>
          <p:cNvCxnSpPr>
            <a:cxnSpLocks/>
          </p:cNvCxnSpPr>
          <p:nvPr/>
        </p:nvCxnSpPr>
        <p:spPr>
          <a:xfrm flipV="1">
            <a:off x="5121243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FAB0AE6-497B-E34E-B2D4-9EC35F14B6B5}"/>
              </a:ext>
            </a:extLst>
          </p:cNvPr>
          <p:cNvCxnSpPr>
            <a:cxnSpLocks/>
          </p:cNvCxnSpPr>
          <p:nvPr/>
        </p:nvCxnSpPr>
        <p:spPr>
          <a:xfrm flipV="1">
            <a:off x="6214515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78B647E-C074-AF9B-FEEE-C8926D05E299}"/>
              </a:ext>
            </a:extLst>
          </p:cNvPr>
          <p:cNvSpPr/>
          <p:nvPr/>
        </p:nvSpPr>
        <p:spPr>
          <a:xfrm>
            <a:off x="2530514" y="3870184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008ABD-040B-32C7-34D8-F4AD1341731E}"/>
              </a:ext>
            </a:extLst>
          </p:cNvPr>
          <p:cNvSpPr/>
          <p:nvPr/>
        </p:nvSpPr>
        <p:spPr>
          <a:xfrm>
            <a:off x="3631272" y="3863430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5D51BBF-5E83-07DD-51E2-08ACF03D2CD3}"/>
              </a:ext>
            </a:extLst>
          </p:cNvPr>
          <p:cNvSpPr/>
          <p:nvPr/>
        </p:nvSpPr>
        <p:spPr>
          <a:xfrm>
            <a:off x="4732031" y="3870184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BA72FAF-8E51-02B2-8CCA-4DA9A0F9D4D9}"/>
              </a:ext>
            </a:extLst>
          </p:cNvPr>
          <p:cNvSpPr/>
          <p:nvPr/>
        </p:nvSpPr>
        <p:spPr>
          <a:xfrm>
            <a:off x="5832788" y="3859658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E76C356-06D6-1BAA-1E8F-968C785437E8}"/>
              </a:ext>
            </a:extLst>
          </p:cNvPr>
          <p:cNvCxnSpPr>
            <a:cxnSpLocks/>
          </p:cNvCxnSpPr>
          <p:nvPr/>
        </p:nvCxnSpPr>
        <p:spPr>
          <a:xfrm>
            <a:off x="6688468" y="400862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2A6CC8E-501E-D6D9-D160-8DE874DDC21F}"/>
              </a:ext>
            </a:extLst>
          </p:cNvPr>
          <p:cNvGrpSpPr/>
          <p:nvPr/>
        </p:nvGrpSpPr>
        <p:grpSpPr>
          <a:xfrm>
            <a:off x="6932301" y="3863430"/>
            <a:ext cx="823336" cy="302988"/>
            <a:chOff x="3740342" y="4751604"/>
            <a:chExt cx="1192290" cy="44276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1AA5F7B-341C-07D9-67B3-D96739938450}"/>
                </a:ext>
              </a:extLst>
            </p:cNvPr>
            <p:cNvSpPr/>
            <p:nvPr/>
          </p:nvSpPr>
          <p:spPr>
            <a:xfrm>
              <a:off x="3740342" y="4751604"/>
              <a:ext cx="124691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6A0B196-BC02-415D-EBE8-C331C9AB39B3}"/>
                </a:ext>
              </a:extLst>
            </p:cNvPr>
            <p:cNvSpPr/>
            <p:nvPr/>
          </p:nvSpPr>
          <p:spPr>
            <a:xfrm>
              <a:off x="3875900" y="4751604"/>
              <a:ext cx="215992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C1FC335-ADD4-899D-1ADF-E078532E939E}"/>
                </a:ext>
              </a:extLst>
            </p:cNvPr>
            <p:cNvSpPr/>
            <p:nvPr/>
          </p:nvSpPr>
          <p:spPr>
            <a:xfrm>
              <a:off x="4098526" y="4751604"/>
              <a:ext cx="215992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2B637F5-C6C6-D45A-082F-4732F1FF4C36}"/>
                </a:ext>
              </a:extLst>
            </p:cNvPr>
            <p:cNvSpPr/>
            <p:nvPr/>
          </p:nvSpPr>
          <p:spPr>
            <a:xfrm>
              <a:off x="4325386" y="4751604"/>
              <a:ext cx="257197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2C9D536-EFB4-B1EA-FE2D-6DF301296A2E}"/>
                </a:ext>
              </a:extLst>
            </p:cNvPr>
            <p:cNvSpPr/>
            <p:nvPr/>
          </p:nvSpPr>
          <p:spPr>
            <a:xfrm>
              <a:off x="4582583" y="4751604"/>
              <a:ext cx="350049" cy="442762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417D6D1-3ADA-D2ED-50AC-4945198B5187}"/>
              </a:ext>
            </a:extLst>
          </p:cNvPr>
          <p:cNvSpPr/>
          <p:nvPr/>
        </p:nvSpPr>
        <p:spPr>
          <a:xfrm>
            <a:off x="1660583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8AE70E7-9958-D8B9-1534-8057D6024350}"/>
              </a:ext>
            </a:extLst>
          </p:cNvPr>
          <p:cNvSpPr/>
          <p:nvPr/>
        </p:nvSpPr>
        <p:spPr>
          <a:xfrm>
            <a:off x="2753856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B10EDC-90C0-CEB1-7214-9CEFF510F7AF}"/>
              </a:ext>
            </a:extLst>
          </p:cNvPr>
          <p:cNvSpPr/>
          <p:nvPr/>
        </p:nvSpPr>
        <p:spPr>
          <a:xfrm>
            <a:off x="3847129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17F763B-2CFC-D079-D8B3-7CB76B29A86E}"/>
              </a:ext>
            </a:extLst>
          </p:cNvPr>
          <p:cNvSpPr/>
          <p:nvPr/>
        </p:nvSpPr>
        <p:spPr>
          <a:xfrm>
            <a:off x="4940402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1CC0832-DCA4-480B-E859-E7AC2AB85F6D}"/>
              </a:ext>
            </a:extLst>
          </p:cNvPr>
          <p:cNvSpPr/>
          <p:nvPr/>
        </p:nvSpPr>
        <p:spPr>
          <a:xfrm>
            <a:off x="6033674" y="4723614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A99055-26B1-38E6-902E-AADDDE88228E}"/>
              </a:ext>
            </a:extLst>
          </p:cNvPr>
          <p:cNvSpPr/>
          <p:nvPr/>
        </p:nvSpPr>
        <p:spPr>
          <a:xfrm>
            <a:off x="1428171" y="3040650"/>
            <a:ext cx="5227955" cy="3029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Attention Layer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2F8E04-5DCD-4FA9-3AAC-D88781D64C75}"/>
              </a:ext>
            </a:extLst>
          </p:cNvPr>
          <p:cNvCxnSpPr>
            <a:cxnSpLocks/>
          </p:cNvCxnSpPr>
          <p:nvPr/>
        </p:nvCxnSpPr>
        <p:spPr>
          <a:xfrm flipV="1">
            <a:off x="1841423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E41996-B1CA-FE75-6417-E91A629756C4}"/>
              </a:ext>
            </a:extLst>
          </p:cNvPr>
          <p:cNvCxnSpPr>
            <a:cxnSpLocks/>
          </p:cNvCxnSpPr>
          <p:nvPr/>
        </p:nvCxnSpPr>
        <p:spPr>
          <a:xfrm flipV="1">
            <a:off x="2934696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506E69-EB6C-8420-BAD5-6984FF72144D}"/>
              </a:ext>
            </a:extLst>
          </p:cNvPr>
          <p:cNvCxnSpPr>
            <a:cxnSpLocks/>
          </p:cNvCxnSpPr>
          <p:nvPr/>
        </p:nvCxnSpPr>
        <p:spPr>
          <a:xfrm flipV="1">
            <a:off x="4027969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803FCE-CFC4-59CB-15FC-3F58CC72D971}"/>
              </a:ext>
            </a:extLst>
          </p:cNvPr>
          <p:cNvCxnSpPr>
            <a:cxnSpLocks/>
          </p:cNvCxnSpPr>
          <p:nvPr/>
        </p:nvCxnSpPr>
        <p:spPr>
          <a:xfrm flipV="1">
            <a:off x="5121242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A81B7C-0C26-85E9-1152-9F5DC086236A}"/>
              </a:ext>
            </a:extLst>
          </p:cNvPr>
          <p:cNvCxnSpPr>
            <a:cxnSpLocks/>
          </p:cNvCxnSpPr>
          <p:nvPr/>
        </p:nvCxnSpPr>
        <p:spPr>
          <a:xfrm flipV="1">
            <a:off x="6214514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522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B3B41-D6CB-F766-5455-041553742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2FB7A7-9BB7-9D77-285F-5001AA96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18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717E14F0-A7CF-254F-589F-1947B5900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BF4C8102-D290-494C-9E73-AFBA6E8474CE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Seq2Seq with Attention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0123A8B-9F2C-D3C1-8B68-5CD4BBDC13AD}"/>
              </a:ext>
            </a:extLst>
          </p:cNvPr>
          <p:cNvSpPr/>
          <p:nvPr/>
        </p:nvSpPr>
        <p:spPr>
          <a:xfrm>
            <a:off x="1429755" y="3863430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B047C91-B4EA-A134-CADB-0B40B7194239}"/>
              </a:ext>
            </a:extLst>
          </p:cNvPr>
          <p:cNvCxnSpPr>
            <a:cxnSpLocks/>
          </p:cNvCxnSpPr>
          <p:nvPr/>
        </p:nvCxnSpPr>
        <p:spPr>
          <a:xfrm>
            <a:off x="2279164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CD0A30-EEE2-1E19-27C7-3C00835FE0B1}"/>
              </a:ext>
            </a:extLst>
          </p:cNvPr>
          <p:cNvCxnSpPr>
            <a:cxnSpLocks/>
          </p:cNvCxnSpPr>
          <p:nvPr/>
        </p:nvCxnSpPr>
        <p:spPr>
          <a:xfrm>
            <a:off x="3378549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FE29BE7-CF19-52FC-2AB1-1905CAD72025}"/>
              </a:ext>
            </a:extLst>
          </p:cNvPr>
          <p:cNvCxnSpPr>
            <a:cxnSpLocks/>
          </p:cNvCxnSpPr>
          <p:nvPr/>
        </p:nvCxnSpPr>
        <p:spPr>
          <a:xfrm>
            <a:off x="4478694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992B6E-137F-84B6-4DE8-BA673CD361A1}"/>
              </a:ext>
            </a:extLst>
          </p:cNvPr>
          <p:cNvCxnSpPr>
            <a:cxnSpLocks/>
          </p:cNvCxnSpPr>
          <p:nvPr/>
        </p:nvCxnSpPr>
        <p:spPr>
          <a:xfrm>
            <a:off x="5577576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82E2CC6-1A35-999D-D008-E98CD57BB310}"/>
              </a:ext>
            </a:extLst>
          </p:cNvPr>
          <p:cNvCxnSpPr>
            <a:cxnSpLocks/>
          </p:cNvCxnSpPr>
          <p:nvPr/>
        </p:nvCxnSpPr>
        <p:spPr>
          <a:xfrm flipV="1">
            <a:off x="1841424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BAACC25-AA9C-6821-A5D7-61A06E4138E7}"/>
              </a:ext>
            </a:extLst>
          </p:cNvPr>
          <p:cNvCxnSpPr>
            <a:cxnSpLocks/>
          </p:cNvCxnSpPr>
          <p:nvPr/>
        </p:nvCxnSpPr>
        <p:spPr>
          <a:xfrm flipV="1">
            <a:off x="2934697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18209BB-1C48-2D66-14F9-753066FCF3E8}"/>
              </a:ext>
            </a:extLst>
          </p:cNvPr>
          <p:cNvCxnSpPr>
            <a:cxnSpLocks/>
          </p:cNvCxnSpPr>
          <p:nvPr/>
        </p:nvCxnSpPr>
        <p:spPr>
          <a:xfrm flipV="1">
            <a:off x="4027970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FA84636-0436-36E1-553E-23C9F73F1F1E}"/>
              </a:ext>
            </a:extLst>
          </p:cNvPr>
          <p:cNvCxnSpPr>
            <a:cxnSpLocks/>
          </p:cNvCxnSpPr>
          <p:nvPr/>
        </p:nvCxnSpPr>
        <p:spPr>
          <a:xfrm flipV="1">
            <a:off x="5121243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4C85144-97EB-C2A7-0558-9A959CC7BFE2}"/>
              </a:ext>
            </a:extLst>
          </p:cNvPr>
          <p:cNvCxnSpPr>
            <a:cxnSpLocks/>
          </p:cNvCxnSpPr>
          <p:nvPr/>
        </p:nvCxnSpPr>
        <p:spPr>
          <a:xfrm flipV="1">
            <a:off x="6214515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5E2DBABD-C458-8402-F8A5-C66F580145A7}"/>
              </a:ext>
            </a:extLst>
          </p:cNvPr>
          <p:cNvSpPr/>
          <p:nvPr/>
        </p:nvSpPr>
        <p:spPr>
          <a:xfrm>
            <a:off x="2530514" y="3870184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9E2C956-B2BC-BE6C-87B5-FFFD9A19122C}"/>
              </a:ext>
            </a:extLst>
          </p:cNvPr>
          <p:cNvSpPr/>
          <p:nvPr/>
        </p:nvSpPr>
        <p:spPr>
          <a:xfrm>
            <a:off x="3631272" y="3863430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1F052B6-35ED-35B8-93CA-B1459A230286}"/>
              </a:ext>
            </a:extLst>
          </p:cNvPr>
          <p:cNvSpPr/>
          <p:nvPr/>
        </p:nvSpPr>
        <p:spPr>
          <a:xfrm>
            <a:off x="4732031" y="3870184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E86F991-3CC1-FAE3-416D-3CFE3148A435}"/>
              </a:ext>
            </a:extLst>
          </p:cNvPr>
          <p:cNvSpPr/>
          <p:nvPr/>
        </p:nvSpPr>
        <p:spPr>
          <a:xfrm>
            <a:off x="5832788" y="3859658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B305BBA-C9EC-6457-00A4-FBE767C511FF}"/>
              </a:ext>
            </a:extLst>
          </p:cNvPr>
          <p:cNvCxnSpPr>
            <a:cxnSpLocks/>
          </p:cNvCxnSpPr>
          <p:nvPr/>
        </p:nvCxnSpPr>
        <p:spPr>
          <a:xfrm>
            <a:off x="6688468" y="400862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D05E6A3-0970-C179-53AA-57F604F29127}"/>
              </a:ext>
            </a:extLst>
          </p:cNvPr>
          <p:cNvGrpSpPr/>
          <p:nvPr/>
        </p:nvGrpSpPr>
        <p:grpSpPr>
          <a:xfrm>
            <a:off x="6932301" y="3863430"/>
            <a:ext cx="823336" cy="302988"/>
            <a:chOff x="3740342" y="4751604"/>
            <a:chExt cx="1192290" cy="44276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B32C6B6-78D2-19D2-60B5-734B7BB6EC9F}"/>
                </a:ext>
              </a:extLst>
            </p:cNvPr>
            <p:cNvSpPr/>
            <p:nvPr/>
          </p:nvSpPr>
          <p:spPr>
            <a:xfrm>
              <a:off x="3740342" y="4751604"/>
              <a:ext cx="124691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60F5C0B-1140-14BA-CD97-A1949A391A04}"/>
                </a:ext>
              </a:extLst>
            </p:cNvPr>
            <p:cNvSpPr/>
            <p:nvPr/>
          </p:nvSpPr>
          <p:spPr>
            <a:xfrm>
              <a:off x="3875900" y="4751604"/>
              <a:ext cx="215992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B7599A6-977D-0220-B594-5DFA76D2AD89}"/>
                </a:ext>
              </a:extLst>
            </p:cNvPr>
            <p:cNvSpPr/>
            <p:nvPr/>
          </p:nvSpPr>
          <p:spPr>
            <a:xfrm>
              <a:off x="4098526" y="4751604"/>
              <a:ext cx="215992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3708420-4919-EF50-81DF-F054B0850ECC}"/>
                </a:ext>
              </a:extLst>
            </p:cNvPr>
            <p:cNvSpPr/>
            <p:nvPr/>
          </p:nvSpPr>
          <p:spPr>
            <a:xfrm>
              <a:off x="4325386" y="4751604"/>
              <a:ext cx="257197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E1DF4BF-8D09-1724-842D-BB3A25D8A71B}"/>
                </a:ext>
              </a:extLst>
            </p:cNvPr>
            <p:cNvSpPr/>
            <p:nvPr/>
          </p:nvSpPr>
          <p:spPr>
            <a:xfrm>
              <a:off x="4582583" y="4751604"/>
              <a:ext cx="350049" cy="442762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740507F-952E-1458-6B0D-F3743CAB99D0}"/>
              </a:ext>
            </a:extLst>
          </p:cNvPr>
          <p:cNvSpPr/>
          <p:nvPr/>
        </p:nvSpPr>
        <p:spPr>
          <a:xfrm>
            <a:off x="1660583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457D498-7362-C5B1-4BB3-BC55DE33195A}"/>
              </a:ext>
            </a:extLst>
          </p:cNvPr>
          <p:cNvSpPr/>
          <p:nvPr/>
        </p:nvSpPr>
        <p:spPr>
          <a:xfrm>
            <a:off x="2753856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AEC5561-1526-4698-D0CD-16DBAD1C86EE}"/>
              </a:ext>
            </a:extLst>
          </p:cNvPr>
          <p:cNvSpPr/>
          <p:nvPr/>
        </p:nvSpPr>
        <p:spPr>
          <a:xfrm>
            <a:off x="3847129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B8881FC-484F-5C15-E667-E93CD72A37B0}"/>
              </a:ext>
            </a:extLst>
          </p:cNvPr>
          <p:cNvSpPr/>
          <p:nvPr/>
        </p:nvSpPr>
        <p:spPr>
          <a:xfrm>
            <a:off x="4940402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13C3EA7-E335-2538-82D4-8B05B93D3098}"/>
              </a:ext>
            </a:extLst>
          </p:cNvPr>
          <p:cNvSpPr/>
          <p:nvPr/>
        </p:nvSpPr>
        <p:spPr>
          <a:xfrm>
            <a:off x="6033674" y="4723614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8E5AF6-37E0-10A8-C2C6-D7453EFA8CC1}"/>
              </a:ext>
            </a:extLst>
          </p:cNvPr>
          <p:cNvSpPr/>
          <p:nvPr/>
        </p:nvSpPr>
        <p:spPr>
          <a:xfrm>
            <a:off x="1428171" y="3040650"/>
            <a:ext cx="5227955" cy="3029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Attention Layer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B7ABD2-3468-5FD8-3742-D1E426F37655}"/>
              </a:ext>
            </a:extLst>
          </p:cNvPr>
          <p:cNvCxnSpPr>
            <a:cxnSpLocks/>
          </p:cNvCxnSpPr>
          <p:nvPr/>
        </p:nvCxnSpPr>
        <p:spPr>
          <a:xfrm flipV="1">
            <a:off x="1841423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D929DA-7333-8E78-89F5-4DD58879010E}"/>
              </a:ext>
            </a:extLst>
          </p:cNvPr>
          <p:cNvCxnSpPr>
            <a:cxnSpLocks/>
          </p:cNvCxnSpPr>
          <p:nvPr/>
        </p:nvCxnSpPr>
        <p:spPr>
          <a:xfrm flipV="1">
            <a:off x="2934696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2BA947-575D-AF21-4737-7F57026AB409}"/>
              </a:ext>
            </a:extLst>
          </p:cNvPr>
          <p:cNvCxnSpPr>
            <a:cxnSpLocks/>
          </p:cNvCxnSpPr>
          <p:nvPr/>
        </p:nvCxnSpPr>
        <p:spPr>
          <a:xfrm flipV="1">
            <a:off x="4027969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EB7370-2C00-9B4B-3666-366BE6DA37FF}"/>
              </a:ext>
            </a:extLst>
          </p:cNvPr>
          <p:cNvCxnSpPr>
            <a:cxnSpLocks/>
          </p:cNvCxnSpPr>
          <p:nvPr/>
        </p:nvCxnSpPr>
        <p:spPr>
          <a:xfrm flipV="1">
            <a:off x="5121242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30654A-FC0F-3F81-5A1A-C68805C0A32A}"/>
              </a:ext>
            </a:extLst>
          </p:cNvPr>
          <p:cNvCxnSpPr>
            <a:cxnSpLocks/>
          </p:cNvCxnSpPr>
          <p:nvPr/>
        </p:nvCxnSpPr>
        <p:spPr>
          <a:xfrm flipV="1">
            <a:off x="6214514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C319A0-B6B1-A270-8ABC-4208EBA9F47E}"/>
              </a:ext>
            </a:extLst>
          </p:cNvPr>
          <p:cNvSpPr txBox="1"/>
          <p:nvPr/>
        </p:nvSpPr>
        <p:spPr>
          <a:xfrm>
            <a:off x="1420463" y="4986390"/>
            <a:ext cx="880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Hello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A956B2-0A5A-9FE9-CFAD-7E1D8AEC47F2}"/>
              </a:ext>
            </a:extLst>
          </p:cNvPr>
          <p:cNvSpPr txBox="1"/>
          <p:nvPr/>
        </p:nvSpPr>
        <p:spPr>
          <a:xfrm>
            <a:off x="2642659" y="4986390"/>
            <a:ext cx="56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my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D663BC-E171-429F-8BB6-63354A8FAC58}"/>
              </a:ext>
            </a:extLst>
          </p:cNvPr>
          <p:cNvSpPr txBox="1"/>
          <p:nvPr/>
        </p:nvSpPr>
        <p:spPr>
          <a:xfrm>
            <a:off x="3553455" y="4982027"/>
            <a:ext cx="997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FE407-1019-047C-59C2-200DE8F31E51}"/>
              </a:ext>
            </a:extLst>
          </p:cNvPr>
          <p:cNvSpPr txBox="1"/>
          <p:nvPr/>
        </p:nvSpPr>
        <p:spPr>
          <a:xfrm>
            <a:off x="5763589" y="4982027"/>
            <a:ext cx="892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Jimin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9B900-46D0-9A33-62F4-9704DB66DEEA}"/>
              </a:ext>
            </a:extLst>
          </p:cNvPr>
          <p:cNvSpPr txBox="1"/>
          <p:nvPr/>
        </p:nvSpPr>
        <p:spPr>
          <a:xfrm>
            <a:off x="4893141" y="4982027"/>
            <a:ext cx="42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is</a:t>
            </a:r>
          </a:p>
        </p:txBody>
      </p:sp>
    </p:spTree>
    <p:extLst>
      <p:ext uri="{BB962C8B-B14F-4D97-AF65-F5344CB8AC3E}">
        <p14:creationId xmlns:p14="http://schemas.microsoft.com/office/powerpoint/2010/main" val="381680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18490-C41E-388B-FC29-90ED4BCDD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C020A7-4CB1-7398-4B59-6AEA3582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19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B41288C-6E71-10F3-4D2B-B3E3F2510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8045B633-41B6-C1CD-B959-5CCF616DCBFF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Seq2Seq with Attention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E9697F0-5326-9EAA-AC91-8E3E6D1475E7}"/>
              </a:ext>
            </a:extLst>
          </p:cNvPr>
          <p:cNvSpPr/>
          <p:nvPr/>
        </p:nvSpPr>
        <p:spPr>
          <a:xfrm>
            <a:off x="1429755" y="3863430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944C9C1-E614-FACC-549A-37ABE42FB346}"/>
              </a:ext>
            </a:extLst>
          </p:cNvPr>
          <p:cNvCxnSpPr>
            <a:cxnSpLocks/>
          </p:cNvCxnSpPr>
          <p:nvPr/>
        </p:nvCxnSpPr>
        <p:spPr>
          <a:xfrm>
            <a:off x="2279164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CBD0E57-F11E-CCB6-EE7C-832AF97FD892}"/>
              </a:ext>
            </a:extLst>
          </p:cNvPr>
          <p:cNvCxnSpPr>
            <a:cxnSpLocks/>
          </p:cNvCxnSpPr>
          <p:nvPr/>
        </p:nvCxnSpPr>
        <p:spPr>
          <a:xfrm>
            <a:off x="3378549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444C094-BD0E-4AFA-09D4-14145175AB51}"/>
              </a:ext>
            </a:extLst>
          </p:cNvPr>
          <p:cNvCxnSpPr>
            <a:cxnSpLocks/>
          </p:cNvCxnSpPr>
          <p:nvPr/>
        </p:nvCxnSpPr>
        <p:spPr>
          <a:xfrm>
            <a:off x="4478694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5CDB3B9-73BB-31F6-FAF1-08536B1B8C57}"/>
              </a:ext>
            </a:extLst>
          </p:cNvPr>
          <p:cNvCxnSpPr>
            <a:cxnSpLocks/>
          </p:cNvCxnSpPr>
          <p:nvPr/>
        </p:nvCxnSpPr>
        <p:spPr>
          <a:xfrm>
            <a:off x="5577576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F64D65-7F03-78F3-0183-BEFC41121B70}"/>
              </a:ext>
            </a:extLst>
          </p:cNvPr>
          <p:cNvCxnSpPr>
            <a:cxnSpLocks/>
          </p:cNvCxnSpPr>
          <p:nvPr/>
        </p:nvCxnSpPr>
        <p:spPr>
          <a:xfrm flipV="1">
            <a:off x="1841424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13D8354-7ECC-0D10-9500-518E72B57C04}"/>
              </a:ext>
            </a:extLst>
          </p:cNvPr>
          <p:cNvCxnSpPr>
            <a:cxnSpLocks/>
          </p:cNvCxnSpPr>
          <p:nvPr/>
        </p:nvCxnSpPr>
        <p:spPr>
          <a:xfrm flipV="1">
            <a:off x="2934697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69E1152-35A0-883D-8A62-29CEAD1FA1BE}"/>
              </a:ext>
            </a:extLst>
          </p:cNvPr>
          <p:cNvCxnSpPr>
            <a:cxnSpLocks/>
          </p:cNvCxnSpPr>
          <p:nvPr/>
        </p:nvCxnSpPr>
        <p:spPr>
          <a:xfrm flipV="1">
            <a:off x="4027970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3367B5F-0B0F-3959-F4C0-8375BB68A49E}"/>
              </a:ext>
            </a:extLst>
          </p:cNvPr>
          <p:cNvCxnSpPr>
            <a:cxnSpLocks/>
          </p:cNvCxnSpPr>
          <p:nvPr/>
        </p:nvCxnSpPr>
        <p:spPr>
          <a:xfrm flipV="1">
            <a:off x="5121243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1D9A565-26DF-51DB-0EFC-B6E79233DE13}"/>
              </a:ext>
            </a:extLst>
          </p:cNvPr>
          <p:cNvCxnSpPr>
            <a:cxnSpLocks/>
          </p:cNvCxnSpPr>
          <p:nvPr/>
        </p:nvCxnSpPr>
        <p:spPr>
          <a:xfrm flipV="1">
            <a:off x="6214515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D36A3AB8-F3F4-3D97-AE1E-03289373D41E}"/>
              </a:ext>
            </a:extLst>
          </p:cNvPr>
          <p:cNvSpPr/>
          <p:nvPr/>
        </p:nvSpPr>
        <p:spPr>
          <a:xfrm>
            <a:off x="2530514" y="3870184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85AED53-87E6-3727-3100-3BBAF4002867}"/>
              </a:ext>
            </a:extLst>
          </p:cNvPr>
          <p:cNvSpPr/>
          <p:nvPr/>
        </p:nvSpPr>
        <p:spPr>
          <a:xfrm>
            <a:off x="3631272" y="3863430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635F478-50FF-4D7E-6371-A3D354328B50}"/>
              </a:ext>
            </a:extLst>
          </p:cNvPr>
          <p:cNvSpPr/>
          <p:nvPr/>
        </p:nvSpPr>
        <p:spPr>
          <a:xfrm>
            <a:off x="4732031" y="3870184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69653F8-8014-8B52-0504-E3E05E3B7132}"/>
              </a:ext>
            </a:extLst>
          </p:cNvPr>
          <p:cNvSpPr/>
          <p:nvPr/>
        </p:nvSpPr>
        <p:spPr>
          <a:xfrm>
            <a:off x="5832788" y="3859658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4DCF9D4-D953-1FD9-EACF-A648EF299724}"/>
              </a:ext>
            </a:extLst>
          </p:cNvPr>
          <p:cNvCxnSpPr>
            <a:cxnSpLocks/>
          </p:cNvCxnSpPr>
          <p:nvPr/>
        </p:nvCxnSpPr>
        <p:spPr>
          <a:xfrm>
            <a:off x="6688468" y="400862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5FFF2CC-9221-5918-77E6-7F25D22A30A3}"/>
              </a:ext>
            </a:extLst>
          </p:cNvPr>
          <p:cNvCxnSpPr>
            <a:cxnSpLocks/>
          </p:cNvCxnSpPr>
          <p:nvPr/>
        </p:nvCxnSpPr>
        <p:spPr>
          <a:xfrm>
            <a:off x="7782954" y="4013088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82B2DB3-B016-E9AA-94D6-52D2FA629E00}"/>
              </a:ext>
            </a:extLst>
          </p:cNvPr>
          <p:cNvSpPr/>
          <p:nvPr/>
        </p:nvSpPr>
        <p:spPr>
          <a:xfrm>
            <a:off x="8034303" y="3865889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324AC5B-A6C3-B871-78D7-050CB38B7CAE}"/>
              </a:ext>
            </a:extLst>
          </p:cNvPr>
          <p:cNvCxnSpPr>
            <a:cxnSpLocks/>
          </p:cNvCxnSpPr>
          <p:nvPr/>
        </p:nvCxnSpPr>
        <p:spPr>
          <a:xfrm flipH="1" flipV="1">
            <a:off x="8468641" y="2514752"/>
            <a:ext cx="1" cy="1259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CAF1C84-C513-C8EC-FA2F-DB7BD2D655EF}"/>
              </a:ext>
            </a:extLst>
          </p:cNvPr>
          <p:cNvGrpSpPr/>
          <p:nvPr/>
        </p:nvGrpSpPr>
        <p:grpSpPr>
          <a:xfrm>
            <a:off x="6932301" y="3863430"/>
            <a:ext cx="823336" cy="302988"/>
            <a:chOff x="3740342" y="4751604"/>
            <a:chExt cx="1192290" cy="44276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CA877A7-3ECF-A07B-5E50-AC67FD2E559B}"/>
                </a:ext>
              </a:extLst>
            </p:cNvPr>
            <p:cNvSpPr/>
            <p:nvPr/>
          </p:nvSpPr>
          <p:spPr>
            <a:xfrm>
              <a:off x="3740342" y="4751604"/>
              <a:ext cx="124691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BF31166-9020-3A80-01A1-68E1D4C04C76}"/>
                </a:ext>
              </a:extLst>
            </p:cNvPr>
            <p:cNvSpPr/>
            <p:nvPr/>
          </p:nvSpPr>
          <p:spPr>
            <a:xfrm>
              <a:off x="3875900" y="4751604"/>
              <a:ext cx="215992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D36466D-8D81-A789-F3E3-1DBA06080597}"/>
                </a:ext>
              </a:extLst>
            </p:cNvPr>
            <p:cNvSpPr/>
            <p:nvPr/>
          </p:nvSpPr>
          <p:spPr>
            <a:xfrm>
              <a:off x="4098526" y="4751604"/>
              <a:ext cx="215992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8071DA1-058E-5ED7-C401-38929A84A512}"/>
                </a:ext>
              </a:extLst>
            </p:cNvPr>
            <p:cNvSpPr/>
            <p:nvPr/>
          </p:nvSpPr>
          <p:spPr>
            <a:xfrm>
              <a:off x="4325386" y="4751604"/>
              <a:ext cx="257197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4043AEB-BE10-5585-9B88-75B64C96EF68}"/>
                </a:ext>
              </a:extLst>
            </p:cNvPr>
            <p:cNvSpPr/>
            <p:nvPr/>
          </p:nvSpPr>
          <p:spPr>
            <a:xfrm>
              <a:off x="4582583" y="4751604"/>
              <a:ext cx="350049" cy="442762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4C78546-40AD-756C-24B2-1EBAFE43480C}"/>
              </a:ext>
            </a:extLst>
          </p:cNvPr>
          <p:cNvSpPr/>
          <p:nvPr/>
        </p:nvSpPr>
        <p:spPr>
          <a:xfrm>
            <a:off x="1660583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D7EF124-0EA5-2CBD-7CDD-7A05DD590ECA}"/>
              </a:ext>
            </a:extLst>
          </p:cNvPr>
          <p:cNvSpPr/>
          <p:nvPr/>
        </p:nvSpPr>
        <p:spPr>
          <a:xfrm>
            <a:off x="2753856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41FA907-C9E7-3609-DC98-4C4B0F05DC84}"/>
              </a:ext>
            </a:extLst>
          </p:cNvPr>
          <p:cNvSpPr/>
          <p:nvPr/>
        </p:nvSpPr>
        <p:spPr>
          <a:xfrm>
            <a:off x="3847129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E28BEF0-AFA8-412B-1B0B-F72D1FA90C50}"/>
              </a:ext>
            </a:extLst>
          </p:cNvPr>
          <p:cNvSpPr/>
          <p:nvPr/>
        </p:nvSpPr>
        <p:spPr>
          <a:xfrm>
            <a:off x="4940402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7C7E423-E9D8-B137-4A48-4D456825C6E0}"/>
              </a:ext>
            </a:extLst>
          </p:cNvPr>
          <p:cNvSpPr/>
          <p:nvPr/>
        </p:nvSpPr>
        <p:spPr>
          <a:xfrm>
            <a:off x="6033674" y="4723614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9E0A159-DCF8-345F-653F-BFFD649CD540}"/>
              </a:ext>
            </a:extLst>
          </p:cNvPr>
          <p:cNvSpPr/>
          <p:nvPr/>
        </p:nvSpPr>
        <p:spPr>
          <a:xfrm>
            <a:off x="8276743" y="1492387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7AE625D-6644-0DD0-F5E9-FE1E3115C302}"/>
              </a:ext>
            </a:extLst>
          </p:cNvPr>
          <p:cNvCxnSpPr>
            <a:cxnSpLocks/>
          </p:cNvCxnSpPr>
          <p:nvPr/>
        </p:nvCxnSpPr>
        <p:spPr>
          <a:xfrm flipV="1">
            <a:off x="8468642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40721F2-A111-0112-1681-283349DA1C49}"/>
              </a:ext>
            </a:extLst>
          </p:cNvPr>
          <p:cNvSpPr txBox="1"/>
          <p:nvPr/>
        </p:nvSpPr>
        <p:spPr>
          <a:xfrm>
            <a:off x="8081766" y="4974989"/>
            <a:ext cx="82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START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A6B0525-94A0-0362-A875-EB2AFBC77F4A}"/>
              </a:ext>
            </a:extLst>
          </p:cNvPr>
          <p:cNvSpPr/>
          <p:nvPr/>
        </p:nvSpPr>
        <p:spPr>
          <a:xfrm>
            <a:off x="8301985" y="4727822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0F9866-199A-221E-D404-2389BD80E33A}"/>
              </a:ext>
            </a:extLst>
          </p:cNvPr>
          <p:cNvSpPr/>
          <p:nvPr/>
        </p:nvSpPr>
        <p:spPr>
          <a:xfrm>
            <a:off x="1428171" y="3040650"/>
            <a:ext cx="5227955" cy="3029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Attention Layer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62D106-4DF3-64DF-4E93-6753FC706C90}"/>
              </a:ext>
            </a:extLst>
          </p:cNvPr>
          <p:cNvCxnSpPr>
            <a:cxnSpLocks/>
          </p:cNvCxnSpPr>
          <p:nvPr/>
        </p:nvCxnSpPr>
        <p:spPr>
          <a:xfrm flipV="1">
            <a:off x="1841423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4EA1BB-A58B-5695-D0CD-C114C6BCA197}"/>
              </a:ext>
            </a:extLst>
          </p:cNvPr>
          <p:cNvCxnSpPr>
            <a:cxnSpLocks/>
          </p:cNvCxnSpPr>
          <p:nvPr/>
        </p:nvCxnSpPr>
        <p:spPr>
          <a:xfrm flipV="1">
            <a:off x="2934696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D5A00C-D116-3FCA-ED64-A35D26145C32}"/>
              </a:ext>
            </a:extLst>
          </p:cNvPr>
          <p:cNvCxnSpPr>
            <a:cxnSpLocks/>
          </p:cNvCxnSpPr>
          <p:nvPr/>
        </p:nvCxnSpPr>
        <p:spPr>
          <a:xfrm flipV="1">
            <a:off x="4027969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3DB917-F9A3-C5BC-860B-775843FBC577}"/>
              </a:ext>
            </a:extLst>
          </p:cNvPr>
          <p:cNvCxnSpPr>
            <a:cxnSpLocks/>
          </p:cNvCxnSpPr>
          <p:nvPr/>
        </p:nvCxnSpPr>
        <p:spPr>
          <a:xfrm flipV="1">
            <a:off x="5121242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4AB125-F81E-0DB2-7A35-4DA16163C57B}"/>
              </a:ext>
            </a:extLst>
          </p:cNvPr>
          <p:cNvCxnSpPr>
            <a:cxnSpLocks/>
          </p:cNvCxnSpPr>
          <p:nvPr/>
        </p:nvCxnSpPr>
        <p:spPr>
          <a:xfrm flipV="1">
            <a:off x="6214514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249DD6-2351-3459-AF83-A3F667E5F17F}"/>
              </a:ext>
            </a:extLst>
          </p:cNvPr>
          <p:cNvSpPr txBox="1"/>
          <p:nvPr/>
        </p:nvSpPr>
        <p:spPr>
          <a:xfrm>
            <a:off x="3024559" y="2110779"/>
            <a:ext cx="20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vector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037DFE-5E2B-7713-CF69-B596798DFAA2}"/>
              </a:ext>
            </a:extLst>
          </p:cNvPr>
          <p:cNvCxnSpPr>
            <a:cxnSpLocks/>
          </p:cNvCxnSpPr>
          <p:nvPr/>
        </p:nvCxnSpPr>
        <p:spPr>
          <a:xfrm flipV="1">
            <a:off x="4042148" y="2571990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687914-94CC-73CD-2208-B6E540E6FFD4}"/>
                  </a:ext>
                </a:extLst>
              </p:cNvPr>
              <p:cNvSpPr txBox="1"/>
              <p:nvPr/>
            </p:nvSpPr>
            <p:spPr>
              <a:xfrm>
                <a:off x="8327576" y="2179905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687914-94CC-73CD-2208-B6E540E6F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576" y="2179905"/>
                <a:ext cx="282129" cy="276999"/>
              </a:xfrm>
              <a:prstGeom prst="rect">
                <a:avLst/>
              </a:prstGeom>
              <a:blipFill>
                <a:blip r:embed="rId4"/>
                <a:stretch>
                  <a:fillRect l="-26087" t="-2222" r="-28261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604D0F-A4E7-CB7B-C401-FF5C8CFF107F}"/>
              </a:ext>
            </a:extLst>
          </p:cNvPr>
          <p:cNvCxnSpPr>
            <a:cxnSpLocks/>
          </p:cNvCxnSpPr>
          <p:nvPr/>
        </p:nvCxnSpPr>
        <p:spPr>
          <a:xfrm flipV="1">
            <a:off x="8457583" y="1753953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120F52-634C-E199-8562-A3EDC044B9A1}"/>
              </a:ext>
            </a:extLst>
          </p:cNvPr>
          <p:cNvCxnSpPr>
            <a:cxnSpLocks/>
            <a:stCxn id="102" idx="0"/>
          </p:cNvCxnSpPr>
          <p:nvPr/>
        </p:nvCxnSpPr>
        <p:spPr>
          <a:xfrm flipH="1" flipV="1">
            <a:off x="1841423" y="3428871"/>
            <a:ext cx="6604549" cy="437018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F8F0F9-CE99-EF6D-D260-83B22C160A61}"/>
              </a:ext>
            </a:extLst>
          </p:cNvPr>
          <p:cNvCxnSpPr>
            <a:cxnSpLocks/>
            <a:stCxn id="102" idx="0"/>
          </p:cNvCxnSpPr>
          <p:nvPr/>
        </p:nvCxnSpPr>
        <p:spPr>
          <a:xfrm flipH="1" flipV="1">
            <a:off x="2934696" y="3428871"/>
            <a:ext cx="5511276" cy="437018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F13284-2417-210C-4651-A3E65476C2EE}"/>
              </a:ext>
            </a:extLst>
          </p:cNvPr>
          <p:cNvCxnSpPr>
            <a:cxnSpLocks/>
            <a:stCxn id="102" idx="0"/>
          </p:cNvCxnSpPr>
          <p:nvPr/>
        </p:nvCxnSpPr>
        <p:spPr>
          <a:xfrm flipH="1" flipV="1">
            <a:off x="4027968" y="3422355"/>
            <a:ext cx="4418004" cy="44353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30A0D4-1B17-72A8-FFB3-9EBE9A2B9E53}"/>
              </a:ext>
            </a:extLst>
          </p:cNvPr>
          <p:cNvCxnSpPr>
            <a:cxnSpLocks/>
            <a:stCxn id="102" idx="0"/>
          </p:cNvCxnSpPr>
          <p:nvPr/>
        </p:nvCxnSpPr>
        <p:spPr>
          <a:xfrm flipH="1" flipV="1">
            <a:off x="5121242" y="3417067"/>
            <a:ext cx="3324730" cy="44882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C01B508-29D6-DB57-F165-CB4BC47082AF}"/>
              </a:ext>
            </a:extLst>
          </p:cNvPr>
          <p:cNvCxnSpPr>
            <a:cxnSpLocks/>
            <a:stCxn id="102" idx="0"/>
          </p:cNvCxnSpPr>
          <p:nvPr/>
        </p:nvCxnSpPr>
        <p:spPr>
          <a:xfrm flipH="1" flipV="1">
            <a:off x="6213899" y="3415803"/>
            <a:ext cx="2232073" cy="450086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43F1A44-5C77-BF27-1DFE-9134362B76DD}"/>
              </a:ext>
            </a:extLst>
          </p:cNvPr>
          <p:cNvSpPr txBox="1"/>
          <p:nvPr/>
        </p:nvSpPr>
        <p:spPr>
          <a:xfrm>
            <a:off x="1420463" y="4986390"/>
            <a:ext cx="880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Hello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365719-E164-76F4-91D5-DE7C66EEE108}"/>
              </a:ext>
            </a:extLst>
          </p:cNvPr>
          <p:cNvSpPr txBox="1"/>
          <p:nvPr/>
        </p:nvSpPr>
        <p:spPr>
          <a:xfrm>
            <a:off x="2642659" y="4986390"/>
            <a:ext cx="56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my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47A1DA-8D67-20FD-C60F-BAF4CAF3C6E6}"/>
              </a:ext>
            </a:extLst>
          </p:cNvPr>
          <p:cNvSpPr txBox="1"/>
          <p:nvPr/>
        </p:nvSpPr>
        <p:spPr>
          <a:xfrm>
            <a:off x="3553455" y="4982027"/>
            <a:ext cx="997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name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77CCB2-F02D-EB0F-2A06-DE97047F9142}"/>
              </a:ext>
            </a:extLst>
          </p:cNvPr>
          <p:cNvSpPr txBox="1"/>
          <p:nvPr/>
        </p:nvSpPr>
        <p:spPr>
          <a:xfrm>
            <a:off x="5763589" y="4982027"/>
            <a:ext cx="892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Jimin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10790A4-E509-9342-C274-204C5F1AAA2C}"/>
              </a:ext>
            </a:extLst>
          </p:cNvPr>
          <p:cNvSpPr txBox="1"/>
          <p:nvPr/>
        </p:nvSpPr>
        <p:spPr>
          <a:xfrm>
            <a:off x="4893141" y="4982027"/>
            <a:ext cx="42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is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6C0691-B361-3EDA-9D89-3AAC1BEA2CE6}"/>
              </a:ext>
            </a:extLst>
          </p:cNvPr>
          <p:cNvSpPr txBox="1"/>
          <p:nvPr/>
        </p:nvSpPr>
        <p:spPr>
          <a:xfrm>
            <a:off x="7618064" y="1088810"/>
            <a:ext cx="165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+mj-lt"/>
              </a:rPr>
              <a:t>안녕하세요</a:t>
            </a:r>
            <a:endParaRPr lang="en-US" sz="1400" dirty="0">
              <a:latin typeface="+mj-lt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7161A45-ADF2-DA64-01C4-E079C69979D2}"/>
              </a:ext>
            </a:extLst>
          </p:cNvPr>
          <p:cNvCxnSpPr>
            <a:cxnSpLocks/>
          </p:cNvCxnSpPr>
          <p:nvPr/>
        </p:nvCxnSpPr>
        <p:spPr>
          <a:xfrm>
            <a:off x="4893141" y="2317431"/>
            <a:ext cx="3394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48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A1AF3-F698-A1F1-1E77-45F33947E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E18851CF-74BB-A759-C490-C74705EC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408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Previously in EEP 596…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EF01BDC-DE8B-7F48-13DB-5BD383529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C9004F-1AEF-C614-1936-1D2C95E8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580F-7B10-422B-AFF4-E31DE5B05B7E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8CFAE-4B3B-5A51-9E6C-2F0491F73F6C}"/>
              </a:ext>
            </a:extLst>
          </p:cNvPr>
          <p:cNvSpPr/>
          <p:nvPr/>
        </p:nvSpPr>
        <p:spPr>
          <a:xfrm>
            <a:off x="2898542" y="5092700"/>
            <a:ext cx="2271309" cy="5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z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AA9C7-BE97-C02C-0CA1-63DC2F8D503C}"/>
              </a:ext>
            </a:extLst>
          </p:cNvPr>
          <p:cNvSpPr/>
          <p:nvPr/>
        </p:nvSpPr>
        <p:spPr>
          <a:xfrm>
            <a:off x="2898542" y="3429000"/>
            <a:ext cx="2271309" cy="1143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Neural Network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(G)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B3F9A8-34CB-037B-B71E-D4D17E676771}"/>
              </a:ext>
            </a:extLst>
          </p:cNvPr>
          <p:cNvSpPr/>
          <p:nvPr/>
        </p:nvSpPr>
        <p:spPr>
          <a:xfrm>
            <a:off x="2305095" y="2349500"/>
            <a:ext cx="3458201" cy="5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Output samples </a:t>
            </a:r>
            <a:r>
              <a:rPr lang="en-US" sz="2400" dirty="0" err="1">
                <a:solidFill>
                  <a:srgbClr val="002060"/>
                </a:solidFill>
              </a:rPr>
              <a:t>x</a:t>
            </a:r>
            <a:r>
              <a:rPr lang="en-US" sz="2400" baseline="30000" dirty="0" err="1">
                <a:solidFill>
                  <a:srgbClr val="002060"/>
                </a:solidFill>
              </a:rPr>
              <a:t>G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450E58-1532-354F-DCBE-41BCF08866B3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4034197" y="4572000"/>
            <a:ext cx="0" cy="520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3AA5FB-FD10-5CF8-8B65-C65E1F00C9F5}"/>
              </a:ext>
            </a:extLst>
          </p:cNvPr>
          <p:cNvCxnSpPr/>
          <p:nvPr/>
        </p:nvCxnSpPr>
        <p:spPr>
          <a:xfrm flipV="1">
            <a:off x="4034196" y="2908300"/>
            <a:ext cx="0" cy="520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596EC1-9D05-F508-1B43-4FFA44FF95EE}"/>
              </a:ext>
            </a:extLst>
          </p:cNvPr>
          <p:cNvCxnSpPr/>
          <p:nvPr/>
        </p:nvCxnSpPr>
        <p:spPr>
          <a:xfrm flipV="1">
            <a:off x="4034196" y="1828800"/>
            <a:ext cx="0" cy="520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C593E33-52A1-339C-0E9F-C214BF04F1A3}"/>
              </a:ext>
            </a:extLst>
          </p:cNvPr>
          <p:cNvSpPr/>
          <p:nvPr/>
        </p:nvSpPr>
        <p:spPr>
          <a:xfrm>
            <a:off x="7865104" y="5284512"/>
            <a:ext cx="622383" cy="5080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0/</a:t>
            </a:r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32BDB2-C121-7C48-95A8-DFD484A62051}"/>
              </a:ext>
            </a:extLst>
          </p:cNvPr>
          <p:cNvSpPr/>
          <p:nvPr/>
        </p:nvSpPr>
        <p:spPr>
          <a:xfrm>
            <a:off x="7040644" y="3620812"/>
            <a:ext cx="2271309" cy="11430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Neural Network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(D)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9AA293-0FB0-30C6-2FD2-CEB837C93094}"/>
              </a:ext>
            </a:extLst>
          </p:cNvPr>
          <p:cNvSpPr/>
          <p:nvPr/>
        </p:nvSpPr>
        <p:spPr>
          <a:xfrm>
            <a:off x="6447195" y="2349500"/>
            <a:ext cx="3458201" cy="5080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Input sample 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902717-0CE4-B45B-FAC2-5CDB94C1F7B7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176294" y="2857500"/>
            <a:ext cx="2" cy="757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10572D-7F58-37D4-FBAB-61CF630BCC7D}"/>
              </a:ext>
            </a:extLst>
          </p:cNvPr>
          <p:cNvCxnSpPr>
            <a:cxnSpLocks/>
          </p:cNvCxnSpPr>
          <p:nvPr/>
        </p:nvCxnSpPr>
        <p:spPr>
          <a:xfrm>
            <a:off x="8176296" y="4763812"/>
            <a:ext cx="0" cy="514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38">
            <a:extLst>
              <a:ext uri="{FF2B5EF4-FFF2-40B4-BE49-F238E27FC236}">
                <a16:creationId xmlns:a16="http://schemas.microsoft.com/office/drawing/2014/main" id="{411346DD-C0EE-5D97-0FB2-B3042BD61B98}"/>
              </a:ext>
            </a:extLst>
          </p:cNvPr>
          <p:cNvCxnSpPr>
            <a:cxnSpLocks/>
          </p:cNvCxnSpPr>
          <p:nvPr/>
        </p:nvCxnSpPr>
        <p:spPr>
          <a:xfrm>
            <a:off x="4026898" y="1828800"/>
            <a:ext cx="4149401" cy="520700"/>
          </a:xfrm>
          <a:prstGeom prst="bentConnector2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D1B5CE-D8AA-F56F-7544-33B2FE1E5800}"/>
              </a:ext>
            </a:extLst>
          </p:cNvPr>
          <p:cNvCxnSpPr/>
          <p:nvPr/>
        </p:nvCxnSpPr>
        <p:spPr>
          <a:xfrm rot="10800000" flipV="1">
            <a:off x="9074346" y="1828800"/>
            <a:ext cx="0" cy="508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4EFC8B4-5B20-8FB6-74E9-5913095DFCDD}"/>
              </a:ext>
            </a:extLst>
          </p:cNvPr>
          <p:cNvSpPr/>
          <p:nvPr/>
        </p:nvSpPr>
        <p:spPr>
          <a:xfrm>
            <a:off x="7388896" y="132080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x</a:t>
            </a:r>
            <a:r>
              <a:rPr lang="en-US" sz="2400" baseline="30000" dirty="0" err="1">
                <a:solidFill>
                  <a:srgbClr val="FF0000"/>
                </a:solidFill>
              </a:rPr>
              <a:t>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830ED1-C7D2-8E85-62D6-07F83426D752}"/>
              </a:ext>
            </a:extLst>
          </p:cNvPr>
          <p:cNvSpPr/>
          <p:nvPr/>
        </p:nvSpPr>
        <p:spPr>
          <a:xfrm>
            <a:off x="8819156" y="1320800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/>
              <a:t>x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10B0A7-356C-57AD-2BD9-C079CA8AA7E8}"/>
              </a:ext>
            </a:extLst>
          </p:cNvPr>
          <p:cNvSpPr/>
          <p:nvPr/>
        </p:nvSpPr>
        <p:spPr>
          <a:xfrm>
            <a:off x="3043295" y="5659735"/>
            <a:ext cx="1967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/>
              <a:t>Random noise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9CF4DE-A2E8-B26D-640C-C17E706ECB86}"/>
              </a:ext>
            </a:extLst>
          </p:cNvPr>
          <p:cNvSpPr/>
          <p:nvPr/>
        </p:nvSpPr>
        <p:spPr>
          <a:xfrm>
            <a:off x="1027749" y="3646557"/>
            <a:ext cx="11608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b="1" dirty="0"/>
              <a:t>GAN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13464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77C64-5959-AF19-E8AE-A8E83CB32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B03953-356D-C026-3A18-09A53382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20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07038AD-A7B7-6AAE-3C93-2F505F194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CD00041-CDF2-9AE7-13D1-1895D9DB2610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Seq2Seq with Attention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AE1B5C0-9014-57CD-73C2-747445F0D93B}"/>
              </a:ext>
            </a:extLst>
          </p:cNvPr>
          <p:cNvSpPr/>
          <p:nvPr/>
        </p:nvSpPr>
        <p:spPr>
          <a:xfrm>
            <a:off x="1429755" y="3863430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ACCA55D-08B8-3DD6-A6E9-F0B48B895A73}"/>
              </a:ext>
            </a:extLst>
          </p:cNvPr>
          <p:cNvCxnSpPr>
            <a:cxnSpLocks/>
          </p:cNvCxnSpPr>
          <p:nvPr/>
        </p:nvCxnSpPr>
        <p:spPr>
          <a:xfrm>
            <a:off x="2279164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E267385-20AA-0CFF-1955-85B00E11F808}"/>
              </a:ext>
            </a:extLst>
          </p:cNvPr>
          <p:cNvCxnSpPr>
            <a:cxnSpLocks/>
          </p:cNvCxnSpPr>
          <p:nvPr/>
        </p:nvCxnSpPr>
        <p:spPr>
          <a:xfrm>
            <a:off x="3378549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2AD9661-8070-5805-76AC-E29F2A06DCB8}"/>
              </a:ext>
            </a:extLst>
          </p:cNvPr>
          <p:cNvCxnSpPr>
            <a:cxnSpLocks/>
          </p:cNvCxnSpPr>
          <p:nvPr/>
        </p:nvCxnSpPr>
        <p:spPr>
          <a:xfrm>
            <a:off x="4478694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4F468CC-1E06-CC0C-8A97-04E35808F90E}"/>
              </a:ext>
            </a:extLst>
          </p:cNvPr>
          <p:cNvCxnSpPr>
            <a:cxnSpLocks/>
          </p:cNvCxnSpPr>
          <p:nvPr/>
        </p:nvCxnSpPr>
        <p:spPr>
          <a:xfrm>
            <a:off x="5577576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52C28E0-00AC-4BFE-34D1-E5DDC4CEF9A4}"/>
              </a:ext>
            </a:extLst>
          </p:cNvPr>
          <p:cNvCxnSpPr>
            <a:cxnSpLocks/>
          </p:cNvCxnSpPr>
          <p:nvPr/>
        </p:nvCxnSpPr>
        <p:spPr>
          <a:xfrm flipV="1">
            <a:off x="1841424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4AB841D-F9E8-06FB-412E-E744FE2B9B97}"/>
              </a:ext>
            </a:extLst>
          </p:cNvPr>
          <p:cNvCxnSpPr>
            <a:cxnSpLocks/>
          </p:cNvCxnSpPr>
          <p:nvPr/>
        </p:nvCxnSpPr>
        <p:spPr>
          <a:xfrm flipV="1">
            <a:off x="2934697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770E1D7-36DC-35B5-19C6-0D48E9C64090}"/>
              </a:ext>
            </a:extLst>
          </p:cNvPr>
          <p:cNvCxnSpPr>
            <a:cxnSpLocks/>
          </p:cNvCxnSpPr>
          <p:nvPr/>
        </p:nvCxnSpPr>
        <p:spPr>
          <a:xfrm flipV="1">
            <a:off x="4027970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D913742-25C1-21EA-CB0F-714DB9978F30}"/>
              </a:ext>
            </a:extLst>
          </p:cNvPr>
          <p:cNvCxnSpPr>
            <a:cxnSpLocks/>
          </p:cNvCxnSpPr>
          <p:nvPr/>
        </p:nvCxnSpPr>
        <p:spPr>
          <a:xfrm flipV="1">
            <a:off x="5121243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814FECA-9A7F-44B5-0380-4F93662BCA26}"/>
              </a:ext>
            </a:extLst>
          </p:cNvPr>
          <p:cNvCxnSpPr>
            <a:cxnSpLocks/>
          </p:cNvCxnSpPr>
          <p:nvPr/>
        </p:nvCxnSpPr>
        <p:spPr>
          <a:xfrm flipV="1">
            <a:off x="6214515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E12E99D6-FDC9-BF99-C3EA-459254B8D6B3}"/>
              </a:ext>
            </a:extLst>
          </p:cNvPr>
          <p:cNvSpPr/>
          <p:nvPr/>
        </p:nvSpPr>
        <p:spPr>
          <a:xfrm>
            <a:off x="2530514" y="3870184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2B3B35A-7669-8469-8740-CA01E6EDC5D2}"/>
              </a:ext>
            </a:extLst>
          </p:cNvPr>
          <p:cNvSpPr/>
          <p:nvPr/>
        </p:nvSpPr>
        <p:spPr>
          <a:xfrm>
            <a:off x="3631272" y="3863430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20BA75E-EC7F-86B1-867E-DAF790359BF8}"/>
              </a:ext>
            </a:extLst>
          </p:cNvPr>
          <p:cNvSpPr/>
          <p:nvPr/>
        </p:nvSpPr>
        <p:spPr>
          <a:xfrm>
            <a:off x="4732031" y="3870184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F86AF36-9D72-CBD3-3167-CD4736E3C365}"/>
              </a:ext>
            </a:extLst>
          </p:cNvPr>
          <p:cNvSpPr/>
          <p:nvPr/>
        </p:nvSpPr>
        <p:spPr>
          <a:xfrm>
            <a:off x="5832788" y="3859658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F46883F-8B1A-59E2-CC0A-9DE7C3DCF4C9}"/>
              </a:ext>
            </a:extLst>
          </p:cNvPr>
          <p:cNvCxnSpPr>
            <a:cxnSpLocks/>
          </p:cNvCxnSpPr>
          <p:nvPr/>
        </p:nvCxnSpPr>
        <p:spPr>
          <a:xfrm>
            <a:off x="6688468" y="400862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52DD14D-0AB3-FA72-6E99-2FC1D6157557}"/>
              </a:ext>
            </a:extLst>
          </p:cNvPr>
          <p:cNvCxnSpPr>
            <a:cxnSpLocks/>
          </p:cNvCxnSpPr>
          <p:nvPr/>
        </p:nvCxnSpPr>
        <p:spPr>
          <a:xfrm>
            <a:off x="7782954" y="4013088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DCA7711-1151-8F7F-32F5-086F17806579}"/>
              </a:ext>
            </a:extLst>
          </p:cNvPr>
          <p:cNvCxnSpPr>
            <a:cxnSpLocks/>
          </p:cNvCxnSpPr>
          <p:nvPr/>
        </p:nvCxnSpPr>
        <p:spPr>
          <a:xfrm>
            <a:off x="8882339" y="4013088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4E656EA-8957-01E8-371D-482F5A24A1C0}"/>
              </a:ext>
            </a:extLst>
          </p:cNvPr>
          <p:cNvSpPr/>
          <p:nvPr/>
        </p:nvSpPr>
        <p:spPr>
          <a:xfrm>
            <a:off x="8034303" y="3865889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7C7E178-66F3-F751-EA9F-8ABBFC51A78F}"/>
              </a:ext>
            </a:extLst>
          </p:cNvPr>
          <p:cNvSpPr/>
          <p:nvPr/>
        </p:nvSpPr>
        <p:spPr>
          <a:xfrm>
            <a:off x="9135062" y="3859135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7A70FD-C770-28B1-D573-680203C464E1}"/>
              </a:ext>
            </a:extLst>
          </p:cNvPr>
          <p:cNvCxnSpPr>
            <a:cxnSpLocks/>
          </p:cNvCxnSpPr>
          <p:nvPr/>
        </p:nvCxnSpPr>
        <p:spPr>
          <a:xfrm flipH="1" flipV="1">
            <a:off x="9560842" y="2514752"/>
            <a:ext cx="1" cy="1259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3C06A60-2093-F8AB-757F-7CF6EA0A2319}"/>
              </a:ext>
            </a:extLst>
          </p:cNvPr>
          <p:cNvGrpSpPr/>
          <p:nvPr/>
        </p:nvGrpSpPr>
        <p:grpSpPr>
          <a:xfrm>
            <a:off x="6932301" y="3863430"/>
            <a:ext cx="823336" cy="302988"/>
            <a:chOff x="3740342" y="4751604"/>
            <a:chExt cx="1192290" cy="44276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F4A78BA-F1A6-D40F-C7B2-0D04FB86DDE9}"/>
                </a:ext>
              </a:extLst>
            </p:cNvPr>
            <p:cNvSpPr/>
            <p:nvPr/>
          </p:nvSpPr>
          <p:spPr>
            <a:xfrm>
              <a:off x="3740342" y="4751604"/>
              <a:ext cx="124691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A1E064B-50F9-E0A6-BB7D-B040C457BE2A}"/>
                </a:ext>
              </a:extLst>
            </p:cNvPr>
            <p:cNvSpPr/>
            <p:nvPr/>
          </p:nvSpPr>
          <p:spPr>
            <a:xfrm>
              <a:off x="3875900" y="4751604"/>
              <a:ext cx="215992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F455CB6-7257-70C1-E333-5558C677EC3A}"/>
                </a:ext>
              </a:extLst>
            </p:cNvPr>
            <p:cNvSpPr/>
            <p:nvPr/>
          </p:nvSpPr>
          <p:spPr>
            <a:xfrm>
              <a:off x="4098526" y="4751604"/>
              <a:ext cx="215992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DA711AB-4776-BCFB-44FB-EB917B293044}"/>
                </a:ext>
              </a:extLst>
            </p:cNvPr>
            <p:cNvSpPr/>
            <p:nvPr/>
          </p:nvSpPr>
          <p:spPr>
            <a:xfrm>
              <a:off x="4325386" y="4751604"/>
              <a:ext cx="257197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022CA09-92F4-72A1-D64D-CD7959AB2DD1}"/>
                </a:ext>
              </a:extLst>
            </p:cNvPr>
            <p:cNvSpPr/>
            <p:nvPr/>
          </p:nvSpPr>
          <p:spPr>
            <a:xfrm>
              <a:off x="4582583" y="4751604"/>
              <a:ext cx="350049" cy="442762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67BABA3-84AF-A48D-A9C1-41A7C3F34BA3}"/>
              </a:ext>
            </a:extLst>
          </p:cNvPr>
          <p:cNvSpPr/>
          <p:nvPr/>
        </p:nvSpPr>
        <p:spPr>
          <a:xfrm>
            <a:off x="1660583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484C7F1-D1DE-BBCC-054E-96DCA9F297EA}"/>
              </a:ext>
            </a:extLst>
          </p:cNvPr>
          <p:cNvSpPr/>
          <p:nvPr/>
        </p:nvSpPr>
        <p:spPr>
          <a:xfrm>
            <a:off x="2753856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259CD5E-7C2A-E8BC-0CAC-F077DA45653B}"/>
              </a:ext>
            </a:extLst>
          </p:cNvPr>
          <p:cNvSpPr/>
          <p:nvPr/>
        </p:nvSpPr>
        <p:spPr>
          <a:xfrm>
            <a:off x="3847129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AFA6BD2-E0FC-2CDF-DD8C-0F94D08445FF}"/>
              </a:ext>
            </a:extLst>
          </p:cNvPr>
          <p:cNvSpPr/>
          <p:nvPr/>
        </p:nvSpPr>
        <p:spPr>
          <a:xfrm>
            <a:off x="4940402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7BB2ACB-D23B-816B-EA39-AC91AD8760A6}"/>
              </a:ext>
            </a:extLst>
          </p:cNvPr>
          <p:cNvSpPr/>
          <p:nvPr/>
        </p:nvSpPr>
        <p:spPr>
          <a:xfrm>
            <a:off x="6033674" y="4723614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377B91D-3653-E367-36E7-6B84627A7E4A}"/>
              </a:ext>
            </a:extLst>
          </p:cNvPr>
          <p:cNvSpPr/>
          <p:nvPr/>
        </p:nvSpPr>
        <p:spPr>
          <a:xfrm>
            <a:off x="9368944" y="1492387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1F81528-E7E6-B4D9-345F-28BD0CF9256C}"/>
              </a:ext>
            </a:extLst>
          </p:cNvPr>
          <p:cNvCxnSpPr>
            <a:cxnSpLocks/>
          </p:cNvCxnSpPr>
          <p:nvPr/>
        </p:nvCxnSpPr>
        <p:spPr>
          <a:xfrm flipV="1">
            <a:off x="8468642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471039E1-9C39-A451-F16C-CD8E5D76E8D6}"/>
              </a:ext>
            </a:extLst>
          </p:cNvPr>
          <p:cNvSpPr txBox="1"/>
          <p:nvPr/>
        </p:nvSpPr>
        <p:spPr>
          <a:xfrm>
            <a:off x="8081766" y="4974989"/>
            <a:ext cx="82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START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5CC2CF1-2731-9978-E7A5-06D159BFCB4D}"/>
              </a:ext>
            </a:extLst>
          </p:cNvPr>
          <p:cNvSpPr/>
          <p:nvPr/>
        </p:nvSpPr>
        <p:spPr>
          <a:xfrm>
            <a:off x="8301985" y="4727822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4B4772-F806-0DE3-1730-D84E584EC068}"/>
              </a:ext>
            </a:extLst>
          </p:cNvPr>
          <p:cNvSpPr/>
          <p:nvPr/>
        </p:nvSpPr>
        <p:spPr>
          <a:xfrm>
            <a:off x="1428171" y="3040650"/>
            <a:ext cx="5227955" cy="3029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Attention Layer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4186164-6B70-E2AC-0413-2FF21F7E1749}"/>
              </a:ext>
            </a:extLst>
          </p:cNvPr>
          <p:cNvCxnSpPr>
            <a:cxnSpLocks/>
          </p:cNvCxnSpPr>
          <p:nvPr/>
        </p:nvCxnSpPr>
        <p:spPr>
          <a:xfrm flipV="1">
            <a:off x="1841423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2CF499-F985-501F-AACB-EFA50759E044}"/>
              </a:ext>
            </a:extLst>
          </p:cNvPr>
          <p:cNvCxnSpPr>
            <a:cxnSpLocks/>
          </p:cNvCxnSpPr>
          <p:nvPr/>
        </p:nvCxnSpPr>
        <p:spPr>
          <a:xfrm flipV="1">
            <a:off x="2934696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54C381-C053-0143-65C7-63E4A420FED7}"/>
              </a:ext>
            </a:extLst>
          </p:cNvPr>
          <p:cNvCxnSpPr>
            <a:cxnSpLocks/>
          </p:cNvCxnSpPr>
          <p:nvPr/>
        </p:nvCxnSpPr>
        <p:spPr>
          <a:xfrm flipV="1">
            <a:off x="4027969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71C90E-5C94-8F50-4D2B-CEA36258F27B}"/>
              </a:ext>
            </a:extLst>
          </p:cNvPr>
          <p:cNvCxnSpPr>
            <a:cxnSpLocks/>
          </p:cNvCxnSpPr>
          <p:nvPr/>
        </p:nvCxnSpPr>
        <p:spPr>
          <a:xfrm flipV="1">
            <a:off x="5121242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069BDF-0284-A030-DED7-284D318819FD}"/>
              </a:ext>
            </a:extLst>
          </p:cNvPr>
          <p:cNvCxnSpPr>
            <a:cxnSpLocks/>
          </p:cNvCxnSpPr>
          <p:nvPr/>
        </p:nvCxnSpPr>
        <p:spPr>
          <a:xfrm flipV="1">
            <a:off x="6214514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716EEC-CE5B-7CBE-2AA2-E8651E1B1B17}"/>
              </a:ext>
            </a:extLst>
          </p:cNvPr>
          <p:cNvSpPr txBox="1"/>
          <p:nvPr/>
        </p:nvSpPr>
        <p:spPr>
          <a:xfrm>
            <a:off x="1080359" y="1516828"/>
            <a:ext cx="20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vector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3F633F-69DD-DCDC-64BA-148960CAEC6D}"/>
              </a:ext>
            </a:extLst>
          </p:cNvPr>
          <p:cNvCxnSpPr>
            <a:cxnSpLocks/>
          </p:cNvCxnSpPr>
          <p:nvPr/>
        </p:nvCxnSpPr>
        <p:spPr>
          <a:xfrm>
            <a:off x="6754826" y="2317431"/>
            <a:ext cx="2550041" cy="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6164F7-F7DB-D269-635C-24EC840F15CE}"/>
                  </a:ext>
                </a:extLst>
              </p:cNvPr>
              <p:cNvSpPr txBox="1"/>
              <p:nvPr/>
            </p:nvSpPr>
            <p:spPr>
              <a:xfrm>
                <a:off x="9419777" y="2179905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6164F7-F7DB-D269-635C-24EC840F1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777" y="2179905"/>
                <a:ext cx="282129" cy="276999"/>
              </a:xfrm>
              <a:prstGeom prst="rect">
                <a:avLst/>
              </a:prstGeom>
              <a:blipFill>
                <a:blip r:embed="rId4"/>
                <a:stretch>
                  <a:fillRect l="-25532" t="-2222" r="-25532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32B2A3-9DA1-21CC-AAAF-1EC876EA9DC7}"/>
              </a:ext>
            </a:extLst>
          </p:cNvPr>
          <p:cNvCxnSpPr>
            <a:cxnSpLocks/>
          </p:cNvCxnSpPr>
          <p:nvPr/>
        </p:nvCxnSpPr>
        <p:spPr>
          <a:xfrm flipV="1">
            <a:off x="9549784" y="1753953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5D2D19C-DD74-C11A-EE68-7F944D505062}"/>
              </a:ext>
            </a:extLst>
          </p:cNvPr>
          <p:cNvSpPr/>
          <p:nvPr/>
        </p:nvSpPr>
        <p:spPr>
          <a:xfrm>
            <a:off x="9396187" y="4723614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F7F59A-1AA9-7AE5-DEC8-49B156AF7AF2}"/>
              </a:ext>
            </a:extLst>
          </p:cNvPr>
          <p:cNvCxnSpPr>
            <a:cxnSpLocks/>
          </p:cNvCxnSpPr>
          <p:nvPr/>
        </p:nvCxnSpPr>
        <p:spPr>
          <a:xfrm flipV="1">
            <a:off x="9566643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5ED064-640A-A8EE-C1D8-F314850DBCF9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1841423" y="3428871"/>
            <a:ext cx="7705308" cy="43026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71B653-517F-9B8F-6A17-035A020B885A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2934696" y="3428871"/>
            <a:ext cx="6612035" cy="43026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6329F8-0299-F717-F584-ED0C7925CCF1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4027968" y="3422355"/>
            <a:ext cx="5518763" cy="43678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54EBA3-4468-0BFC-CD36-8E223126C808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5121242" y="3417067"/>
            <a:ext cx="4425489" cy="442068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877893-7AB1-C296-A497-5FBA81C38B42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6213899" y="3415803"/>
            <a:ext cx="3332832" cy="44333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701BF7-63DC-77C6-8C7C-3C701AAA6243}"/>
              </a:ext>
            </a:extLst>
          </p:cNvPr>
          <p:cNvSpPr txBox="1"/>
          <p:nvPr/>
        </p:nvSpPr>
        <p:spPr>
          <a:xfrm>
            <a:off x="1420463" y="4986390"/>
            <a:ext cx="880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Hello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8C60CC-FC73-2A33-A575-A4567DB020E0}"/>
              </a:ext>
            </a:extLst>
          </p:cNvPr>
          <p:cNvSpPr txBox="1"/>
          <p:nvPr/>
        </p:nvSpPr>
        <p:spPr>
          <a:xfrm>
            <a:off x="2642659" y="4986390"/>
            <a:ext cx="56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my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19A8F1-7A5A-4F61-9145-42C89CCC1541}"/>
              </a:ext>
            </a:extLst>
          </p:cNvPr>
          <p:cNvSpPr txBox="1"/>
          <p:nvPr/>
        </p:nvSpPr>
        <p:spPr>
          <a:xfrm>
            <a:off x="3553455" y="4982027"/>
            <a:ext cx="997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7D84F2-9E90-E482-3F69-BC2EE93AC2DA}"/>
              </a:ext>
            </a:extLst>
          </p:cNvPr>
          <p:cNvSpPr txBox="1"/>
          <p:nvPr/>
        </p:nvSpPr>
        <p:spPr>
          <a:xfrm>
            <a:off x="5763589" y="4982027"/>
            <a:ext cx="892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Jimin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2E7481-5036-582C-8110-2D48E146B675}"/>
              </a:ext>
            </a:extLst>
          </p:cNvPr>
          <p:cNvSpPr txBox="1"/>
          <p:nvPr/>
        </p:nvSpPr>
        <p:spPr>
          <a:xfrm>
            <a:off x="4893141" y="4982027"/>
            <a:ext cx="42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490053-5AEC-EA4E-379C-E8721F69F658}"/>
              </a:ext>
            </a:extLst>
          </p:cNvPr>
          <p:cNvSpPr txBox="1"/>
          <p:nvPr/>
        </p:nvSpPr>
        <p:spPr>
          <a:xfrm>
            <a:off x="11769021" y="924024"/>
            <a:ext cx="165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+mj-lt"/>
              </a:rPr>
              <a:t>안녕하세요</a:t>
            </a:r>
            <a:endParaRPr lang="en-US" sz="1400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B99B4D-A30B-B2CB-A4E6-63BB79CDF1DC}"/>
              </a:ext>
            </a:extLst>
          </p:cNvPr>
          <p:cNvSpPr txBox="1"/>
          <p:nvPr/>
        </p:nvSpPr>
        <p:spPr>
          <a:xfrm>
            <a:off x="8799844" y="4982194"/>
            <a:ext cx="165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+mj-lt"/>
              </a:rPr>
              <a:t>안녕하세요</a:t>
            </a:r>
            <a:endParaRPr lang="en-US" sz="1400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4A8F64-0A16-71C5-C2D9-D0B979E59E94}"/>
              </a:ext>
            </a:extLst>
          </p:cNvPr>
          <p:cNvSpPr/>
          <p:nvPr/>
        </p:nvSpPr>
        <p:spPr>
          <a:xfrm>
            <a:off x="1770094" y="2819400"/>
            <a:ext cx="180841" cy="1342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77D542-907B-2F60-709B-3AB957BFB945}"/>
              </a:ext>
            </a:extLst>
          </p:cNvPr>
          <p:cNvSpPr/>
          <p:nvPr/>
        </p:nvSpPr>
        <p:spPr>
          <a:xfrm>
            <a:off x="2851762" y="2179905"/>
            <a:ext cx="180841" cy="7692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D96E50-11CD-7E70-D20B-78CE37D0750A}"/>
              </a:ext>
            </a:extLst>
          </p:cNvPr>
          <p:cNvSpPr/>
          <p:nvPr/>
        </p:nvSpPr>
        <p:spPr>
          <a:xfrm>
            <a:off x="3932788" y="2613263"/>
            <a:ext cx="180841" cy="34401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784A22-B2C6-71B5-F899-C8DEEB20EF1E}"/>
              </a:ext>
            </a:extLst>
          </p:cNvPr>
          <p:cNvSpPr/>
          <p:nvPr/>
        </p:nvSpPr>
        <p:spPr>
          <a:xfrm>
            <a:off x="5014456" y="2737662"/>
            <a:ext cx="180841" cy="21510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62E449-B342-EB6D-C281-EE6A09586A44}"/>
              </a:ext>
            </a:extLst>
          </p:cNvPr>
          <p:cNvSpPr/>
          <p:nvPr/>
        </p:nvSpPr>
        <p:spPr>
          <a:xfrm>
            <a:off x="6157884" y="2596422"/>
            <a:ext cx="180841" cy="35268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FC95582-0444-AEB7-F07B-1B07E9CE49CB}"/>
              </a:ext>
            </a:extLst>
          </p:cNvPr>
          <p:cNvSpPr/>
          <p:nvPr/>
        </p:nvSpPr>
        <p:spPr>
          <a:xfrm>
            <a:off x="1420463" y="1938867"/>
            <a:ext cx="5235663" cy="102835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1B94D6F-9CB4-BB28-4371-69E44FDD3BEB}"/>
                  </a:ext>
                </a:extLst>
              </p:cNvPr>
              <p:cNvSpPr txBox="1"/>
              <p:nvPr/>
            </p:nvSpPr>
            <p:spPr>
              <a:xfrm>
                <a:off x="1055220" y="2129302"/>
                <a:ext cx="315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1B94D6F-9CB4-BB28-4371-69E44FDD3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20" y="2129302"/>
                <a:ext cx="31589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155FFEF5-ABBF-9670-BA2B-ACADA7E3B3DA}"/>
              </a:ext>
            </a:extLst>
          </p:cNvPr>
          <p:cNvSpPr txBox="1"/>
          <p:nvPr/>
        </p:nvSpPr>
        <p:spPr>
          <a:xfrm>
            <a:off x="8721605" y="1154650"/>
            <a:ext cx="165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</a:rPr>
              <a:t>제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5976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05D89-8519-2118-1622-9B7E7B9DB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586154-848E-0490-06E9-B7FFF90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21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31FE0D9-1DC7-5364-9C05-E156D8DEE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03FDB29-A6F3-C0E9-3B9F-0C18B4DBE7A8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Seq2Seq with Attention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17CF20D-EAC0-A158-EA76-15E91ECCE736}"/>
              </a:ext>
            </a:extLst>
          </p:cNvPr>
          <p:cNvSpPr/>
          <p:nvPr/>
        </p:nvSpPr>
        <p:spPr>
          <a:xfrm>
            <a:off x="1429755" y="3863430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31F2A03-18A9-2FAC-2FB1-BBF7694854B5}"/>
              </a:ext>
            </a:extLst>
          </p:cNvPr>
          <p:cNvCxnSpPr>
            <a:cxnSpLocks/>
          </p:cNvCxnSpPr>
          <p:nvPr/>
        </p:nvCxnSpPr>
        <p:spPr>
          <a:xfrm>
            <a:off x="2279164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E57CFB8-5CD1-CABB-20EC-2CF87179A424}"/>
              </a:ext>
            </a:extLst>
          </p:cNvPr>
          <p:cNvCxnSpPr>
            <a:cxnSpLocks/>
          </p:cNvCxnSpPr>
          <p:nvPr/>
        </p:nvCxnSpPr>
        <p:spPr>
          <a:xfrm>
            <a:off x="3378549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E55D4C2-4CC2-3FDD-6A39-ED42540B156F}"/>
              </a:ext>
            </a:extLst>
          </p:cNvPr>
          <p:cNvCxnSpPr>
            <a:cxnSpLocks/>
          </p:cNvCxnSpPr>
          <p:nvPr/>
        </p:nvCxnSpPr>
        <p:spPr>
          <a:xfrm>
            <a:off x="4478694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98EFC48-437A-CA3B-B91E-DE362D13AC7E}"/>
              </a:ext>
            </a:extLst>
          </p:cNvPr>
          <p:cNvCxnSpPr>
            <a:cxnSpLocks/>
          </p:cNvCxnSpPr>
          <p:nvPr/>
        </p:nvCxnSpPr>
        <p:spPr>
          <a:xfrm>
            <a:off x="5577576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2E7E916-D266-3042-D79D-111BEF9420FB}"/>
              </a:ext>
            </a:extLst>
          </p:cNvPr>
          <p:cNvCxnSpPr>
            <a:cxnSpLocks/>
          </p:cNvCxnSpPr>
          <p:nvPr/>
        </p:nvCxnSpPr>
        <p:spPr>
          <a:xfrm flipV="1">
            <a:off x="1841424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70B0568-C10E-BDDD-B2F2-CCEB727C4C32}"/>
              </a:ext>
            </a:extLst>
          </p:cNvPr>
          <p:cNvCxnSpPr>
            <a:cxnSpLocks/>
          </p:cNvCxnSpPr>
          <p:nvPr/>
        </p:nvCxnSpPr>
        <p:spPr>
          <a:xfrm flipV="1">
            <a:off x="2934697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8BDD83-64B3-A865-886A-7C73FA30E331}"/>
              </a:ext>
            </a:extLst>
          </p:cNvPr>
          <p:cNvCxnSpPr>
            <a:cxnSpLocks/>
          </p:cNvCxnSpPr>
          <p:nvPr/>
        </p:nvCxnSpPr>
        <p:spPr>
          <a:xfrm flipV="1">
            <a:off x="4027970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B493D3-292E-B305-1081-BC725FE02F46}"/>
              </a:ext>
            </a:extLst>
          </p:cNvPr>
          <p:cNvCxnSpPr>
            <a:cxnSpLocks/>
          </p:cNvCxnSpPr>
          <p:nvPr/>
        </p:nvCxnSpPr>
        <p:spPr>
          <a:xfrm flipV="1">
            <a:off x="5121243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446C5AB-FBEA-5399-868C-6FF0CBAFD556}"/>
              </a:ext>
            </a:extLst>
          </p:cNvPr>
          <p:cNvCxnSpPr>
            <a:cxnSpLocks/>
          </p:cNvCxnSpPr>
          <p:nvPr/>
        </p:nvCxnSpPr>
        <p:spPr>
          <a:xfrm flipV="1">
            <a:off x="6214515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790DA7B-03B2-87EC-DA91-682BEF5047C2}"/>
              </a:ext>
            </a:extLst>
          </p:cNvPr>
          <p:cNvSpPr/>
          <p:nvPr/>
        </p:nvSpPr>
        <p:spPr>
          <a:xfrm>
            <a:off x="2530514" y="3870184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3589F38-4448-075D-C230-532DFA27CCBE}"/>
              </a:ext>
            </a:extLst>
          </p:cNvPr>
          <p:cNvSpPr/>
          <p:nvPr/>
        </p:nvSpPr>
        <p:spPr>
          <a:xfrm>
            <a:off x="3631272" y="3863430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7C2A620-8664-5AC9-D2AB-3EED1571F6D8}"/>
              </a:ext>
            </a:extLst>
          </p:cNvPr>
          <p:cNvSpPr/>
          <p:nvPr/>
        </p:nvSpPr>
        <p:spPr>
          <a:xfrm>
            <a:off x="4732031" y="3870184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5D9FCA6-F885-C8DD-17C6-3D1C77AFCD4F}"/>
              </a:ext>
            </a:extLst>
          </p:cNvPr>
          <p:cNvSpPr/>
          <p:nvPr/>
        </p:nvSpPr>
        <p:spPr>
          <a:xfrm>
            <a:off x="5832788" y="3859658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0297CF3-AB01-C0AE-9FB8-46EA125A460C}"/>
              </a:ext>
            </a:extLst>
          </p:cNvPr>
          <p:cNvCxnSpPr>
            <a:cxnSpLocks/>
          </p:cNvCxnSpPr>
          <p:nvPr/>
        </p:nvCxnSpPr>
        <p:spPr>
          <a:xfrm>
            <a:off x="6688468" y="400862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678F5D7-E980-595B-BF0A-308F18F8D93C}"/>
              </a:ext>
            </a:extLst>
          </p:cNvPr>
          <p:cNvCxnSpPr>
            <a:cxnSpLocks/>
          </p:cNvCxnSpPr>
          <p:nvPr/>
        </p:nvCxnSpPr>
        <p:spPr>
          <a:xfrm>
            <a:off x="7782954" y="4013088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1F65C31-26D5-0FAA-B729-B48732144372}"/>
              </a:ext>
            </a:extLst>
          </p:cNvPr>
          <p:cNvCxnSpPr>
            <a:cxnSpLocks/>
          </p:cNvCxnSpPr>
          <p:nvPr/>
        </p:nvCxnSpPr>
        <p:spPr>
          <a:xfrm>
            <a:off x="8882339" y="4013088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E5BA762-8382-B30A-DCBF-32821F76E97A}"/>
              </a:ext>
            </a:extLst>
          </p:cNvPr>
          <p:cNvSpPr/>
          <p:nvPr/>
        </p:nvSpPr>
        <p:spPr>
          <a:xfrm>
            <a:off x="8034303" y="3865889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BE5FAC-927C-3BD3-5A1F-62BE80623A0F}"/>
              </a:ext>
            </a:extLst>
          </p:cNvPr>
          <p:cNvSpPr/>
          <p:nvPr/>
        </p:nvSpPr>
        <p:spPr>
          <a:xfrm>
            <a:off x="9135062" y="3859135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E387F70-4541-B399-4DB8-343F618720D5}"/>
              </a:ext>
            </a:extLst>
          </p:cNvPr>
          <p:cNvCxnSpPr>
            <a:cxnSpLocks/>
          </p:cNvCxnSpPr>
          <p:nvPr/>
        </p:nvCxnSpPr>
        <p:spPr>
          <a:xfrm flipH="1" flipV="1">
            <a:off x="9560842" y="2514752"/>
            <a:ext cx="1" cy="1259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A1B983B-1953-3EB6-B21B-D87B95439A33}"/>
              </a:ext>
            </a:extLst>
          </p:cNvPr>
          <p:cNvGrpSpPr/>
          <p:nvPr/>
        </p:nvGrpSpPr>
        <p:grpSpPr>
          <a:xfrm>
            <a:off x="6932301" y="3863430"/>
            <a:ext cx="823336" cy="302988"/>
            <a:chOff x="3740342" y="4751604"/>
            <a:chExt cx="1192290" cy="44276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8A5CC27-9541-223F-571C-E9D4D43FC7AD}"/>
                </a:ext>
              </a:extLst>
            </p:cNvPr>
            <p:cNvSpPr/>
            <p:nvPr/>
          </p:nvSpPr>
          <p:spPr>
            <a:xfrm>
              <a:off x="3740342" y="4751604"/>
              <a:ext cx="124691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3E2BD9D-2284-46B9-411B-0EE5E75A40AA}"/>
                </a:ext>
              </a:extLst>
            </p:cNvPr>
            <p:cNvSpPr/>
            <p:nvPr/>
          </p:nvSpPr>
          <p:spPr>
            <a:xfrm>
              <a:off x="3875900" y="4751604"/>
              <a:ext cx="215992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14512F8-A87C-502E-4B45-80BB308B928A}"/>
                </a:ext>
              </a:extLst>
            </p:cNvPr>
            <p:cNvSpPr/>
            <p:nvPr/>
          </p:nvSpPr>
          <p:spPr>
            <a:xfrm>
              <a:off x="4098526" y="4751604"/>
              <a:ext cx="215992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3B0C2E0-A58C-37FA-75B7-3C4C8AAA03D3}"/>
                </a:ext>
              </a:extLst>
            </p:cNvPr>
            <p:cNvSpPr/>
            <p:nvPr/>
          </p:nvSpPr>
          <p:spPr>
            <a:xfrm>
              <a:off x="4325386" y="4751604"/>
              <a:ext cx="257197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894D28B-E307-FA73-5EA5-A603E1A87446}"/>
                </a:ext>
              </a:extLst>
            </p:cNvPr>
            <p:cNvSpPr/>
            <p:nvPr/>
          </p:nvSpPr>
          <p:spPr>
            <a:xfrm>
              <a:off x="4582583" y="4751604"/>
              <a:ext cx="350049" cy="442762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2CF6CED-0330-67F8-6C2E-D0638B07781E}"/>
              </a:ext>
            </a:extLst>
          </p:cNvPr>
          <p:cNvSpPr/>
          <p:nvPr/>
        </p:nvSpPr>
        <p:spPr>
          <a:xfrm>
            <a:off x="1660583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83FB796-A209-A442-05FB-DBDA10FA1F16}"/>
              </a:ext>
            </a:extLst>
          </p:cNvPr>
          <p:cNvSpPr/>
          <p:nvPr/>
        </p:nvSpPr>
        <p:spPr>
          <a:xfrm>
            <a:off x="2753856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A46D352-18FA-01C4-D95C-96D410E541EB}"/>
              </a:ext>
            </a:extLst>
          </p:cNvPr>
          <p:cNvSpPr/>
          <p:nvPr/>
        </p:nvSpPr>
        <p:spPr>
          <a:xfrm>
            <a:off x="3847129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2E50C8F-3715-3D99-21ED-14BDA7880C34}"/>
              </a:ext>
            </a:extLst>
          </p:cNvPr>
          <p:cNvSpPr/>
          <p:nvPr/>
        </p:nvSpPr>
        <p:spPr>
          <a:xfrm>
            <a:off x="4940402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0310196-D86D-DA5C-DD19-EDE445D99103}"/>
              </a:ext>
            </a:extLst>
          </p:cNvPr>
          <p:cNvSpPr/>
          <p:nvPr/>
        </p:nvSpPr>
        <p:spPr>
          <a:xfrm>
            <a:off x="6033674" y="4723614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F802941-4401-AECC-0A33-078FA4B47826}"/>
              </a:ext>
            </a:extLst>
          </p:cNvPr>
          <p:cNvSpPr/>
          <p:nvPr/>
        </p:nvSpPr>
        <p:spPr>
          <a:xfrm>
            <a:off x="9368944" y="1492387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A2E63B6-EE45-8C46-8EE5-700DCA9E71E8}"/>
              </a:ext>
            </a:extLst>
          </p:cNvPr>
          <p:cNvCxnSpPr>
            <a:cxnSpLocks/>
          </p:cNvCxnSpPr>
          <p:nvPr/>
        </p:nvCxnSpPr>
        <p:spPr>
          <a:xfrm flipV="1">
            <a:off x="8468642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2E26F0E3-F60B-E378-C0C2-08B81CCA0E4A}"/>
              </a:ext>
            </a:extLst>
          </p:cNvPr>
          <p:cNvSpPr txBox="1"/>
          <p:nvPr/>
        </p:nvSpPr>
        <p:spPr>
          <a:xfrm>
            <a:off x="8081766" y="4974989"/>
            <a:ext cx="82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START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4B285C9-54DB-D8E8-733F-0AE9C2E0BE69}"/>
              </a:ext>
            </a:extLst>
          </p:cNvPr>
          <p:cNvSpPr/>
          <p:nvPr/>
        </p:nvSpPr>
        <p:spPr>
          <a:xfrm>
            <a:off x="8301985" y="4727822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A70F16-10A4-870B-DA05-13D3C5D95EE6}"/>
              </a:ext>
            </a:extLst>
          </p:cNvPr>
          <p:cNvSpPr/>
          <p:nvPr/>
        </p:nvSpPr>
        <p:spPr>
          <a:xfrm>
            <a:off x="1428171" y="3040650"/>
            <a:ext cx="5227955" cy="3029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Attention Layer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5A7A83-97C4-4D09-F9C1-7D3F062D1510}"/>
              </a:ext>
            </a:extLst>
          </p:cNvPr>
          <p:cNvCxnSpPr>
            <a:cxnSpLocks/>
          </p:cNvCxnSpPr>
          <p:nvPr/>
        </p:nvCxnSpPr>
        <p:spPr>
          <a:xfrm flipV="1">
            <a:off x="1841423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73E6AA-DB68-A464-1A69-A39EECE74DCF}"/>
              </a:ext>
            </a:extLst>
          </p:cNvPr>
          <p:cNvCxnSpPr>
            <a:cxnSpLocks/>
          </p:cNvCxnSpPr>
          <p:nvPr/>
        </p:nvCxnSpPr>
        <p:spPr>
          <a:xfrm flipV="1">
            <a:off x="2934696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A9A044-AEA2-5C24-70C9-1D686ED1C66C}"/>
              </a:ext>
            </a:extLst>
          </p:cNvPr>
          <p:cNvCxnSpPr>
            <a:cxnSpLocks/>
          </p:cNvCxnSpPr>
          <p:nvPr/>
        </p:nvCxnSpPr>
        <p:spPr>
          <a:xfrm flipV="1">
            <a:off x="4027969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66E530-FC6A-907F-2D1D-42C8A4CAC2DC}"/>
              </a:ext>
            </a:extLst>
          </p:cNvPr>
          <p:cNvCxnSpPr>
            <a:cxnSpLocks/>
          </p:cNvCxnSpPr>
          <p:nvPr/>
        </p:nvCxnSpPr>
        <p:spPr>
          <a:xfrm flipV="1">
            <a:off x="5121242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E90136-DD14-FA3B-0476-299ADB0B62C0}"/>
              </a:ext>
            </a:extLst>
          </p:cNvPr>
          <p:cNvCxnSpPr>
            <a:cxnSpLocks/>
          </p:cNvCxnSpPr>
          <p:nvPr/>
        </p:nvCxnSpPr>
        <p:spPr>
          <a:xfrm flipV="1">
            <a:off x="6214514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2FB69E-B185-E083-EA2E-6E6531841764}"/>
              </a:ext>
            </a:extLst>
          </p:cNvPr>
          <p:cNvSpPr txBox="1"/>
          <p:nvPr/>
        </p:nvSpPr>
        <p:spPr>
          <a:xfrm>
            <a:off x="1080359" y="1516828"/>
            <a:ext cx="20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vector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DA3FB-7854-B53D-8012-B408EF17FED4}"/>
              </a:ext>
            </a:extLst>
          </p:cNvPr>
          <p:cNvCxnSpPr>
            <a:cxnSpLocks/>
          </p:cNvCxnSpPr>
          <p:nvPr/>
        </p:nvCxnSpPr>
        <p:spPr>
          <a:xfrm>
            <a:off x="6754826" y="2317431"/>
            <a:ext cx="2550041" cy="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349B34-AF9A-0394-01E6-F5B21B1FBFAF}"/>
                  </a:ext>
                </a:extLst>
              </p:cNvPr>
              <p:cNvSpPr txBox="1"/>
              <p:nvPr/>
            </p:nvSpPr>
            <p:spPr>
              <a:xfrm>
                <a:off x="9419777" y="2179905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349B34-AF9A-0394-01E6-F5B21B1FB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777" y="2179905"/>
                <a:ext cx="282129" cy="276999"/>
              </a:xfrm>
              <a:prstGeom prst="rect">
                <a:avLst/>
              </a:prstGeom>
              <a:blipFill>
                <a:blip r:embed="rId4"/>
                <a:stretch>
                  <a:fillRect l="-25532" t="-2222" r="-25532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2CD2C6-4A23-B37A-AF30-E9C9AC33C96C}"/>
              </a:ext>
            </a:extLst>
          </p:cNvPr>
          <p:cNvCxnSpPr>
            <a:cxnSpLocks/>
          </p:cNvCxnSpPr>
          <p:nvPr/>
        </p:nvCxnSpPr>
        <p:spPr>
          <a:xfrm flipV="1">
            <a:off x="9549784" y="1753953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D1A27A8-0BA8-DCB8-48A8-670378535BEE}"/>
              </a:ext>
            </a:extLst>
          </p:cNvPr>
          <p:cNvSpPr/>
          <p:nvPr/>
        </p:nvSpPr>
        <p:spPr>
          <a:xfrm>
            <a:off x="9396187" y="4723614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EB4A42-8057-DCBA-88C7-2FA74ABE5057}"/>
              </a:ext>
            </a:extLst>
          </p:cNvPr>
          <p:cNvCxnSpPr>
            <a:cxnSpLocks/>
          </p:cNvCxnSpPr>
          <p:nvPr/>
        </p:nvCxnSpPr>
        <p:spPr>
          <a:xfrm flipV="1">
            <a:off x="9566643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41BF31-C4F0-143D-961A-17844BC26F17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1841423" y="3428871"/>
            <a:ext cx="7705308" cy="43026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6C491-DC4D-1358-9752-C3061C3BF513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2934696" y="3428871"/>
            <a:ext cx="6612035" cy="43026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5F6A27-98AC-C3A8-7D66-59B7376AB805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4027968" y="3422355"/>
            <a:ext cx="5518763" cy="43678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A94A92-C53E-D679-6ED8-CB38141CDF06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5121242" y="3417067"/>
            <a:ext cx="4425489" cy="442068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5F0994-D4F6-FC0C-FB02-FCC430A9FF27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6213899" y="3415803"/>
            <a:ext cx="3332832" cy="44333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B001DA-EC62-E629-C059-F555CD5DED8C}"/>
              </a:ext>
            </a:extLst>
          </p:cNvPr>
          <p:cNvSpPr txBox="1"/>
          <p:nvPr/>
        </p:nvSpPr>
        <p:spPr>
          <a:xfrm>
            <a:off x="1420463" y="4986390"/>
            <a:ext cx="880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Hello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2695E4-D490-9483-B7A5-666CF68AF803}"/>
              </a:ext>
            </a:extLst>
          </p:cNvPr>
          <p:cNvSpPr txBox="1"/>
          <p:nvPr/>
        </p:nvSpPr>
        <p:spPr>
          <a:xfrm>
            <a:off x="2642659" y="4986390"/>
            <a:ext cx="56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my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2245F5-F1A7-8BB9-50EA-9F3954ECEF31}"/>
              </a:ext>
            </a:extLst>
          </p:cNvPr>
          <p:cNvSpPr txBox="1"/>
          <p:nvPr/>
        </p:nvSpPr>
        <p:spPr>
          <a:xfrm>
            <a:off x="3553455" y="4982027"/>
            <a:ext cx="997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3DD80E-96F4-D2B9-060C-3326F5EECB9B}"/>
              </a:ext>
            </a:extLst>
          </p:cNvPr>
          <p:cNvSpPr txBox="1"/>
          <p:nvPr/>
        </p:nvSpPr>
        <p:spPr>
          <a:xfrm>
            <a:off x="5763589" y="4982027"/>
            <a:ext cx="892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Jimin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BFC5D6-CCD0-7096-DEA5-3B42003C36C7}"/>
              </a:ext>
            </a:extLst>
          </p:cNvPr>
          <p:cNvSpPr txBox="1"/>
          <p:nvPr/>
        </p:nvSpPr>
        <p:spPr>
          <a:xfrm>
            <a:off x="4893141" y="4982027"/>
            <a:ext cx="42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1EFE66-5EAD-45C2-DB3A-DB6BEBC931FE}"/>
              </a:ext>
            </a:extLst>
          </p:cNvPr>
          <p:cNvSpPr txBox="1"/>
          <p:nvPr/>
        </p:nvSpPr>
        <p:spPr>
          <a:xfrm>
            <a:off x="11769021" y="924024"/>
            <a:ext cx="165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+mj-lt"/>
              </a:rPr>
              <a:t>안녕하세요</a:t>
            </a:r>
            <a:endParaRPr lang="en-US" sz="1400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5DC08E-4B4B-3A07-086B-186BF617BF16}"/>
              </a:ext>
            </a:extLst>
          </p:cNvPr>
          <p:cNvSpPr txBox="1"/>
          <p:nvPr/>
        </p:nvSpPr>
        <p:spPr>
          <a:xfrm>
            <a:off x="8799844" y="4982194"/>
            <a:ext cx="165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+mj-lt"/>
              </a:rPr>
              <a:t>안녕하세요</a:t>
            </a:r>
            <a:endParaRPr lang="en-US" sz="1400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120893-6BB1-FAE3-6F69-EB4FCE71A125}"/>
              </a:ext>
            </a:extLst>
          </p:cNvPr>
          <p:cNvSpPr/>
          <p:nvPr/>
        </p:nvSpPr>
        <p:spPr>
          <a:xfrm>
            <a:off x="1770094" y="2819400"/>
            <a:ext cx="180841" cy="1342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85877D-BDB6-A44B-87D9-9174F31E52AF}"/>
              </a:ext>
            </a:extLst>
          </p:cNvPr>
          <p:cNvSpPr/>
          <p:nvPr/>
        </p:nvSpPr>
        <p:spPr>
          <a:xfrm>
            <a:off x="2851762" y="2179905"/>
            <a:ext cx="180841" cy="7692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6CE1DA-7974-9B49-1D25-C2679BF294F7}"/>
              </a:ext>
            </a:extLst>
          </p:cNvPr>
          <p:cNvSpPr/>
          <p:nvPr/>
        </p:nvSpPr>
        <p:spPr>
          <a:xfrm>
            <a:off x="3932788" y="2613263"/>
            <a:ext cx="180841" cy="34401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CE1DB19-E5B2-E9B1-C007-2F333647DD0A}"/>
              </a:ext>
            </a:extLst>
          </p:cNvPr>
          <p:cNvSpPr/>
          <p:nvPr/>
        </p:nvSpPr>
        <p:spPr>
          <a:xfrm>
            <a:off x="5014456" y="2737662"/>
            <a:ext cx="180841" cy="21510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D8A33C-B668-1AED-342A-CFA8EDD7A457}"/>
              </a:ext>
            </a:extLst>
          </p:cNvPr>
          <p:cNvSpPr/>
          <p:nvPr/>
        </p:nvSpPr>
        <p:spPr>
          <a:xfrm>
            <a:off x="6157884" y="2596422"/>
            <a:ext cx="180841" cy="35268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7A43E50-9172-6A9E-E32F-536C9DBA69CD}"/>
              </a:ext>
            </a:extLst>
          </p:cNvPr>
          <p:cNvSpPr/>
          <p:nvPr/>
        </p:nvSpPr>
        <p:spPr>
          <a:xfrm>
            <a:off x="1420463" y="1938867"/>
            <a:ext cx="5235663" cy="102835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FDDE861-7327-DFEB-D279-D605434CFFC3}"/>
                  </a:ext>
                </a:extLst>
              </p:cNvPr>
              <p:cNvSpPr txBox="1"/>
              <p:nvPr/>
            </p:nvSpPr>
            <p:spPr>
              <a:xfrm>
                <a:off x="1055220" y="2129302"/>
                <a:ext cx="315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FDDE861-7327-DFEB-D279-D605434CF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20" y="2129302"/>
                <a:ext cx="31589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E253E55B-C44D-4A02-5DDF-E5358A30B89A}"/>
              </a:ext>
            </a:extLst>
          </p:cNvPr>
          <p:cNvSpPr txBox="1"/>
          <p:nvPr/>
        </p:nvSpPr>
        <p:spPr>
          <a:xfrm>
            <a:off x="8721605" y="1154650"/>
            <a:ext cx="165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</a:rPr>
              <a:t>제</a:t>
            </a:r>
            <a:endParaRPr lang="en-US" sz="14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14DA9-A027-80C7-E5A4-97867EF17AFE}"/>
              </a:ext>
            </a:extLst>
          </p:cNvPr>
          <p:cNvSpPr txBox="1"/>
          <p:nvPr/>
        </p:nvSpPr>
        <p:spPr>
          <a:xfrm>
            <a:off x="1428171" y="5809628"/>
            <a:ext cx="415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+mj-lt"/>
              </a:rPr>
              <a:t>(+) Addresses long context issue</a:t>
            </a:r>
          </a:p>
        </p:txBody>
      </p:sp>
    </p:spTree>
    <p:extLst>
      <p:ext uri="{BB962C8B-B14F-4D97-AF65-F5344CB8AC3E}">
        <p14:creationId xmlns:p14="http://schemas.microsoft.com/office/powerpoint/2010/main" val="4009921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E104A-2DF1-9F54-F215-0A2BB8BFB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CAC58-7D2E-F414-EFB4-D912EEEC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22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1BC8015C-9F1D-7C3D-D143-B30B363A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F528E77D-8748-D6D5-972B-B9A2642E5505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Seq2Seq with Attention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A0679B-D90F-DEFE-76A1-98BE6BED4C2B}"/>
              </a:ext>
            </a:extLst>
          </p:cNvPr>
          <p:cNvSpPr/>
          <p:nvPr/>
        </p:nvSpPr>
        <p:spPr>
          <a:xfrm>
            <a:off x="1429755" y="3863430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E645F49-5CAD-123D-A249-E73D33A0F9C3}"/>
              </a:ext>
            </a:extLst>
          </p:cNvPr>
          <p:cNvCxnSpPr>
            <a:cxnSpLocks/>
          </p:cNvCxnSpPr>
          <p:nvPr/>
        </p:nvCxnSpPr>
        <p:spPr>
          <a:xfrm>
            <a:off x="2279164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EFB5C1B-9654-83A6-D225-342C2DA9D769}"/>
              </a:ext>
            </a:extLst>
          </p:cNvPr>
          <p:cNvCxnSpPr>
            <a:cxnSpLocks/>
          </p:cNvCxnSpPr>
          <p:nvPr/>
        </p:nvCxnSpPr>
        <p:spPr>
          <a:xfrm>
            <a:off x="3378549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57FF55E-84D8-617D-F85F-9A16EB67E966}"/>
              </a:ext>
            </a:extLst>
          </p:cNvPr>
          <p:cNvCxnSpPr>
            <a:cxnSpLocks/>
          </p:cNvCxnSpPr>
          <p:nvPr/>
        </p:nvCxnSpPr>
        <p:spPr>
          <a:xfrm>
            <a:off x="4478694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F8DBFCA-5738-0C62-6EC2-710089AAC98B}"/>
              </a:ext>
            </a:extLst>
          </p:cNvPr>
          <p:cNvCxnSpPr>
            <a:cxnSpLocks/>
          </p:cNvCxnSpPr>
          <p:nvPr/>
        </p:nvCxnSpPr>
        <p:spPr>
          <a:xfrm>
            <a:off x="5577576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E329FC7-1898-180B-0CCD-D31928E79D51}"/>
              </a:ext>
            </a:extLst>
          </p:cNvPr>
          <p:cNvCxnSpPr>
            <a:cxnSpLocks/>
          </p:cNvCxnSpPr>
          <p:nvPr/>
        </p:nvCxnSpPr>
        <p:spPr>
          <a:xfrm flipV="1">
            <a:off x="1841424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577D9AF-D255-C0FF-8ABA-717EE58A3A36}"/>
              </a:ext>
            </a:extLst>
          </p:cNvPr>
          <p:cNvCxnSpPr>
            <a:cxnSpLocks/>
          </p:cNvCxnSpPr>
          <p:nvPr/>
        </p:nvCxnSpPr>
        <p:spPr>
          <a:xfrm flipV="1">
            <a:off x="2934697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211A4F8-A87C-9D38-C786-6DD0909DD2B0}"/>
              </a:ext>
            </a:extLst>
          </p:cNvPr>
          <p:cNvCxnSpPr>
            <a:cxnSpLocks/>
          </p:cNvCxnSpPr>
          <p:nvPr/>
        </p:nvCxnSpPr>
        <p:spPr>
          <a:xfrm flipV="1">
            <a:off x="4027970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EC77315-1880-62A0-07EF-F7C11DAE477C}"/>
              </a:ext>
            </a:extLst>
          </p:cNvPr>
          <p:cNvCxnSpPr>
            <a:cxnSpLocks/>
          </p:cNvCxnSpPr>
          <p:nvPr/>
        </p:nvCxnSpPr>
        <p:spPr>
          <a:xfrm flipV="1">
            <a:off x="5121243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0DA7C7B-90B9-BC56-9189-C3823F173368}"/>
              </a:ext>
            </a:extLst>
          </p:cNvPr>
          <p:cNvCxnSpPr>
            <a:cxnSpLocks/>
          </p:cNvCxnSpPr>
          <p:nvPr/>
        </p:nvCxnSpPr>
        <p:spPr>
          <a:xfrm flipV="1">
            <a:off x="6214515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6F3A294-F6AB-3B19-FBF3-308F696F2E89}"/>
              </a:ext>
            </a:extLst>
          </p:cNvPr>
          <p:cNvSpPr/>
          <p:nvPr/>
        </p:nvSpPr>
        <p:spPr>
          <a:xfrm>
            <a:off x="2530514" y="3870184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6F40B7F-6AFE-AADE-4AC8-4423140DE042}"/>
              </a:ext>
            </a:extLst>
          </p:cNvPr>
          <p:cNvSpPr/>
          <p:nvPr/>
        </p:nvSpPr>
        <p:spPr>
          <a:xfrm>
            <a:off x="3631272" y="3863430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F22C800-206D-5FCD-97A0-276F042D4CE6}"/>
              </a:ext>
            </a:extLst>
          </p:cNvPr>
          <p:cNvSpPr/>
          <p:nvPr/>
        </p:nvSpPr>
        <p:spPr>
          <a:xfrm>
            <a:off x="4732031" y="3870184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3EB58FD-2338-4ED4-A9D5-B45D7D06B7C5}"/>
              </a:ext>
            </a:extLst>
          </p:cNvPr>
          <p:cNvSpPr/>
          <p:nvPr/>
        </p:nvSpPr>
        <p:spPr>
          <a:xfrm>
            <a:off x="5832788" y="3859658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898868C-8176-0118-4A8B-45F89BAB29DD}"/>
              </a:ext>
            </a:extLst>
          </p:cNvPr>
          <p:cNvCxnSpPr>
            <a:cxnSpLocks/>
          </p:cNvCxnSpPr>
          <p:nvPr/>
        </p:nvCxnSpPr>
        <p:spPr>
          <a:xfrm>
            <a:off x="6688468" y="400862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1F8E04A-7F53-4D5F-81A1-A0924D47E1EE}"/>
              </a:ext>
            </a:extLst>
          </p:cNvPr>
          <p:cNvCxnSpPr>
            <a:cxnSpLocks/>
          </p:cNvCxnSpPr>
          <p:nvPr/>
        </p:nvCxnSpPr>
        <p:spPr>
          <a:xfrm>
            <a:off x="7782954" y="4013088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3099298-D5B8-4B97-C023-093E33EF27CA}"/>
              </a:ext>
            </a:extLst>
          </p:cNvPr>
          <p:cNvCxnSpPr>
            <a:cxnSpLocks/>
          </p:cNvCxnSpPr>
          <p:nvPr/>
        </p:nvCxnSpPr>
        <p:spPr>
          <a:xfrm>
            <a:off x="8882339" y="4013088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8BF9B35-2A9B-182D-8325-B19B8885C769}"/>
              </a:ext>
            </a:extLst>
          </p:cNvPr>
          <p:cNvSpPr/>
          <p:nvPr/>
        </p:nvSpPr>
        <p:spPr>
          <a:xfrm>
            <a:off x="8034303" y="3865889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1CD34FD-9E8D-25CC-1C0D-95BAA41E1427}"/>
              </a:ext>
            </a:extLst>
          </p:cNvPr>
          <p:cNvSpPr/>
          <p:nvPr/>
        </p:nvSpPr>
        <p:spPr>
          <a:xfrm>
            <a:off x="9135062" y="3859135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BA397C9-F0D2-090F-459A-BBD0EB61DC25}"/>
              </a:ext>
            </a:extLst>
          </p:cNvPr>
          <p:cNvCxnSpPr>
            <a:cxnSpLocks/>
          </p:cNvCxnSpPr>
          <p:nvPr/>
        </p:nvCxnSpPr>
        <p:spPr>
          <a:xfrm flipH="1" flipV="1">
            <a:off x="9560842" y="2514752"/>
            <a:ext cx="1" cy="1259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3EB44C4-2FA2-F2B1-4550-4F3ED57FE75F}"/>
              </a:ext>
            </a:extLst>
          </p:cNvPr>
          <p:cNvGrpSpPr/>
          <p:nvPr/>
        </p:nvGrpSpPr>
        <p:grpSpPr>
          <a:xfrm>
            <a:off x="6932301" y="3863430"/>
            <a:ext cx="823336" cy="302988"/>
            <a:chOff x="3740342" y="4751604"/>
            <a:chExt cx="1192290" cy="44276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FD8B172-6133-1618-4990-26D124BFC796}"/>
                </a:ext>
              </a:extLst>
            </p:cNvPr>
            <p:cNvSpPr/>
            <p:nvPr/>
          </p:nvSpPr>
          <p:spPr>
            <a:xfrm>
              <a:off x="3740342" y="4751604"/>
              <a:ext cx="124691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8498960-895F-4357-A71A-B2C94B0DF2C1}"/>
                </a:ext>
              </a:extLst>
            </p:cNvPr>
            <p:cNvSpPr/>
            <p:nvPr/>
          </p:nvSpPr>
          <p:spPr>
            <a:xfrm>
              <a:off x="3875900" y="4751604"/>
              <a:ext cx="215992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8B4D070-E321-87D2-61E6-9BD59CCF9D6B}"/>
                </a:ext>
              </a:extLst>
            </p:cNvPr>
            <p:cNvSpPr/>
            <p:nvPr/>
          </p:nvSpPr>
          <p:spPr>
            <a:xfrm>
              <a:off x="4098526" y="4751604"/>
              <a:ext cx="215992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97BC706-0193-1F57-273E-5A8A4C7EDCAD}"/>
                </a:ext>
              </a:extLst>
            </p:cNvPr>
            <p:cNvSpPr/>
            <p:nvPr/>
          </p:nvSpPr>
          <p:spPr>
            <a:xfrm>
              <a:off x="4325386" y="4751604"/>
              <a:ext cx="257197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5F4E86E-F3F8-F82E-AD2E-440FDDAFAF49}"/>
                </a:ext>
              </a:extLst>
            </p:cNvPr>
            <p:cNvSpPr/>
            <p:nvPr/>
          </p:nvSpPr>
          <p:spPr>
            <a:xfrm>
              <a:off x="4582583" y="4751604"/>
              <a:ext cx="350049" cy="442762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26526E0-27AA-6240-AFFC-DEEA0117D5B0}"/>
              </a:ext>
            </a:extLst>
          </p:cNvPr>
          <p:cNvSpPr/>
          <p:nvPr/>
        </p:nvSpPr>
        <p:spPr>
          <a:xfrm>
            <a:off x="1660583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FED7CF7-F1FF-7B1C-4E38-A742CA012440}"/>
              </a:ext>
            </a:extLst>
          </p:cNvPr>
          <p:cNvSpPr/>
          <p:nvPr/>
        </p:nvSpPr>
        <p:spPr>
          <a:xfrm>
            <a:off x="2753856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06F2494-519F-BDF0-095E-17637C360E57}"/>
              </a:ext>
            </a:extLst>
          </p:cNvPr>
          <p:cNvSpPr/>
          <p:nvPr/>
        </p:nvSpPr>
        <p:spPr>
          <a:xfrm>
            <a:off x="3847129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74649B2-92A7-366B-C52C-4F408E7FEC90}"/>
              </a:ext>
            </a:extLst>
          </p:cNvPr>
          <p:cNvSpPr/>
          <p:nvPr/>
        </p:nvSpPr>
        <p:spPr>
          <a:xfrm>
            <a:off x="4940402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DF051BE-F375-C5C7-A21F-FA54F2A37AB1}"/>
              </a:ext>
            </a:extLst>
          </p:cNvPr>
          <p:cNvSpPr/>
          <p:nvPr/>
        </p:nvSpPr>
        <p:spPr>
          <a:xfrm>
            <a:off x="6033674" y="4723614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0625374-CA45-AD0A-46AC-1585A623CEED}"/>
              </a:ext>
            </a:extLst>
          </p:cNvPr>
          <p:cNvSpPr/>
          <p:nvPr/>
        </p:nvSpPr>
        <p:spPr>
          <a:xfrm>
            <a:off x="9368944" y="1492387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99A4EB6-5DC6-5884-AE30-243A89159885}"/>
              </a:ext>
            </a:extLst>
          </p:cNvPr>
          <p:cNvCxnSpPr>
            <a:cxnSpLocks/>
          </p:cNvCxnSpPr>
          <p:nvPr/>
        </p:nvCxnSpPr>
        <p:spPr>
          <a:xfrm flipV="1">
            <a:off x="8468642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45EB936-810D-D8BC-C93A-4CF06A9AE2CF}"/>
              </a:ext>
            </a:extLst>
          </p:cNvPr>
          <p:cNvSpPr txBox="1"/>
          <p:nvPr/>
        </p:nvSpPr>
        <p:spPr>
          <a:xfrm>
            <a:off x="8081766" y="4974989"/>
            <a:ext cx="82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START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D6254EC-F251-6F2E-34DE-ADDC75FFB979}"/>
              </a:ext>
            </a:extLst>
          </p:cNvPr>
          <p:cNvSpPr/>
          <p:nvPr/>
        </p:nvSpPr>
        <p:spPr>
          <a:xfrm>
            <a:off x="8301985" y="4727822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E0B540-44F8-C4B9-A4E9-C9B733633070}"/>
              </a:ext>
            </a:extLst>
          </p:cNvPr>
          <p:cNvSpPr/>
          <p:nvPr/>
        </p:nvSpPr>
        <p:spPr>
          <a:xfrm>
            <a:off x="1428171" y="3040650"/>
            <a:ext cx="5227955" cy="3029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Attention Layer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A0EF087-C8BD-A66E-9EA5-61FD9E85C6B0}"/>
              </a:ext>
            </a:extLst>
          </p:cNvPr>
          <p:cNvCxnSpPr>
            <a:cxnSpLocks/>
          </p:cNvCxnSpPr>
          <p:nvPr/>
        </p:nvCxnSpPr>
        <p:spPr>
          <a:xfrm flipV="1">
            <a:off x="1841423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3488B7-A270-8907-8C4F-DF0247EB477C}"/>
              </a:ext>
            </a:extLst>
          </p:cNvPr>
          <p:cNvCxnSpPr>
            <a:cxnSpLocks/>
          </p:cNvCxnSpPr>
          <p:nvPr/>
        </p:nvCxnSpPr>
        <p:spPr>
          <a:xfrm flipV="1">
            <a:off x="2934696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CAC857-3494-8916-E186-0068372BF5CC}"/>
              </a:ext>
            </a:extLst>
          </p:cNvPr>
          <p:cNvCxnSpPr>
            <a:cxnSpLocks/>
          </p:cNvCxnSpPr>
          <p:nvPr/>
        </p:nvCxnSpPr>
        <p:spPr>
          <a:xfrm flipV="1">
            <a:off x="4027969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91D847-E7DA-1112-1008-5C5E2227F5D3}"/>
              </a:ext>
            </a:extLst>
          </p:cNvPr>
          <p:cNvCxnSpPr>
            <a:cxnSpLocks/>
          </p:cNvCxnSpPr>
          <p:nvPr/>
        </p:nvCxnSpPr>
        <p:spPr>
          <a:xfrm flipV="1">
            <a:off x="5121242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4DB601-9A5A-D4D3-9B04-7E2619FD3356}"/>
              </a:ext>
            </a:extLst>
          </p:cNvPr>
          <p:cNvCxnSpPr>
            <a:cxnSpLocks/>
          </p:cNvCxnSpPr>
          <p:nvPr/>
        </p:nvCxnSpPr>
        <p:spPr>
          <a:xfrm flipV="1">
            <a:off x="6214514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DE2C7A-7250-85F7-886F-20C1F79FD9A0}"/>
              </a:ext>
            </a:extLst>
          </p:cNvPr>
          <p:cNvSpPr txBox="1"/>
          <p:nvPr/>
        </p:nvSpPr>
        <p:spPr>
          <a:xfrm>
            <a:off x="1080359" y="1516828"/>
            <a:ext cx="20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vector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004776-8498-83FD-2653-63723227BAC3}"/>
              </a:ext>
            </a:extLst>
          </p:cNvPr>
          <p:cNvCxnSpPr>
            <a:cxnSpLocks/>
          </p:cNvCxnSpPr>
          <p:nvPr/>
        </p:nvCxnSpPr>
        <p:spPr>
          <a:xfrm>
            <a:off x="6754826" y="2317431"/>
            <a:ext cx="2550041" cy="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3AEBE6-EAA0-8BC6-1B18-A32025CB05A5}"/>
                  </a:ext>
                </a:extLst>
              </p:cNvPr>
              <p:cNvSpPr txBox="1"/>
              <p:nvPr/>
            </p:nvSpPr>
            <p:spPr>
              <a:xfrm>
                <a:off x="9419777" y="2179905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3AEBE6-EAA0-8BC6-1B18-A32025CB0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777" y="2179905"/>
                <a:ext cx="282129" cy="276999"/>
              </a:xfrm>
              <a:prstGeom prst="rect">
                <a:avLst/>
              </a:prstGeom>
              <a:blipFill>
                <a:blip r:embed="rId4"/>
                <a:stretch>
                  <a:fillRect l="-25532" t="-2222" r="-25532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06A4F0-C905-3A44-70D7-131E5D2C03E6}"/>
              </a:ext>
            </a:extLst>
          </p:cNvPr>
          <p:cNvCxnSpPr>
            <a:cxnSpLocks/>
          </p:cNvCxnSpPr>
          <p:nvPr/>
        </p:nvCxnSpPr>
        <p:spPr>
          <a:xfrm flipV="1">
            <a:off x="9549784" y="1753953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6208A2-52F9-2F4E-2480-A08F0FA1BA85}"/>
              </a:ext>
            </a:extLst>
          </p:cNvPr>
          <p:cNvSpPr/>
          <p:nvPr/>
        </p:nvSpPr>
        <p:spPr>
          <a:xfrm>
            <a:off x="9396187" y="4723614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AEA7FC-0BC7-6081-C631-58B62FF40A06}"/>
              </a:ext>
            </a:extLst>
          </p:cNvPr>
          <p:cNvCxnSpPr>
            <a:cxnSpLocks/>
          </p:cNvCxnSpPr>
          <p:nvPr/>
        </p:nvCxnSpPr>
        <p:spPr>
          <a:xfrm flipV="1">
            <a:off x="9566643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9CF7D5-42EF-41D6-AECB-CB8DDD0494DF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1841423" y="3428871"/>
            <a:ext cx="7705308" cy="43026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1C2A03-4CA7-D2DF-A270-A2BEE1967C5C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2934696" y="3428871"/>
            <a:ext cx="6612035" cy="43026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D458E2-C324-A306-EED8-E01A2E189943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4027968" y="3422355"/>
            <a:ext cx="5518763" cy="43678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7B1B4E-83EC-7B5C-481D-77DEDDA00D39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5121242" y="3417067"/>
            <a:ext cx="4425489" cy="442068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EFD183-811B-0F37-25F3-5AC48FE1F166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6213899" y="3415803"/>
            <a:ext cx="3332832" cy="44333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F7486A-FB2C-39A9-6AC6-BB6C55329908}"/>
              </a:ext>
            </a:extLst>
          </p:cNvPr>
          <p:cNvSpPr txBox="1"/>
          <p:nvPr/>
        </p:nvSpPr>
        <p:spPr>
          <a:xfrm>
            <a:off x="1420463" y="4986390"/>
            <a:ext cx="880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Hello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EF221A-DC63-9A30-E4C9-96032B40D781}"/>
              </a:ext>
            </a:extLst>
          </p:cNvPr>
          <p:cNvSpPr txBox="1"/>
          <p:nvPr/>
        </p:nvSpPr>
        <p:spPr>
          <a:xfrm>
            <a:off x="2642659" y="4986390"/>
            <a:ext cx="56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my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625CEB-EEC8-2746-7BC3-DFE11F07809F}"/>
              </a:ext>
            </a:extLst>
          </p:cNvPr>
          <p:cNvSpPr txBox="1"/>
          <p:nvPr/>
        </p:nvSpPr>
        <p:spPr>
          <a:xfrm>
            <a:off x="3553455" y="4982027"/>
            <a:ext cx="997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AAC6F6-EE6A-4119-0172-275BD3A8FD26}"/>
              </a:ext>
            </a:extLst>
          </p:cNvPr>
          <p:cNvSpPr txBox="1"/>
          <p:nvPr/>
        </p:nvSpPr>
        <p:spPr>
          <a:xfrm>
            <a:off x="5763589" y="4982027"/>
            <a:ext cx="892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Jimin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0973A7-B2D3-54D8-8EFB-B39842BEAE95}"/>
              </a:ext>
            </a:extLst>
          </p:cNvPr>
          <p:cNvSpPr txBox="1"/>
          <p:nvPr/>
        </p:nvSpPr>
        <p:spPr>
          <a:xfrm>
            <a:off x="4893141" y="4982027"/>
            <a:ext cx="42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B3D9C0-73FE-EEF8-6880-EA7BC4FC39A6}"/>
              </a:ext>
            </a:extLst>
          </p:cNvPr>
          <p:cNvSpPr txBox="1"/>
          <p:nvPr/>
        </p:nvSpPr>
        <p:spPr>
          <a:xfrm>
            <a:off x="11769021" y="924024"/>
            <a:ext cx="165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+mj-lt"/>
              </a:rPr>
              <a:t>안녕하세요</a:t>
            </a:r>
            <a:endParaRPr lang="en-US" sz="1400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926957-BEAC-84BD-BD2D-A4F29899DBB8}"/>
              </a:ext>
            </a:extLst>
          </p:cNvPr>
          <p:cNvSpPr txBox="1"/>
          <p:nvPr/>
        </p:nvSpPr>
        <p:spPr>
          <a:xfrm>
            <a:off x="8799844" y="4982194"/>
            <a:ext cx="165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+mj-lt"/>
              </a:rPr>
              <a:t>안녕하세요</a:t>
            </a:r>
            <a:endParaRPr lang="en-US" sz="1400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94A527-D34E-EEDF-05B6-E37D33702489}"/>
              </a:ext>
            </a:extLst>
          </p:cNvPr>
          <p:cNvSpPr/>
          <p:nvPr/>
        </p:nvSpPr>
        <p:spPr>
          <a:xfrm>
            <a:off x="1770094" y="2819400"/>
            <a:ext cx="180841" cy="1342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5462EA-321F-5FA7-6301-AB6859C8515C}"/>
              </a:ext>
            </a:extLst>
          </p:cNvPr>
          <p:cNvSpPr/>
          <p:nvPr/>
        </p:nvSpPr>
        <p:spPr>
          <a:xfrm>
            <a:off x="2851762" y="2179905"/>
            <a:ext cx="180841" cy="7692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549738-4458-E3FC-B79D-B1C2D5458BBE}"/>
              </a:ext>
            </a:extLst>
          </p:cNvPr>
          <p:cNvSpPr/>
          <p:nvPr/>
        </p:nvSpPr>
        <p:spPr>
          <a:xfrm>
            <a:off x="3932788" y="2613263"/>
            <a:ext cx="180841" cy="34401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165CDE-8E20-8AC1-11EE-AA8DAD262824}"/>
              </a:ext>
            </a:extLst>
          </p:cNvPr>
          <p:cNvSpPr/>
          <p:nvPr/>
        </p:nvSpPr>
        <p:spPr>
          <a:xfrm>
            <a:off x="5014456" y="2737662"/>
            <a:ext cx="180841" cy="21510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CAE46CB-D4A0-7B5E-72B0-E8E02BB2B3ED}"/>
              </a:ext>
            </a:extLst>
          </p:cNvPr>
          <p:cNvSpPr/>
          <p:nvPr/>
        </p:nvSpPr>
        <p:spPr>
          <a:xfrm>
            <a:off x="6157884" y="2596422"/>
            <a:ext cx="180841" cy="35268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19D76D6-8A03-D6D9-F7EC-010147CAEDA4}"/>
              </a:ext>
            </a:extLst>
          </p:cNvPr>
          <p:cNvSpPr/>
          <p:nvPr/>
        </p:nvSpPr>
        <p:spPr>
          <a:xfrm>
            <a:off x="1420463" y="1938867"/>
            <a:ext cx="5235663" cy="102835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1614DF-8C4B-C412-4680-7C7F1AE8ECD5}"/>
                  </a:ext>
                </a:extLst>
              </p:cNvPr>
              <p:cNvSpPr txBox="1"/>
              <p:nvPr/>
            </p:nvSpPr>
            <p:spPr>
              <a:xfrm>
                <a:off x="1055220" y="2129302"/>
                <a:ext cx="315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1614DF-8C4B-C412-4680-7C7F1AE8E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20" y="2129302"/>
                <a:ext cx="31589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876681AB-8A1E-1275-206F-413B3AAA6052}"/>
              </a:ext>
            </a:extLst>
          </p:cNvPr>
          <p:cNvSpPr txBox="1"/>
          <p:nvPr/>
        </p:nvSpPr>
        <p:spPr>
          <a:xfrm>
            <a:off x="8721605" y="1154650"/>
            <a:ext cx="165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</a:rPr>
              <a:t>제</a:t>
            </a:r>
            <a:endParaRPr lang="en-US" sz="1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86D9FF-905A-1E74-8D0C-3F1A423107A8}"/>
              </a:ext>
            </a:extLst>
          </p:cNvPr>
          <p:cNvSpPr txBox="1"/>
          <p:nvPr/>
        </p:nvSpPr>
        <p:spPr>
          <a:xfrm>
            <a:off x="1428171" y="5809628"/>
            <a:ext cx="415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+mj-lt"/>
              </a:rPr>
              <a:t>(+) Addresses long context 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C8B73-60A0-A7F2-F396-AD3C3E17123E}"/>
              </a:ext>
            </a:extLst>
          </p:cNvPr>
          <p:cNvSpPr txBox="1"/>
          <p:nvPr/>
        </p:nvSpPr>
        <p:spPr>
          <a:xfrm>
            <a:off x="6420093" y="5808842"/>
            <a:ext cx="415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j-lt"/>
              </a:rPr>
              <a:t>(-) Difficult to parallelize</a:t>
            </a:r>
          </a:p>
        </p:txBody>
      </p:sp>
    </p:spTree>
    <p:extLst>
      <p:ext uri="{BB962C8B-B14F-4D97-AF65-F5344CB8AC3E}">
        <p14:creationId xmlns:p14="http://schemas.microsoft.com/office/powerpoint/2010/main" val="3929944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D17FE-B2B0-72BC-D9B4-9FC28F523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5413F2-0E4F-BD1F-2D55-B02A0234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23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85542775-9A67-E471-66B1-EAC3C398E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97B6E2E-CDA0-9C04-0DE0-8BFBC4442473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Attention is all you need (2017)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C8102-67BD-6179-81DA-1B3F8ADEC7A5}"/>
              </a:ext>
            </a:extLst>
          </p:cNvPr>
          <p:cNvSpPr/>
          <p:nvPr/>
        </p:nvSpPr>
        <p:spPr>
          <a:xfrm>
            <a:off x="1429755" y="3863430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2D9C8C-4068-FE69-B0E7-61708E99E53D}"/>
              </a:ext>
            </a:extLst>
          </p:cNvPr>
          <p:cNvCxnSpPr>
            <a:cxnSpLocks/>
          </p:cNvCxnSpPr>
          <p:nvPr/>
        </p:nvCxnSpPr>
        <p:spPr>
          <a:xfrm>
            <a:off x="2279164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7AFDDC-1764-682C-190C-983F8E7DDC6C}"/>
              </a:ext>
            </a:extLst>
          </p:cNvPr>
          <p:cNvCxnSpPr>
            <a:cxnSpLocks/>
          </p:cNvCxnSpPr>
          <p:nvPr/>
        </p:nvCxnSpPr>
        <p:spPr>
          <a:xfrm>
            <a:off x="3378549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61203F-606E-2072-B118-1DEC0162AB05}"/>
              </a:ext>
            </a:extLst>
          </p:cNvPr>
          <p:cNvCxnSpPr>
            <a:cxnSpLocks/>
          </p:cNvCxnSpPr>
          <p:nvPr/>
        </p:nvCxnSpPr>
        <p:spPr>
          <a:xfrm>
            <a:off x="4478694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DB793C-D85B-A02F-FB73-28B8801DCFA8}"/>
              </a:ext>
            </a:extLst>
          </p:cNvPr>
          <p:cNvCxnSpPr>
            <a:cxnSpLocks/>
          </p:cNvCxnSpPr>
          <p:nvPr/>
        </p:nvCxnSpPr>
        <p:spPr>
          <a:xfrm>
            <a:off x="5577576" y="401738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0A5F11-435A-3573-1EBD-20307996EA91}"/>
              </a:ext>
            </a:extLst>
          </p:cNvPr>
          <p:cNvCxnSpPr>
            <a:cxnSpLocks/>
          </p:cNvCxnSpPr>
          <p:nvPr/>
        </p:nvCxnSpPr>
        <p:spPr>
          <a:xfrm flipV="1">
            <a:off x="1841424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2B2430-32B1-7D6F-5612-A71FD59FD9EC}"/>
              </a:ext>
            </a:extLst>
          </p:cNvPr>
          <p:cNvCxnSpPr>
            <a:cxnSpLocks/>
          </p:cNvCxnSpPr>
          <p:nvPr/>
        </p:nvCxnSpPr>
        <p:spPr>
          <a:xfrm flipV="1">
            <a:off x="2934697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F7ED30-8269-7BEB-842C-03A71917CB3D}"/>
              </a:ext>
            </a:extLst>
          </p:cNvPr>
          <p:cNvCxnSpPr>
            <a:cxnSpLocks/>
          </p:cNvCxnSpPr>
          <p:nvPr/>
        </p:nvCxnSpPr>
        <p:spPr>
          <a:xfrm flipV="1">
            <a:off x="4027970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3B88A5-F7AD-FA10-ECD0-D297C8FB975F}"/>
              </a:ext>
            </a:extLst>
          </p:cNvPr>
          <p:cNvCxnSpPr>
            <a:cxnSpLocks/>
          </p:cNvCxnSpPr>
          <p:nvPr/>
        </p:nvCxnSpPr>
        <p:spPr>
          <a:xfrm flipV="1">
            <a:off x="5121243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8092A2-4E73-6382-2C2C-F9A3CFA90432}"/>
              </a:ext>
            </a:extLst>
          </p:cNvPr>
          <p:cNvCxnSpPr>
            <a:cxnSpLocks/>
          </p:cNvCxnSpPr>
          <p:nvPr/>
        </p:nvCxnSpPr>
        <p:spPr>
          <a:xfrm flipV="1">
            <a:off x="6214515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39EDC3-B065-D972-3376-BD57D5EF069A}"/>
              </a:ext>
            </a:extLst>
          </p:cNvPr>
          <p:cNvSpPr/>
          <p:nvPr/>
        </p:nvSpPr>
        <p:spPr>
          <a:xfrm>
            <a:off x="2530514" y="3870184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37353F-9A6E-1A5B-900B-53FE6CC64B13}"/>
              </a:ext>
            </a:extLst>
          </p:cNvPr>
          <p:cNvSpPr/>
          <p:nvPr/>
        </p:nvSpPr>
        <p:spPr>
          <a:xfrm>
            <a:off x="3631272" y="3863430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34EDC1-F66A-BF25-D2B2-AB7090D40254}"/>
              </a:ext>
            </a:extLst>
          </p:cNvPr>
          <p:cNvSpPr/>
          <p:nvPr/>
        </p:nvSpPr>
        <p:spPr>
          <a:xfrm>
            <a:off x="4732031" y="3870184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52900-401C-6044-1FB9-125FFD7A19D8}"/>
              </a:ext>
            </a:extLst>
          </p:cNvPr>
          <p:cNvSpPr/>
          <p:nvPr/>
        </p:nvSpPr>
        <p:spPr>
          <a:xfrm>
            <a:off x="5832788" y="3859658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187B51-8A86-F87A-D589-90AFFC2C4624}"/>
              </a:ext>
            </a:extLst>
          </p:cNvPr>
          <p:cNvCxnSpPr>
            <a:cxnSpLocks/>
          </p:cNvCxnSpPr>
          <p:nvPr/>
        </p:nvCxnSpPr>
        <p:spPr>
          <a:xfrm>
            <a:off x="6688468" y="4008623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15BDF0-5E07-2147-0369-E0B3C7E71FD4}"/>
              </a:ext>
            </a:extLst>
          </p:cNvPr>
          <p:cNvCxnSpPr>
            <a:cxnSpLocks/>
          </p:cNvCxnSpPr>
          <p:nvPr/>
        </p:nvCxnSpPr>
        <p:spPr>
          <a:xfrm>
            <a:off x="7782954" y="4013088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091023-58E0-E1E0-0EB7-71231564D0D1}"/>
              </a:ext>
            </a:extLst>
          </p:cNvPr>
          <p:cNvCxnSpPr>
            <a:cxnSpLocks/>
          </p:cNvCxnSpPr>
          <p:nvPr/>
        </p:nvCxnSpPr>
        <p:spPr>
          <a:xfrm>
            <a:off x="8882339" y="4013088"/>
            <a:ext cx="2216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0B6CE8B-8018-6A81-F416-D8A3F8300B3F}"/>
              </a:ext>
            </a:extLst>
          </p:cNvPr>
          <p:cNvSpPr/>
          <p:nvPr/>
        </p:nvSpPr>
        <p:spPr>
          <a:xfrm>
            <a:off x="8034303" y="3865889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12B596-1DBF-2C2A-B993-6673F1B38161}"/>
              </a:ext>
            </a:extLst>
          </p:cNvPr>
          <p:cNvSpPr/>
          <p:nvPr/>
        </p:nvSpPr>
        <p:spPr>
          <a:xfrm>
            <a:off x="9135062" y="3859135"/>
            <a:ext cx="823338" cy="302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D0281D-B02A-7709-CE6F-1777B9BABBA7}"/>
              </a:ext>
            </a:extLst>
          </p:cNvPr>
          <p:cNvCxnSpPr>
            <a:cxnSpLocks/>
          </p:cNvCxnSpPr>
          <p:nvPr/>
        </p:nvCxnSpPr>
        <p:spPr>
          <a:xfrm flipH="1" flipV="1">
            <a:off x="9560842" y="2514752"/>
            <a:ext cx="1" cy="1259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2CBEBCA-3846-8B05-2566-C4342EDB7E23}"/>
              </a:ext>
            </a:extLst>
          </p:cNvPr>
          <p:cNvGrpSpPr/>
          <p:nvPr/>
        </p:nvGrpSpPr>
        <p:grpSpPr>
          <a:xfrm>
            <a:off x="6932301" y="3863430"/>
            <a:ext cx="823336" cy="302988"/>
            <a:chOff x="3740342" y="4751604"/>
            <a:chExt cx="1192290" cy="44276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771E6C-5385-6A5D-1917-453F6A7352A4}"/>
                </a:ext>
              </a:extLst>
            </p:cNvPr>
            <p:cNvSpPr/>
            <p:nvPr/>
          </p:nvSpPr>
          <p:spPr>
            <a:xfrm>
              <a:off x="3740342" y="4751604"/>
              <a:ext cx="124691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7CE4E85-891E-546D-4DF3-91276CA505F4}"/>
                </a:ext>
              </a:extLst>
            </p:cNvPr>
            <p:cNvSpPr/>
            <p:nvPr/>
          </p:nvSpPr>
          <p:spPr>
            <a:xfrm>
              <a:off x="3875900" y="4751604"/>
              <a:ext cx="215992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600A255-34C7-738C-84AA-5364BF61FEE6}"/>
                </a:ext>
              </a:extLst>
            </p:cNvPr>
            <p:cNvSpPr/>
            <p:nvPr/>
          </p:nvSpPr>
          <p:spPr>
            <a:xfrm>
              <a:off x="4098526" y="4751604"/>
              <a:ext cx="215992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F4DEC4-4CD7-5910-900C-22FC62B20473}"/>
                </a:ext>
              </a:extLst>
            </p:cNvPr>
            <p:cNvSpPr/>
            <p:nvPr/>
          </p:nvSpPr>
          <p:spPr>
            <a:xfrm>
              <a:off x="4325386" y="4751604"/>
              <a:ext cx="257197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5881454-F0D5-B8F7-A38C-A28D658B6C7E}"/>
                </a:ext>
              </a:extLst>
            </p:cNvPr>
            <p:cNvSpPr/>
            <p:nvPr/>
          </p:nvSpPr>
          <p:spPr>
            <a:xfrm>
              <a:off x="4582583" y="4751604"/>
              <a:ext cx="350049" cy="442762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62EA41A-843F-EF3A-5C6C-2117B5CC284B}"/>
              </a:ext>
            </a:extLst>
          </p:cNvPr>
          <p:cNvSpPr/>
          <p:nvPr/>
        </p:nvSpPr>
        <p:spPr>
          <a:xfrm>
            <a:off x="1660583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C0978E-2626-A364-CCF6-A950A2BB8EBD}"/>
              </a:ext>
            </a:extLst>
          </p:cNvPr>
          <p:cNvSpPr/>
          <p:nvPr/>
        </p:nvSpPr>
        <p:spPr>
          <a:xfrm>
            <a:off x="2753856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0BFAA60-A3C7-6FC0-7CC5-00C016E2B236}"/>
              </a:ext>
            </a:extLst>
          </p:cNvPr>
          <p:cNvSpPr/>
          <p:nvPr/>
        </p:nvSpPr>
        <p:spPr>
          <a:xfrm>
            <a:off x="3847129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738D4D-98C1-AC58-9152-6B75517787C2}"/>
              </a:ext>
            </a:extLst>
          </p:cNvPr>
          <p:cNvSpPr/>
          <p:nvPr/>
        </p:nvSpPr>
        <p:spPr>
          <a:xfrm>
            <a:off x="4940402" y="4726957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359FBD-1510-0291-552B-5A21AA2577B6}"/>
              </a:ext>
            </a:extLst>
          </p:cNvPr>
          <p:cNvSpPr/>
          <p:nvPr/>
        </p:nvSpPr>
        <p:spPr>
          <a:xfrm>
            <a:off x="6033674" y="4723614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CAC857F-157C-5EAD-957B-350D360FA20E}"/>
              </a:ext>
            </a:extLst>
          </p:cNvPr>
          <p:cNvSpPr/>
          <p:nvPr/>
        </p:nvSpPr>
        <p:spPr>
          <a:xfrm>
            <a:off x="9368944" y="1492387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F7E4A67-ADA5-09BB-C174-B43F045D8B48}"/>
              </a:ext>
            </a:extLst>
          </p:cNvPr>
          <p:cNvCxnSpPr>
            <a:cxnSpLocks/>
          </p:cNvCxnSpPr>
          <p:nvPr/>
        </p:nvCxnSpPr>
        <p:spPr>
          <a:xfrm flipV="1">
            <a:off x="8468642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FA63F10-5DA5-348B-19CE-940860218E4E}"/>
              </a:ext>
            </a:extLst>
          </p:cNvPr>
          <p:cNvSpPr txBox="1"/>
          <p:nvPr/>
        </p:nvSpPr>
        <p:spPr>
          <a:xfrm>
            <a:off x="8081766" y="4974989"/>
            <a:ext cx="82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START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B5D936-C3C9-009C-EF74-014677410342}"/>
              </a:ext>
            </a:extLst>
          </p:cNvPr>
          <p:cNvSpPr/>
          <p:nvPr/>
        </p:nvSpPr>
        <p:spPr>
          <a:xfrm>
            <a:off x="8301985" y="4727822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B2C134-B326-51F7-B66F-F07109843A7C}"/>
              </a:ext>
            </a:extLst>
          </p:cNvPr>
          <p:cNvSpPr/>
          <p:nvPr/>
        </p:nvSpPr>
        <p:spPr>
          <a:xfrm>
            <a:off x="1428171" y="3040650"/>
            <a:ext cx="5227955" cy="3029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Attention Layer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C0E96B-FBD5-3627-44CB-CE72C90700DE}"/>
              </a:ext>
            </a:extLst>
          </p:cNvPr>
          <p:cNvCxnSpPr>
            <a:cxnSpLocks/>
          </p:cNvCxnSpPr>
          <p:nvPr/>
        </p:nvCxnSpPr>
        <p:spPr>
          <a:xfrm flipV="1">
            <a:off x="1841423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717294-C0D4-F847-8B78-E7A29AB4891A}"/>
              </a:ext>
            </a:extLst>
          </p:cNvPr>
          <p:cNvCxnSpPr>
            <a:cxnSpLocks/>
          </p:cNvCxnSpPr>
          <p:nvPr/>
        </p:nvCxnSpPr>
        <p:spPr>
          <a:xfrm flipV="1">
            <a:off x="2934696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9621876-A2DC-5EDF-8C71-AF7929C05801}"/>
              </a:ext>
            </a:extLst>
          </p:cNvPr>
          <p:cNvCxnSpPr>
            <a:cxnSpLocks/>
          </p:cNvCxnSpPr>
          <p:nvPr/>
        </p:nvCxnSpPr>
        <p:spPr>
          <a:xfrm flipV="1">
            <a:off x="4027969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D3F914-D391-EA55-EBDE-310A275DE436}"/>
              </a:ext>
            </a:extLst>
          </p:cNvPr>
          <p:cNvCxnSpPr>
            <a:cxnSpLocks/>
          </p:cNvCxnSpPr>
          <p:nvPr/>
        </p:nvCxnSpPr>
        <p:spPr>
          <a:xfrm flipV="1">
            <a:off x="5121242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6D0BFD-C6AF-8A5B-EA2B-30019EFC0154}"/>
              </a:ext>
            </a:extLst>
          </p:cNvPr>
          <p:cNvCxnSpPr>
            <a:cxnSpLocks/>
          </p:cNvCxnSpPr>
          <p:nvPr/>
        </p:nvCxnSpPr>
        <p:spPr>
          <a:xfrm flipV="1">
            <a:off x="6214514" y="341706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A5E5FDE-393B-9024-EF39-D3A48381B7B5}"/>
              </a:ext>
            </a:extLst>
          </p:cNvPr>
          <p:cNvSpPr txBox="1"/>
          <p:nvPr/>
        </p:nvSpPr>
        <p:spPr>
          <a:xfrm>
            <a:off x="1080359" y="1516828"/>
            <a:ext cx="20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vector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949288-D9C3-34C5-E061-E8771BE57034}"/>
              </a:ext>
            </a:extLst>
          </p:cNvPr>
          <p:cNvCxnSpPr>
            <a:cxnSpLocks/>
          </p:cNvCxnSpPr>
          <p:nvPr/>
        </p:nvCxnSpPr>
        <p:spPr>
          <a:xfrm>
            <a:off x="6754826" y="2317431"/>
            <a:ext cx="2550041" cy="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D58CB15-E525-8B4B-8AAB-EE84D7E7C018}"/>
                  </a:ext>
                </a:extLst>
              </p:cNvPr>
              <p:cNvSpPr txBox="1"/>
              <p:nvPr/>
            </p:nvSpPr>
            <p:spPr>
              <a:xfrm>
                <a:off x="9419777" y="2179905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D58CB15-E525-8B4B-8AAB-EE84D7E7C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777" y="2179905"/>
                <a:ext cx="282129" cy="276999"/>
              </a:xfrm>
              <a:prstGeom prst="rect">
                <a:avLst/>
              </a:prstGeom>
              <a:blipFill>
                <a:blip r:embed="rId4"/>
                <a:stretch>
                  <a:fillRect l="-25532" t="-2222" r="-25532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10C7A9B-E51D-2084-318F-4ACEACAFDA14}"/>
              </a:ext>
            </a:extLst>
          </p:cNvPr>
          <p:cNvCxnSpPr>
            <a:cxnSpLocks/>
          </p:cNvCxnSpPr>
          <p:nvPr/>
        </p:nvCxnSpPr>
        <p:spPr>
          <a:xfrm flipV="1">
            <a:off x="9549784" y="1753953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CF9EABB-0F3A-6D84-316E-206CA289BAAD}"/>
              </a:ext>
            </a:extLst>
          </p:cNvPr>
          <p:cNvSpPr/>
          <p:nvPr/>
        </p:nvSpPr>
        <p:spPr>
          <a:xfrm>
            <a:off x="9396187" y="4723614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A3D0C0-ACB7-48A3-C44D-4CBF01C91DF9}"/>
              </a:ext>
            </a:extLst>
          </p:cNvPr>
          <p:cNvCxnSpPr>
            <a:cxnSpLocks/>
          </p:cNvCxnSpPr>
          <p:nvPr/>
        </p:nvCxnSpPr>
        <p:spPr>
          <a:xfrm flipV="1">
            <a:off x="9566643" y="4264717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E84D45-A95F-A411-B88E-C7E0F41E919F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1841423" y="3428871"/>
            <a:ext cx="7705308" cy="43026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7C4DA8-0255-D608-A05F-23293125FE45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2934696" y="3428871"/>
            <a:ext cx="6612035" cy="43026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C739DC-FA9C-BB2D-2CB1-B572CC49D34B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4027968" y="3422355"/>
            <a:ext cx="5518763" cy="43678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8DEA39A-90CF-6345-6B49-98383B901038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5121242" y="3417067"/>
            <a:ext cx="4425489" cy="442068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D9E9D0-B0F4-138B-F03C-4D8D2021EE5B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6213899" y="3415803"/>
            <a:ext cx="3332832" cy="44333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410ED36-4755-9C07-F73C-E205A718138A}"/>
              </a:ext>
            </a:extLst>
          </p:cNvPr>
          <p:cNvSpPr txBox="1"/>
          <p:nvPr/>
        </p:nvSpPr>
        <p:spPr>
          <a:xfrm>
            <a:off x="1420463" y="4986390"/>
            <a:ext cx="880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Hello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527837-8717-35E1-76B6-25085A2AC595}"/>
              </a:ext>
            </a:extLst>
          </p:cNvPr>
          <p:cNvSpPr txBox="1"/>
          <p:nvPr/>
        </p:nvSpPr>
        <p:spPr>
          <a:xfrm>
            <a:off x="2642659" y="4986390"/>
            <a:ext cx="56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my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7C809DA-7227-9D5D-E2C0-7138E9D9003C}"/>
              </a:ext>
            </a:extLst>
          </p:cNvPr>
          <p:cNvSpPr txBox="1"/>
          <p:nvPr/>
        </p:nvSpPr>
        <p:spPr>
          <a:xfrm>
            <a:off x="3553455" y="4982027"/>
            <a:ext cx="997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name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A2594C-7268-1BBE-5312-9B2EB4F8C70C}"/>
              </a:ext>
            </a:extLst>
          </p:cNvPr>
          <p:cNvSpPr txBox="1"/>
          <p:nvPr/>
        </p:nvSpPr>
        <p:spPr>
          <a:xfrm>
            <a:off x="5763589" y="4982027"/>
            <a:ext cx="892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Jimin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B38E41-3FE4-5998-C433-56998F635AF7}"/>
              </a:ext>
            </a:extLst>
          </p:cNvPr>
          <p:cNvSpPr txBox="1"/>
          <p:nvPr/>
        </p:nvSpPr>
        <p:spPr>
          <a:xfrm>
            <a:off x="4893141" y="4982027"/>
            <a:ext cx="42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is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4B69B1-F20E-14B3-A70E-2B0B2C9CCF48}"/>
              </a:ext>
            </a:extLst>
          </p:cNvPr>
          <p:cNvSpPr txBox="1"/>
          <p:nvPr/>
        </p:nvSpPr>
        <p:spPr>
          <a:xfrm>
            <a:off x="8799844" y="4982194"/>
            <a:ext cx="165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+mj-lt"/>
              </a:rPr>
              <a:t>안녕하세요</a:t>
            </a:r>
            <a:endParaRPr lang="en-US" sz="1400" dirty="0">
              <a:latin typeface="+mj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BA4EE8E-A455-243D-4C2B-A30123E44AA0}"/>
              </a:ext>
            </a:extLst>
          </p:cNvPr>
          <p:cNvSpPr/>
          <p:nvPr/>
        </p:nvSpPr>
        <p:spPr>
          <a:xfrm>
            <a:off x="1770094" y="2819400"/>
            <a:ext cx="180841" cy="1342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1EF561A-65E3-54C6-4940-6C40BC3D2AEA}"/>
              </a:ext>
            </a:extLst>
          </p:cNvPr>
          <p:cNvSpPr/>
          <p:nvPr/>
        </p:nvSpPr>
        <p:spPr>
          <a:xfrm>
            <a:off x="2851762" y="2179905"/>
            <a:ext cx="180841" cy="7692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7B44E2-1A23-4F4C-CCD8-40A1386D6830}"/>
              </a:ext>
            </a:extLst>
          </p:cNvPr>
          <p:cNvSpPr/>
          <p:nvPr/>
        </p:nvSpPr>
        <p:spPr>
          <a:xfrm>
            <a:off x="3932788" y="2613263"/>
            <a:ext cx="180841" cy="34401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87C67DE-05BF-4352-F0E9-A6B7A14079AD}"/>
              </a:ext>
            </a:extLst>
          </p:cNvPr>
          <p:cNvSpPr/>
          <p:nvPr/>
        </p:nvSpPr>
        <p:spPr>
          <a:xfrm>
            <a:off x="5014456" y="2737662"/>
            <a:ext cx="180841" cy="21510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260CB7A-4309-2372-FB09-6FA4CDFC057A}"/>
              </a:ext>
            </a:extLst>
          </p:cNvPr>
          <p:cNvSpPr/>
          <p:nvPr/>
        </p:nvSpPr>
        <p:spPr>
          <a:xfrm>
            <a:off x="6157884" y="2596422"/>
            <a:ext cx="180841" cy="35268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347A6CB-3E2C-6567-7EF9-3AAA9E0A3BF2}"/>
              </a:ext>
            </a:extLst>
          </p:cNvPr>
          <p:cNvSpPr/>
          <p:nvPr/>
        </p:nvSpPr>
        <p:spPr>
          <a:xfrm>
            <a:off x="1420463" y="1938867"/>
            <a:ext cx="5235663" cy="1028350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5026D43-1607-6F60-C70B-EB81409AF456}"/>
                  </a:ext>
                </a:extLst>
              </p:cNvPr>
              <p:cNvSpPr txBox="1"/>
              <p:nvPr/>
            </p:nvSpPr>
            <p:spPr>
              <a:xfrm>
                <a:off x="1055220" y="2129302"/>
                <a:ext cx="315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5026D43-1607-6F60-C70B-EB81409AF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20" y="2129302"/>
                <a:ext cx="31589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391292F9-E51E-1173-BEFC-2349DC0078E1}"/>
              </a:ext>
            </a:extLst>
          </p:cNvPr>
          <p:cNvSpPr txBox="1"/>
          <p:nvPr/>
        </p:nvSpPr>
        <p:spPr>
          <a:xfrm>
            <a:off x="8721605" y="1154650"/>
            <a:ext cx="165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</a:rPr>
              <a:t>제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7703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B728E-97C9-2A25-F2FE-BF27D5D39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8B949A-1E18-81C7-C3CA-2808CA19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24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A57D246-E4E2-BB87-6DA5-A9B26DF0F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033873AE-CFAF-6BB2-740D-8074719A8B42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Attention is all you need (2017)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18F644-5C91-28C2-DC4A-306E0F8B43DA}"/>
              </a:ext>
            </a:extLst>
          </p:cNvPr>
          <p:cNvSpPr/>
          <p:nvPr/>
        </p:nvSpPr>
        <p:spPr>
          <a:xfrm>
            <a:off x="1756836" y="4775083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D8957B-3361-B666-1389-FDC9C05D0AF4}"/>
              </a:ext>
            </a:extLst>
          </p:cNvPr>
          <p:cNvSpPr/>
          <p:nvPr/>
        </p:nvSpPr>
        <p:spPr>
          <a:xfrm>
            <a:off x="2850109" y="4775083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101CDA-F1FE-33D3-D906-0DFB8AFA5E8F}"/>
              </a:ext>
            </a:extLst>
          </p:cNvPr>
          <p:cNvSpPr/>
          <p:nvPr/>
        </p:nvSpPr>
        <p:spPr>
          <a:xfrm>
            <a:off x="3943382" y="4775083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60C0F9-743B-D656-02E0-1A71737BDC78}"/>
              </a:ext>
            </a:extLst>
          </p:cNvPr>
          <p:cNvSpPr/>
          <p:nvPr/>
        </p:nvSpPr>
        <p:spPr>
          <a:xfrm>
            <a:off x="5036655" y="4775083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D947E5-8B8E-D0EA-AB20-4D0F444C8663}"/>
              </a:ext>
            </a:extLst>
          </p:cNvPr>
          <p:cNvSpPr/>
          <p:nvPr/>
        </p:nvSpPr>
        <p:spPr>
          <a:xfrm>
            <a:off x="6129927" y="4771740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712AE5-5349-71D2-C8CB-40F154D6AD41}"/>
              </a:ext>
            </a:extLst>
          </p:cNvPr>
          <p:cNvSpPr/>
          <p:nvPr/>
        </p:nvSpPr>
        <p:spPr>
          <a:xfrm>
            <a:off x="9465197" y="1242127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F37EA6-ACB4-91BC-DCDE-8E695C216909}"/>
              </a:ext>
            </a:extLst>
          </p:cNvPr>
          <p:cNvCxnSpPr>
            <a:cxnSpLocks/>
          </p:cNvCxnSpPr>
          <p:nvPr/>
        </p:nvCxnSpPr>
        <p:spPr>
          <a:xfrm flipV="1">
            <a:off x="8742707" y="3471159"/>
            <a:ext cx="0" cy="1115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EDF97CD-EB92-9991-666C-760563463C96}"/>
              </a:ext>
            </a:extLst>
          </p:cNvPr>
          <p:cNvSpPr txBox="1"/>
          <p:nvPr/>
        </p:nvSpPr>
        <p:spPr>
          <a:xfrm>
            <a:off x="8341648" y="5023115"/>
            <a:ext cx="82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START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89344C-3506-A42B-4AA3-88A85E80A1B4}"/>
              </a:ext>
            </a:extLst>
          </p:cNvPr>
          <p:cNvSpPr/>
          <p:nvPr/>
        </p:nvSpPr>
        <p:spPr>
          <a:xfrm>
            <a:off x="8561867" y="4775948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B05F7B-5C14-B2A9-AC00-F83ABF3D749C}"/>
              </a:ext>
            </a:extLst>
          </p:cNvPr>
          <p:cNvSpPr/>
          <p:nvPr/>
        </p:nvSpPr>
        <p:spPr>
          <a:xfrm>
            <a:off x="1524424" y="3088776"/>
            <a:ext cx="5227955" cy="3029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Attention Layer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943FE0-8D93-17D2-3903-2A2A71C62676}"/>
              </a:ext>
            </a:extLst>
          </p:cNvPr>
          <p:cNvCxnSpPr>
            <a:cxnSpLocks/>
          </p:cNvCxnSpPr>
          <p:nvPr/>
        </p:nvCxnSpPr>
        <p:spPr>
          <a:xfrm flipV="1">
            <a:off x="1937676" y="3472643"/>
            <a:ext cx="0" cy="1112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BB81295-9364-B61E-69D8-A4F6817830C8}"/>
              </a:ext>
            </a:extLst>
          </p:cNvPr>
          <p:cNvCxnSpPr>
            <a:cxnSpLocks/>
          </p:cNvCxnSpPr>
          <p:nvPr/>
        </p:nvCxnSpPr>
        <p:spPr>
          <a:xfrm flipV="1">
            <a:off x="3030949" y="3471159"/>
            <a:ext cx="0" cy="1115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347DB2-E169-6574-9143-F319257D2146}"/>
              </a:ext>
            </a:extLst>
          </p:cNvPr>
          <p:cNvCxnSpPr>
            <a:cxnSpLocks/>
          </p:cNvCxnSpPr>
          <p:nvPr/>
        </p:nvCxnSpPr>
        <p:spPr>
          <a:xfrm flipV="1">
            <a:off x="4124222" y="3471159"/>
            <a:ext cx="0" cy="1115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9481FD-C535-EE5E-126C-DDD992906749}"/>
              </a:ext>
            </a:extLst>
          </p:cNvPr>
          <p:cNvCxnSpPr>
            <a:cxnSpLocks/>
          </p:cNvCxnSpPr>
          <p:nvPr/>
        </p:nvCxnSpPr>
        <p:spPr>
          <a:xfrm flipV="1">
            <a:off x="5217495" y="3471159"/>
            <a:ext cx="0" cy="1115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D0303C-5774-526B-1510-D100C52C9421}"/>
              </a:ext>
            </a:extLst>
          </p:cNvPr>
          <p:cNvCxnSpPr>
            <a:cxnSpLocks/>
          </p:cNvCxnSpPr>
          <p:nvPr/>
        </p:nvCxnSpPr>
        <p:spPr>
          <a:xfrm flipV="1">
            <a:off x="6310767" y="3471159"/>
            <a:ext cx="0" cy="1115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815547D-4548-E164-5874-583AD11FDDBA}"/>
              </a:ext>
            </a:extLst>
          </p:cNvPr>
          <p:cNvCxnSpPr>
            <a:cxnSpLocks/>
          </p:cNvCxnSpPr>
          <p:nvPr/>
        </p:nvCxnSpPr>
        <p:spPr>
          <a:xfrm>
            <a:off x="6860704" y="2798694"/>
            <a:ext cx="10747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831D08-9674-1268-EAD7-5B9F739002F2}"/>
              </a:ext>
            </a:extLst>
          </p:cNvPr>
          <p:cNvCxnSpPr>
            <a:cxnSpLocks/>
          </p:cNvCxnSpPr>
          <p:nvPr/>
        </p:nvCxnSpPr>
        <p:spPr>
          <a:xfrm flipV="1">
            <a:off x="9646037" y="1503693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8D00B57-7C42-94C6-3B6E-6F6EF14BF37F}"/>
              </a:ext>
            </a:extLst>
          </p:cNvPr>
          <p:cNvSpPr/>
          <p:nvPr/>
        </p:nvSpPr>
        <p:spPr>
          <a:xfrm>
            <a:off x="9656069" y="4771740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0154B7-BDF6-28E5-1672-F2B6312567BA}"/>
              </a:ext>
            </a:extLst>
          </p:cNvPr>
          <p:cNvSpPr txBox="1"/>
          <p:nvPr/>
        </p:nvSpPr>
        <p:spPr>
          <a:xfrm>
            <a:off x="1516716" y="5034516"/>
            <a:ext cx="880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Hello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093688-26D9-5FFF-3204-3123F795AD40}"/>
              </a:ext>
            </a:extLst>
          </p:cNvPr>
          <p:cNvSpPr txBox="1"/>
          <p:nvPr/>
        </p:nvSpPr>
        <p:spPr>
          <a:xfrm>
            <a:off x="2738912" y="5034516"/>
            <a:ext cx="56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my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B2C52F-9781-B447-E537-51F1E3A25868}"/>
              </a:ext>
            </a:extLst>
          </p:cNvPr>
          <p:cNvSpPr txBox="1"/>
          <p:nvPr/>
        </p:nvSpPr>
        <p:spPr>
          <a:xfrm>
            <a:off x="3649708" y="5030153"/>
            <a:ext cx="997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name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6ECE20-7F28-12DA-2883-07BEE5CE55B5}"/>
              </a:ext>
            </a:extLst>
          </p:cNvPr>
          <p:cNvSpPr txBox="1"/>
          <p:nvPr/>
        </p:nvSpPr>
        <p:spPr>
          <a:xfrm>
            <a:off x="5859842" y="5030153"/>
            <a:ext cx="892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Jimin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22C62B-B958-A197-B282-DE426C492E3C}"/>
              </a:ext>
            </a:extLst>
          </p:cNvPr>
          <p:cNvSpPr txBox="1"/>
          <p:nvPr/>
        </p:nvSpPr>
        <p:spPr>
          <a:xfrm>
            <a:off x="4989394" y="5030153"/>
            <a:ext cx="42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is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4CE7A2-08CA-7033-BE40-67EB7F90D442}"/>
              </a:ext>
            </a:extLst>
          </p:cNvPr>
          <p:cNvSpPr txBox="1"/>
          <p:nvPr/>
        </p:nvSpPr>
        <p:spPr>
          <a:xfrm>
            <a:off x="9059726" y="5030320"/>
            <a:ext cx="165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+mj-lt"/>
              </a:rPr>
              <a:t>안녕하세요</a:t>
            </a:r>
            <a:endParaRPr lang="en-US" sz="1400" dirty="0">
              <a:latin typeface="+mj-lt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C0B68AF-5444-FB3A-6CDC-3A3CFD7F8EB2}"/>
              </a:ext>
            </a:extLst>
          </p:cNvPr>
          <p:cNvSpPr/>
          <p:nvPr/>
        </p:nvSpPr>
        <p:spPr>
          <a:xfrm>
            <a:off x="1516716" y="1986992"/>
            <a:ext cx="5235663" cy="1920861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09EDF3B-068B-997F-CD9D-901BC2F6BD3B}"/>
              </a:ext>
            </a:extLst>
          </p:cNvPr>
          <p:cNvSpPr txBox="1"/>
          <p:nvPr/>
        </p:nvSpPr>
        <p:spPr>
          <a:xfrm>
            <a:off x="8817858" y="904390"/>
            <a:ext cx="165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</a:rPr>
              <a:t>제</a:t>
            </a:r>
            <a:endParaRPr lang="en-US" sz="1400" dirty="0">
              <a:latin typeface="+mj-lt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5F01A46-C8D7-C838-FFCC-994D1B5326F8}"/>
              </a:ext>
            </a:extLst>
          </p:cNvPr>
          <p:cNvSpPr/>
          <p:nvPr/>
        </p:nvSpPr>
        <p:spPr>
          <a:xfrm>
            <a:off x="8042901" y="1968880"/>
            <a:ext cx="2443606" cy="192085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C053287-E118-7729-B0F9-010DC7CF49D4}"/>
              </a:ext>
            </a:extLst>
          </p:cNvPr>
          <p:cNvCxnSpPr>
            <a:cxnSpLocks/>
          </p:cNvCxnSpPr>
          <p:nvPr/>
        </p:nvCxnSpPr>
        <p:spPr>
          <a:xfrm flipV="1">
            <a:off x="9806612" y="3471159"/>
            <a:ext cx="0" cy="1115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1B01D22F-0F09-E98B-9513-E1098CC19C4D}"/>
              </a:ext>
            </a:extLst>
          </p:cNvPr>
          <p:cNvSpPr/>
          <p:nvPr/>
        </p:nvSpPr>
        <p:spPr>
          <a:xfrm>
            <a:off x="8042902" y="3088776"/>
            <a:ext cx="2443606" cy="3029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Attention Layer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9A48579-AFDC-D6B0-9554-4AD603BDA755}"/>
              </a:ext>
            </a:extLst>
          </p:cNvPr>
          <p:cNvSpPr txBox="1"/>
          <p:nvPr/>
        </p:nvSpPr>
        <p:spPr>
          <a:xfrm>
            <a:off x="2071076" y="2301145"/>
            <a:ext cx="415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+mj-lt"/>
              </a:rPr>
              <a:t>ENCODER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B41216-2400-6524-EF5A-59F91B09C3B0}"/>
              </a:ext>
            </a:extLst>
          </p:cNvPr>
          <p:cNvSpPr txBox="1"/>
          <p:nvPr/>
        </p:nvSpPr>
        <p:spPr>
          <a:xfrm>
            <a:off x="7150818" y="2301145"/>
            <a:ext cx="415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j-lt"/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737682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33464-99DD-CD9D-FEC4-41690C550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998653-5585-6C9A-38CE-A8CF4D0A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25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BA5604B-DE4A-A6C8-F205-3D0FD62A4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786F952-54A8-F2C8-2215-534FAFA4CDE2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Attention is all you need (2017)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6D7D05-CE66-E84A-668B-E8E35B7B2A44}"/>
              </a:ext>
            </a:extLst>
          </p:cNvPr>
          <p:cNvSpPr/>
          <p:nvPr/>
        </p:nvSpPr>
        <p:spPr>
          <a:xfrm>
            <a:off x="1756836" y="4775083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D3656D-6257-90DC-6ECD-B0577FECDD65}"/>
              </a:ext>
            </a:extLst>
          </p:cNvPr>
          <p:cNvSpPr/>
          <p:nvPr/>
        </p:nvSpPr>
        <p:spPr>
          <a:xfrm>
            <a:off x="2850109" y="4775083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DC3BC4-5FBA-DE8C-05FC-B15AE3C57113}"/>
              </a:ext>
            </a:extLst>
          </p:cNvPr>
          <p:cNvSpPr/>
          <p:nvPr/>
        </p:nvSpPr>
        <p:spPr>
          <a:xfrm>
            <a:off x="3943382" y="4775083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7D945D-FB06-397D-206F-8A3FB4454F93}"/>
              </a:ext>
            </a:extLst>
          </p:cNvPr>
          <p:cNvSpPr/>
          <p:nvPr/>
        </p:nvSpPr>
        <p:spPr>
          <a:xfrm>
            <a:off x="5036655" y="4775083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91A2D5-1735-7C6D-3C66-26C8A7BFB7B8}"/>
              </a:ext>
            </a:extLst>
          </p:cNvPr>
          <p:cNvSpPr/>
          <p:nvPr/>
        </p:nvSpPr>
        <p:spPr>
          <a:xfrm>
            <a:off x="6129927" y="4771740"/>
            <a:ext cx="361681" cy="174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ECD426-05B2-1D0D-4F20-E90F3D95574E}"/>
              </a:ext>
            </a:extLst>
          </p:cNvPr>
          <p:cNvSpPr/>
          <p:nvPr/>
        </p:nvSpPr>
        <p:spPr>
          <a:xfrm>
            <a:off x="9465197" y="1242127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4BE017-8CA2-DDDA-DC44-19031B4A2178}"/>
              </a:ext>
            </a:extLst>
          </p:cNvPr>
          <p:cNvCxnSpPr>
            <a:cxnSpLocks/>
          </p:cNvCxnSpPr>
          <p:nvPr/>
        </p:nvCxnSpPr>
        <p:spPr>
          <a:xfrm flipV="1">
            <a:off x="8742707" y="3471159"/>
            <a:ext cx="0" cy="1115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142F9B-D827-4A79-CE67-9C45E1D421FE}"/>
              </a:ext>
            </a:extLst>
          </p:cNvPr>
          <p:cNvSpPr txBox="1"/>
          <p:nvPr/>
        </p:nvSpPr>
        <p:spPr>
          <a:xfrm>
            <a:off x="8341648" y="5023115"/>
            <a:ext cx="82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START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8AA606-9468-9DE6-061A-E162DF44CDB6}"/>
              </a:ext>
            </a:extLst>
          </p:cNvPr>
          <p:cNvSpPr/>
          <p:nvPr/>
        </p:nvSpPr>
        <p:spPr>
          <a:xfrm>
            <a:off x="8561867" y="4775948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6E8719-E43C-DF07-890E-FB16D4BDA8C6}"/>
              </a:ext>
            </a:extLst>
          </p:cNvPr>
          <p:cNvSpPr/>
          <p:nvPr/>
        </p:nvSpPr>
        <p:spPr>
          <a:xfrm>
            <a:off x="1524424" y="3088776"/>
            <a:ext cx="5227955" cy="3029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Attention Layer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44EA24-EFDE-C4A8-E841-63CA6BA64818}"/>
              </a:ext>
            </a:extLst>
          </p:cNvPr>
          <p:cNvCxnSpPr>
            <a:cxnSpLocks/>
          </p:cNvCxnSpPr>
          <p:nvPr/>
        </p:nvCxnSpPr>
        <p:spPr>
          <a:xfrm flipV="1">
            <a:off x="1937676" y="3472643"/>
            <a:ext cx="0" cy="1112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EDBBA2-6471-F53D-AB0F-887248C0300D}"/>
              </a:ext>
            </a:extLst>
          </p:cNvPr>
          <p:cNvCxnSpPr>
            <a:cxnSpLocks/>
          </p:cNvCxnSpPr>
          <p:nvPr/>
        </p:nvCxnSpPr>
        <p:spPr>
          <a:xfrm flipV="1">
            <a:off x="3030949" y="3471159"/>
            <a:ext cx="0" cy="1115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5F1BF0-CDFC-B173-7556-F905D6DCB827}"/>
              </a:ext>
            </a:extLst>
          </p:cNvPr>
          <p:cNvCxnSpPr>
            <a:cxnSpLocks/>
          </p:cNvCxnSpPr>
          <p:nvPr/>
        </p:nvCxnSpPr>
        <p:spPr>
          <a:xfrm flipV="1">
            <a:off x="4124222" y="3471159"/>
            <a:ext cx="0" cy="1115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6B1BD9-8516-D42B-7D92-BA1BB860CAB0}"/>
              </a:ext>
            </a:extLst>
          </p:cNvPr>
          <p:cNvCxnSpPr>
            <a:cxnSpLocks/>
          </p:cNvCxnSpPr>
          <p:nvPr/>
        </p:nvCxnSpPr>
        <p:spPr>
          <a:xfrm flipV="1">
            <a:off x="5217495" y="3471159"/>
            <a:ext cx="0" cy="1115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0EE9C1-389A-F1D4-94A4-2AF4AC61DC2B}"/>
              </a:ext>
            </a:extLst>
          </p:cNvPr>
          <p:cNvCxnSpPr>
            <a:cxnSpLocks/>
          </p:cNvCxnSpPr>
          <p:nvPr/>
        </p:nvCxnSpPr>
        <p:spPr>
          <a:xfrm flipV="1">
            <a:off x="6310767" y="3471159"/>
            <a:ext cx="0" cy="1115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C19EC3-E7B4-A27C-83AA-C647538E7289}"/>
              </a:ext>
            </a:extLst>
          </p:cNvPr>
          <p:cNvCxnSpPr>
            <a:cxnSpLocks/>
          </p:cNvCxnSpPr>
          <p:nvPr/>
        </p:nvCxnSpPr>
        <p:spPr>
          <a:xfrm>
            <a:off x="6860704" y="2798694"/>
            <a:ext cx="10747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9F2409-2256-6C94-C0AA-A056909C22DC}"/>
              </a:ext>
            </a:extLst>
          </p:cNvPr>
          <p:cNvCxnSpPr>
            <a:cxnSpLocks/>
          </p:cNvCxnSpPr>
          <p:nvPr/>
        </p:nvCxnSpPr>
        <p:spPr>
          <a:xfrm flipV="1">
            <a:off x="9646037" y="1503693"/>
            <a:ext cx="0" cy="356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FF4F57F-53F8-41CC-3687-84A53B2C7F05}"/>
              </a:ext>
            </a:extLst>
          </p:cNvPr>
          <p:cNvSpPr/>
          <p:nvPr/>
        </p:nvSpPr>
        <p:spPr>
          <a:xfrm>
            <a:off x="9656069" y="4771740"/>
            <a:ext cx="361681" cy="174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62CD0B-1285-EE75-CEF1-675A0F6C2668}"/>
              </a:ext>
            </a:extLst>
          </p:cNvPr>
          <p:cNvSpPr txBox="1"/>
          <p:nvPr/>
        </p:nvSpPr>
        <p:spPr>
          <a:xfrm>
            <a:off x="1516716" y="5034516"/>
            <a:ext cx="880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Hello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97C530-A81E-899C-3058-46E366CBFB9D}"/>
              </a:ext>
            </a:extLst>
          </p:cNvPr>
          <p:cNvSpPr txBox="1"/>
          <p:nvPr/>
        </p:nvSpPr>
        <p:spPr>
          <a:xfrm>
            <a:off x="2738912" y="5034516"/>
            <a:ext cx="56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my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3B32FF-1F7B-2640-3B02-DE24F2F29B20}"/>
              </a:ext>
            </a:extLst>
          </p:cNvPr>
          <p:cNvSpPr txBox="1"/>
          <p:nvPr/>
        </p:nvSpPr>
        <p:spPr>
          <a:xfrm>
            <a:off x="3649708" y="5030153"/>
            <a:ext cx="997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name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7432A9-6D9D-4311-7474-94DEFEBF702C}"/>
              </a:ext>
            </a:extLst>
          </p:cNvPr>
          <p:cNvSpPr txBox="1"/>
          <p:nvPr/>
        </p:nvSpPr>
        <p:spPr>
          <a:xfrm>
            <a:off x="5859842" y="5030153"/>
            <a:ext cx="892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Jimin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BE56E0-4B46-6624-BFEC-D6D8C88D81C3}"/>
              </a:ext>
            </a:extLst>
          </p:cNvPr>
          <p:cNvSpPr txBox="1"/>
          <p:nvPr/>
        </p:nvSpPr>
        <p:spPr>
          <a:xfrm>
            <a:off x="4989394" y="5030153"/>
            <a:ext cx="42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is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47F3B0-5CC8-2FFD-7829-0EE3AEF0EC6A}"/>
              </a:ext>
            </a:extLst>
          </p:cNvPr>
          <p:cNvSpPr txBox="1"/>
          <p:nvPr/>
        </p:nvSpPr>
        <p:spPr>
          <a:xfrm>
            <a:off x="9059726" y="5030320"/>
            <a:ext cx="165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+mj-lt"/>
              </a:rPr>
              <a:t>안녕하세요</a:t>
            </a:r>
            <a:endParaRPr lang="en-US" sz="1400" dirty="0">
              <a:latin typeface="+mj-lt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90529F1-15C9-C329-9002-017D06D74517}"/>
              </a:ext>
            </a:extLst>
          </p:cNvPr>
          <p:cNvSpPr/>
          <p:nvPr/>
        </p:nvSpPr>
        <p:spPr>
          <a:xfrm>
            <a:off x="1516716" y="1986992"/>
            <a:ext cx="5235663" cy="1920861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DD5D53-6F09-5161-406E-B4E9916E4CFB}"/>
              </a:ext>
            </a:extLst>
          </p:cNvPr>
          <p:cNvSpPr txBox="1"/>
          <p:nvPr/>
        </p:nvSpPr>
        <p:spPr>
          <a:xfrm>
            <a:off x="8817858" y="904390"/>
            <a:ext cx="165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j-lt"/>
              </a:rPr>
              <a:t>제</a:t>
            </a:r>
            <a:endParaRPr lang="en-US" sz="1400" dirty="0">
              <a:latin typeface="+mj-lt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004552E-9DF0-47DA-9EC8-0527D18D643E}"/>
              </a:ext>
            </a:extLst>
          </p:cNvPr>
          <p:cNvSpPr/>
          <p:nvPr/>
        </p:nvSpPr>
        <p:spPr>
          <a:xfrm>
            <a:off x="8042901" y="1968880"/>
            <a:ext cx="2443606" cy="192085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781B668-F4FB-778E-BC33-00119D33393A}"/>
              </a:ext>
            </a:extLst>
          </p:cNvPr>
          <p:cNvCxnSpPr>
            <a:cxnSpLocks/>
          </p:cNvCxnSpPr>
          <p:nvPr/>
        </p:nvCxnSpPr>
        <p:spPr>
          <a:xfrm flipV="1">
            <a:off x="9806612" y="3471159"/>
            <a:ext cx="0" cy="1115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E0797A8E-22D5-AC36-2E66-9393AF2BC557}"/>
              </a:ext>
            </a:extLst>
          </p:cNvPr>
          <p:cNvSpPr/>
          <p:nvPr/>
        </p:nvSpPr>
        <p:spPr>
          <a:xfrm>
            <a:off x="8042902" y="3088776"/>
            <a:ext cx="2443606" cy="3029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Attention Layer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615AF4-4F32-33D3-61B1-28EA95C24BCA}"/>
              </a:ext>
            </a:extLst>
          </p:cNvPr>
          <p:cNvSpPr txBox="1"/>
          <p:nvPr/>
        </p:nvSpPr>
        <p:spPr>
          <a:xfrm>
            <a:off x="2071076" y="2301145"/>
            <a:ext cx="415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+mj-lt"/>
              </a:rPr>
              <a:t>ENCODER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792BBF-ABB8-0308-4850-37188C9A2966}"/>
              </a:ext>
            </a:extLst>
          </p:cNvPr>
          <p:cNvSpPr txBox="1"/>
          <p:nvPr/>
        </p:nvSpPr>
        <p:spPr>
          <a:xfrm>
            <a:off x="7150818" y="2301145"/>
            <a:ext cx="415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j-lt"/>
              </a:rPr>
              <a:t>DECODER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5C993-10F4-4CA0-A8FE-0A774C1B6D68}"/>
              </a:ext>
            </a:extLst>
          </p:cNvPr>
          <p:cNvSpPr txBox="1"/>
          <p:nvPr/>
        </p:nvSpPr>
        <p:spPr>
          <a:xfrm>
            <a:off x="3992293" y="5581408"/>
            <a:ext cx="4761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+mj-lt"/>
              </a:rPr>
              <a:t>Attention without RNN is sufficient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  <a:latin typeface="+mj-lt"/>
              </a:rPr>
              <a:t>Can utilize parallelization with GPUs</a:t>
            </a:r>
          </a:p>
        </p:txBody>
      </p:sp>
    </p:spTree>
    <p:extLst>
      <p:ext uri="{BB962C8B-B14F-4D97-AF65-F5344CB8AC3E}">
        <p14:creationId xmlns:p14="http://schemas.microsoft.com/office/powerpoint/2010/main" val="1058819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A1114-2FFA-FEA8-61DC-958089405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DE2CB7-2057-19B2-7C1E-E008C540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8" y="1228752"/>
            <a:ext cx="11454063" cy="439997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  <a:t>Self-attention layer</a:t>
            </a:r>
            <a:br>
              <a:rPr lang="en-US" sz="49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</a:br>
            <a:r>
              <a:rPr lang="en-US" sz="32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  <a:t>Overview</a:t>
            </a:r>
            <a:br>
              <a:rPr lang="en-US" sz="32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</a:br>
            <a:r>
              <a:rPr lang="en-US" sz="32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  <a:t>Key, Query, Value retrieval process</a:t>
            </a:r>
            <a:br>
              <a:rPr lang="en-US" sz="32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</a:br>
            <a:r>
              <a:rPr lang="en-US" sz="32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  <a:t>Multi-headed attention</a:t>
            </a:r>
            <a:br>
              <a:rPr lang="en-US" sz="32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</a:br>
            <a:endParaRPr lang="en-US" sz="3200" spc="3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D9130B9-3825-0ECC-5016-959035270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25E3F-61A7-E8F1-42CA-9DAE98F2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580F-7B10-422B-AFF4-E31DE5B05B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07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5215F-316A-6804-0ADB-5A2749D07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C6D03-33A3-6194-A5AB-FDA48DBA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27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BDB4150-D322-DC98-00A6-BE1A6A843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4D2DCFD-E480-DF62-267A-4703956180D1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Overview of self-attention layer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A92AD3-685B-BC24-A610-23CED6EEA889}"/>
              </a:ext>
            </a:extLst>
          </p:cNvPr>
          <p:cNvSpPr/>
          <p:nvPr/>
        </p:nvSpPr>
        <p:spPr>
          <a:xfrm>
            <a:off x="2680349" y="2407842"/>
            <a:ext cx="2742417" cy="298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27F65F-FE41-AEC2-343A-778D93AA2C3E}"/>
              </a:ext>
            </a:extLst>
          </p:cNvPr>
          <p:cNvSpPr txBox="1"/>
          <p:nvPr/>
        </p:nvSpPr>
        <p:spPr>
          <a:xfrm>
            <a:off x="1275234" y="2267317"/>
            <a:ext cx="1317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Hello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D36C8C-97DD-D866-C857-F213F34970FF}"/>
              </a:ext>
            </a:extLst>
          </p:cNvPr>
          <p:cNvSpPr txBox="1"/>
          <p:nvPr/>
        </p:nvSpPr>
        <p:spPr>
          <a:xfrm>
            <a:off x="1508260" y="2992947"/>
            <a:ext cx="85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my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E379DD-2479-3FC6-3AF4-404372C150AC}"/>
              </a:ext>
            </a:extLst>
          </p:cNvPr>
          <p:cNvSpPr txBox="1"/>
          <p:nvPr/>
        </p:nvSpPr>
        <p:spPr>
          <a:xfrm>
            <a:off x="1187314" y="3718576"/>
            <a:ext cx="149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name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5D438B-0950-D44E-3E7E-D160C4F64FD0}"/>
              </a:ext>
            </a:extLst>
          </p:cNvPr>
          <p:cNvSpPr txBox="1"/>
          <p:nvPr/>
        </p:nvSpPr>
        <p:spPr>
          <a:xfrm>
            <a:off x="1265931" y="5169837"/>
            <a:ext cx="133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Jimin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C1BC43-154D-765D-1339-968E46092A5C}"/>
              </a:ext>
            </a:extLst>
          </p:cNvPr>
          <p:cNvSpPr txBox="1"/>
          <p:nvPr/>
        </p:nvSpPr>
        <p:spPr>
          <a:xfrm>
            <a:off x="1613769" y="4444206"/>
            <a:ext cx="640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is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AF9C912-74B2-BD20-A6D8-24C7C8687DF9}"/>
              </a:ext>
            </a:extLst>
          </p:cNvPr>
          <p:cNvSpPr/>
          <p:nvPr/>
        </p:nvSpPr>
        <p:spPr>
          <a:xfrm>
            <a:off x="2680349" y="3136734"/>
            <a:ext cx="2742417" cy="2987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49BCB16-E749-1B86-37E9-C4E52C59D29B}"/>
              </a:ext>
            </a:extLst>
          </p:cNvPr>
          <p:cNvSpPr/>
          <p:nvPr/>
        </p:nvSpPr>
        <p:spPr>
          <a:xfrm>
            <a:off x="2680349" y="3865626"/>
            <a:ext cx="2742417" cy="2987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F6D69F5-402A-7693-4F49-134EFB07AE81}"/>
              </a:ext>
            </a:extLst>
          </p:cNvPr>
          <p:cNvSpPr/>
          <p:nvPr/>
        </p:nvSpPr>
        <p:spPr>
          <a:xfrm>
            <a:off x="2680349" y="4594520"/>
            <a:ext cx="2742417" cy="2987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2C9A422-8448-73A3-9E48-BA17B25BC780}"/>
              </a:ext>
            </a:extLst>
          </p:cNvPr>
          <p:cNvSpPr/>
          <p:nvPr/>
        </p:nvSpPr>
        <p:spPr>
          <a:xfrm>
            <a:off x="2680349" y="5323414"/>
            <a:ext cx="2742417" cy="298763"/>
          </a:xfrm>
          <a:prstGeom prst="rect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4B7DBD2-9F95-D222-2D2D-E61F70B39EF4}"/>
              </a:ext>
            </a:extLst>
          </p:cNvPr>
          <p:cNvSpPr txBox="1"/>
          <p:nvPr/>
        </p:nvSpPr>
        <p:spPr>
          <a:xfrm>
            <a:off x="2432698" y="1572464"/>
            <a:ext cx="3237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Embedding vector</a:t>
            </a:r>
          </a:p>
        </p:txBody>
      </p:sp>
    </p:spTree>
    <p:extLst>
      <p:ext uri="{BB962C8B-B14F-4D97-AF65-F5344CB8AC3E}">
        <p14:creationId xmlns:p14="http://schemas.microsoft.com/office/powerpoint/2010/main" val="3602080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C9324-C4B8-4CF3-B76D-9DE8E4EB4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9BCFB5-8731-14B2-19C5-966FAA6D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28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15C8C61F-1EE7-4DDD-831C-2FAB01675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60B9FDA-8594-AF22-B9EE-16DC347B5C3F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Overview of self-attention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61A4F5-44B6-99F2-30FC-34DBC0DF1724}"/>
              </a:ext>
            </a:extLst>
          </p:cNvPr>
          <p:cNvSpPr/>
          <p:nvPr/>
        </p:nvSpPr>
        <p:spPr>
          <a:xfrm>
            <a:off x="2680349" y="2407842"/>
            <a:ext cx="2742417" cy="298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FED49C-D7FF-125F-13A6-5EC1A18DC402}"/>
              </a:ext>
            </a:extLst>
          </p:cNvPr>
          <p:cNvSpPr txBox="1"/>
          <p:nvPr/>
        </p:nvSpPr>
        <p:spPr>
          <a:xfrm>
            <a:off x="1275234" y="2267317"/>
            <a:ext cx="1317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Hello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F91554-DD8F-E3E7-C233-F1FE19ED2E92}"/>
              </a:ext>
            </a:extLst>
          </p:cNvPr>
          <p:cNvSpPr txBox="1"/>
          <p:nvPr/>
        </p:nvSpPr>
        <p:spPr>
          <a:xfrm>
            <a:off x="1508260" y="2992947"/>
            <a:ext cx="851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my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8F5DAC-DE48-DC25-8FC5-E8EB54B68B24}"/>
              </a:ext>
            </a:extLst>
          </p:cNvPr>
          <p:cNvSpPr txBox="1"/>
          <p:nvPr/>
        </p:nvSpPr>
        <p:spPr>
          <a:xfrm>
            <a:off x="1187314" y="3718576"/>
            <a:ext cx="1493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4D953E-B3C4-F218-DE23-5D1C855F4A6C}"/>
              </a:ext>
            </a:extLst>
          </p:cNvPr>
          <p:cNvSpPr txBox="1"/>
          <p:nvPr/>
        </p:nvSpPr>
        <p:spPr>
          <a:xfrm>
            <a:off x="1265931" y="5169837"/>
            <a:ext cx="1335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Jimin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34E8C3-5C87-BB3E-BF82-DA597A551953}"/>
              </a:ext>
            </a:extLst>
          </p:cNvPr>
          <p:cNvSpPr txBox="1"/>
          <p:nvPr/>
        </p:nvSpPr>
        <p:spPr>
          <a:xfrm>
            <a:off x="1613769" y="4444206"/>
            <a:ext cx="640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F38A75-686F-EADD-9D33-6FA78211E895}"/>
              </a:ext>
            </a:extLst>
          </p:cNvPr>
          <p:cNvSpPr/>
          <p:nvPr/>
        </p:nvSpPr>
        <p:spPr>
          <a:xfrm>
            <a:off x="2680349" y="3136734"/>
            <a:ext cx="2742417" cy="2987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A57811-2A9C-F012-23AF-DB6997BCEF35}"/>
              </a:ext>
            </a:extLst>
          </p:cNvPr>
          <p:cNvSpPr/>
          <p:nvPr/>
        </p:nvSpPr>
        <p:spPr>
          <a:xfrm>
            <a:off x="2680349" y="3865626"/>
            <a:ext cx="2742417" cy="2987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BEF51F-6B99-5F41-A436-2269683A8644}"/>
              </a:ext>
            </a:extLst>
          </p:cNvPr>
          <p:cNvSpPr/>
          <p:nvPr/>
        </p:nvSpPr>
        <p:spPr>
          <a:xfrm>
            <a:off x="2680349" y="4594520"/>
            <a:ext cx="2742417" cy="2987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B8D922-0571-BC7D-0267-924422E93580}"/>
              </a:ext>
            </a:extLst>
          </p:cNvPr>
          <p:cNvSpPr/>
          <p:nvPr/>
        </p:nvSpPr>
        <p:spPr>
          <a:xfrm>
            <a:off x="2680349" y="5323414"/>
            <a:ext cx="2742417" cy="298763"/>
          </a:xfrm>
          <a:prstGeom prst="rect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48BD84-8E0D-B122-E9FE-29C47B64824D}"/>
              </a:ext>
            </a:extLst>
          </p:cNvPr>
          <p:cNvSpPr txBox="1"/>
          <p:nvPr/>
        </p:nvSpPr>
        <p:spPr>
          <a:xfrm>
            <a:off x="2432698" y="1572464"/>
            <a:ext cx="3237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Embedding vector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06777FB-45F3-6E52-3356-9CDF614CBDCA}"/>
              </a:ext>
            </a:extLst>
          </p:cNvPr>
          <p:cNvGrpSpPr/>
          <p:nvPr/>
        </p:nvGrpSpPr>
        <p:grpSpPr>
          <a:xfrm>
            <a:off x="7595249" y="2403617"/>
            <a:ext cx="1916402" cy="302988"/>
            <a:chOff x="3740342" y="4751604"/>
            <a:chExt cx="1192290" cy="44276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553DAA5-E98B-E8CB-8AC0-50A69B042930}"/>
                </a:ext>
              </a:extLst>
            </p:cNvPr>
            <p:cNvSpPr/>
            <p:nvPr/>
          </p:nvSpPr>
          <p:spPr>
            <a:xfrm>
              <a:off x="3740342" y="4751604"/>
              <a:ext cx="135557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897B0ED-9F30-65AE-1BF7-10934FE6F557}"/>
                </a:ext>
              </a:extLst>
            </p:cNvPr>
            <p:cNvSpPr/>
            <p:nvPr/>
          </p:nvSpPr>
          <p:spPr>
            <a:xfrm>
              <a:off x="3875900" y="4751604"/>
              <a:ext cx="215992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568334E-82E5-1BCA-B4FE-DFD879AB28A7}"/>
                </a:ext>
              </a:extLst>
            </p:cNvPr>
            <p:cNvSpPr/>
            <p:nvPr/>
          </p:nvSpPr>
          <p:spPr>
            <a:xfrm>
              <a:off x="4091892" y="4751604"/>
              <a:ext cx="222626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37D814-F0AA-83BC-5B23-AED5246DE7B1}"/>
                </a:ext>
              </a:extLst>
            </p:cNvPr>
            <p:cNvSpPr/>
            <p:nvPr/>
          </p:nvSpPr>
          <p:spPr>
            <a:xfrm>
              <a:off x="4314519" y="4751604"/>
              <a:ext cx="268065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A10BDE1-D5C9-1C2D-CF25-509422FE18BB}"/>
                </a:ext>
              </a:extLst>
            </p:cNvPr>
            <p:cNvSpPr/>
            <p:nvPr/>
          </p:nvSpPr>
          <p:spPr>
            <a:xfrm>
              <a:off x="4582583" y="4751604"/>
              <a:ext cx="350049" cy="442762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C09E5E-EFC4-1FBD-1BD8-EB2EC52BCC5C}"/>
              </a:ext>
            </a:extLst>
          </p:cNvPr>
          <p:cNvGrpSpPr/>
          <p:nvPr/>
        </p:nvGrpSpPr>
        <p:grpSpPr>
          <a:xfrm>
            <a:off x="7595249" y="3136734"/>
            <a:ext cx="1916402" cy="302988"/>
            <a:chOff x="3740342" y="4751604"/>
            <a:chExt cx="1192290" cy="4427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BD073E9-3213-22AC-444D-8FC6D93CFCB7}"/>
                </a:ext>
              </a:extLst>
            </p:cNvPr>
            <p:cNvSpPr/>
            <p:nvPr/>
          </p:nvSpPr>
          <p:spPr>
            <a:xfrm>
              <a:off x="3740342" y="4751604"/>
              <a:ext cx="135557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2A93A8-5ECA-B446-50F9-46949427450B}"/>
                </a:ext>
              </a:extLst>
            </p:cNvPr>
            <p:cNvSpPr/>
            <p:nvPr/>
          </p:nvSpPr>
          <p:spPr>
            <a:xfrm>
              <a:off x="3875900" y="4751604"/>
              <a:ext cx="215992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5E97017-46E4-6F11-FED1-61B532D68D39}"/>
                </a:ext>
              </a:extLst>
            </p:cNvPr>
            <p:cNvSpPr/>
            <p:nvPr/>
          </p:nvSpPr>
          <p:spPr>
            <a:xfrm>
              <a:off x="4091892" y="4751604"/>
              <a:ext cx="222626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E7BFA0-E810-039A-5D26-9C7898AB0AF9}"/>
                </a:ext>
              </a:extLst>
            </p:cNvPr>
            <p:cNvSpPr/>
            <p:nvPr/>
          </p:nvSpPr>
          <p:spPr>
            <a:xfrm>
              <a:off x="4314519" y="4751604"/>
              <a:ext cx="268065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CDE6240-BDD6-1BEA-77A3-60B6F1CFD0A6}"/>
                </a:ext>
              </a:extLst>
            </p:cNvPr>
            <p:cNvSpPr/>
            <p:nvPr/>
          </p:nvSpPr>
          <p:spPr>
            <a:xfrm>
              <a:off x="4582583" y="4751604"/>
              <a:ext cx="350049" cy="442762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FA900F-F125-1656-CA40-321DD0304F97}"/>
              </a:ext>
            </a:extLst>
          </p:cNvPr>
          <p:cNvGrpSpPr/>
          <p:nvPr/>
        </p:nvGrpSpPr>
        <p:grpSpPr>
          <a:xfrm>
            <a:off x="7595249" y="3861401"/>
            <a:ext cx="1916402" cy="302988"/>
            <a:chOff x="3740342" y="4751604"/>
            <a:chExt cx="1192290" cy="44276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5AA9DA9-F579-2788-50A4-DB48EDE9C713}"/>
                </a:ext>
              </a:extLst>
            </p:cNvPr>
            <p:cNvSpPr/>
            <p:nvPr/>
          </p:nvSpPr>
          <p:spPr>
            <a:xfrm>
              <a:off x="3740342" y="4751604"/>
              <a:ext cx="135557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D73BDE-11D3-9EDE-87FE-60BCAA41AAED}"/>
                </a:ext>
              </a:extLst>
            </p:cNvPr>
            <p:cNvSpPr/>
            <p:nvPr/>
          </p:nvSpPr>
          <p:spPr>
            <a:xfrm>
              <a:off x="3875900" y="4751604"/>
              <a:ext cx="215992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EF6AEDF-7019-01FA-69E0-80830E1D032A}"/>
                </a:ext>
              </a:extLst>
            </p:cNvPr>
            <p:cNvSpPr/>
            <p:nvPr/>
          </p:nvSpPr>
          <p:spPr>
            <a:xfrm>
              <a:off x="4091892" y="4751604"/>
              <a:ext cx="222626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11FD9D9-D2D5-D492-188F-28E763C9379C}"/>
                </a:ext>
              </a:extLst>
            </p:cNvPr>
            <p:cNvSpPr/>
            <p:nvPr/>
          </p:nvSpPr>
          <p:spPr>
            <a:xfrm>
              <a:off x="4314519" y="4751604"/>
              <a:ext cx="268065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ADFF006-3207-E28D-5158-F829D1E154AA}"/>
                </a:ext>
              </a:extLst>
            </p:cNvPr>
            <p:cNvSpPr/>
            <p:nvPr/>
          </p:nvSpPr>
          <p:spPr>
            <a:xfrm>
              <a:off x="4582583" y="4751604"/>
              <a:ext cx="350049" cy="442762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49BDD1F-A97F-220D-5AE3-989E358E9A98}"/>
              </a:ext>
            </a:extLst>
          </p:cNvPr>
          <p:cNvGrpSpPr/>
          <p:nvPr/>
        </p:nvGrpSpPr>
        <p:grpSpPr>
          <a:xfrm>
            <a:off x="7595249" y="4594518"/>
            <a:ext cx="1916402" cy="302988"/>
            <a:chOff x="3740342" y="4751604"/>
            <a:chExt cx="1192290" cy="44276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8FB8185-B6DE-6BCC-332E-65EF2C305CD6}"/>
                </a:ext>
              </a:extLst>
            </p:cNvPr>
            <p:cNvSpPr/>
            <p:nvPr/>
          </p:nvSpPr>
          <p:spPr>
            <a:xfrm>
              <a:off x="3740342" y="4751604"/>
              <a:ext cx="135557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263EDD5-C0FE-7F65-71B5-A631E40E2994}"/>
                </a:ext>
              </a:extLst>
            </p:cNvPr>
            <p:cNvSpPr/>
            <p:nvPr/>
          </p:nvSpPr>
          <p:spPr>
            <a:xfrm>
              <a:off x="3875900" y="4751604"/>
              <a:ext cx="215992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F369485-FD3A-242B-D557-6274051F1E59}"/>
                </a:ext>
              </a:extLst>
            </p:cNvPr>
            <p:cNvSpPr/>
            <p:nvPr/>
          </p:nvSpPr>
          <p:spPr>
            <a:xfrm>
              <a:off x="4091892" y="4751604"/>
              <a:ext cx="222626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F13DDA2-0654-2BA2-4C47-8F95E296B7B3}"/>
                </a:ext>
              </a:extLst>
            </p:cNvPr>
            <p:cNvSpPr/>
            <p:nvPr/>
          </p:nvSpPr>
          <p:spPr>
            <a:xfrm>
              <a:off x="4314519" y="4751604"/>
              <a:ext cx="268065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D0BD736-E9F3-C15E-5C7B-7AA6F04A7230}"/>
                </a:ext>
              </a:extLst>
            </p:cNvPr>
            <p:cNvSpPr/>
            <p:nvPr/>
          </p:nvSpPr>
          <p:spPr>
            <a:xfrm>
              <a:off x="4582583" y="4751604"/>
              <a:ext cx="350049" cy="442762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6416C8-ED95-7F5F-CA3E-9783484DA130}"/>
              </a:ext>
            </a:extLst>
          </p:cNvPr>
          <p:cNvGrpSpPr/>
          <p:nvPr/>
        </p:nvGrpSpPr>
        <p:grpSpPr>
          <a:xfrm>
            <a:off x="7595249" y="5310730"/>
            <a:ext cx="1916402" cy="302988"/>
            <a:chOff x="3740342" y="4751604"/>
            <a:chExt cx="1192290" cy="44276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154D199-E234-79F3-A00D-59085A8C33A2}"/>
                </a:ext>
              </a:extLst>
            </p:cNvPr>
            <p:cNvSpPr/>
            <p:nvPr/>
          </p:nvSpPr>
          <p:spPr>
            <a:xfrm>
              <a:off x="3740342" y="4751604"/>
              <a:ext cx="135557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24AEB64-0CBD-6621-CCFF-754DA739E13B}"/>
                </a:ext>
              </a:extLst>
            </p:cNvPr>
            <p:cNvSpPr/>
            <p:nvPr/>
          </p:nvSpPr>
          <p:spPr>
            <a:xfrm>
              <a:off x="3875900" y="4751604"/>
              <a:ext cx="215992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BCE1725-4C9A-09CA-C8FB-63BDDFA3E573}"/>
                </a:ext>
              </a:extLst>
            </p:cNvPr>
            <p:cNvSpPr/>
            <p:nvPr/>
          </p:nvSpPr>
          <p:spPr>
            <a:xfrm>
              <a:off x="4091892" y="4751604"/>
              <a:ext cx="222626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53CB22C-081A-E3E8-F2FF-B27DAD776830}"/>
                </a:ext>
              </a:extLst>
            </p:cNvPr>
            <p:cNvSpPr/>
            <p:nvPr/>
          </p:nvSpPr>
          <p:spPr>
            <a:xfrm>
              <a:off x="4314519" y="4751604"/>
              <a:ext cx="268065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42D0827-A371-ADEA-A1C9-A0D53D692A40}"/>
                </a:ext>
              </a:extLst>
            </p:cNvPr>
            <p:cNvSpPr/>
            <p:nvPr/>
          </p:nvSpPr>
          <p:spPr>
            <a:xfrm>
              <a:off x="4582583" y="4751604"/>
              <a:ext cx="350049" cy="442762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22423-BC01-BB96-E4F8-625E9430F969}"/>
              </a:ext>
            </a:extLst>
          </p:cNvPr>
          <p:cNvCxnSpPr/>
          <p:nvPr/>
        </p:nvCxnSpPr>
        <p:spPr>
          <a:xfrm>
            <a:off x="6006966" y="3989805"/>
            <a:ext cx="1092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B761F7-A885-F4FB-E46C-621389B6FB16}"/>
              </a:ext>
            </a:extLst>
          </p:cNvPr>
          <p:cNvSpPr txBox="1"/>
          <p:nvPr/>
        </p:nvSpPr>
        <p:spPr>
          <a:xfrm>
            <a:off x="7225857" y="1392098"/>
            <a:ext cx="2711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Context rich embedding vectors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B2425-002C-188B-7B31-9CEEDFDFABC1}"/>
              </a:ext>
            </a:extLst>
          </p:cNvPr>
          <p:cNvSpPr txBox="1"/>
          <p:nvPr/>
        </p:nvSpPr>
        <p:spPr>
          <a:xfrm>
            <a:off x="5569023" y="3399736"/>
            <a:ext cx="2016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Self Attention</a:t>
            </a:r>
          </a:p>
        </p:txBody>
      </p:sp>
    </p:spTree>
    <p:extLst>
      <p:ext uri="{BB962C8B-B14F-4D97-AF65-F5344CB8AC3E}">
        <p14:creationId xmlns:p14="http://schemas.microsoft.com/office/powerpoint/2010/main" val="3722976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664F9-51BF-3837-C79F-4E40E2F06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6F04E9-1D64-33CE-8C70-BFD8D1C9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29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EDBFE0A8-0D38-C6AF-4C15-4C15E68DD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391B46F-4153-13F3-E2E0-0F4BE73DBD34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Key, Query, Value retrieval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58A026-EDF9-99DC-4329-2C32DCDB864B}"/>
              </a:ext>
            </a:extLst>
          </p:cNvPr>
          <p:cNvGrpSpPr>
            <a:grpSpLocks noChangeAspect="1"/>
          </p:cNvGrpSpPr>
          <p:nvPr/>
        </p:nvGrpSpPr>
        <p:grpSpPr>
          <a:xfrm>
            <a:off x="516113" y="1965458"/>
            <a:ext cx="2624290" cy="2167736"/>
            <a:chOff x="1187314" y="2267317"/>
            <a:chExt cx="4235452" cy="34986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12AEAD-F7C6-FC04-07BC-7BA4B032F7E2}"/>
                </a:ext>
              </a:extLst>
            </p:cNvPr>
            <p:cNvSpPr/>
            <p:nvPr/>
          </p:nvSpPr>
          <p:spPr>
            <a:xfrm>
              <a:off x="2680349" y="2407842"/>
              <a:ext cx="2742417" cy="29876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E87F54-6A2D-D619-3386-AE720C73E1CC}"/>
                </a:ext>
              </a:extLst>
            </p:cNvPr>
            <p:cNvSpPr txBox="1"/>
            <p:nvPr/>
          </p:nvSpPr>
          <p:spPr>
            <a:xfrm>
              <a:off x="1275233" y="2267317"/>
              <a:ext cx="1317195" cy="5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Hello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4A7AED-D94D-C6BD-95A2-684AEE829AA5}"/>
                </a:ext>
              </a:extLst>
            </p:cNvPr>
            <p:cNvSpPr txBox="1"/>
            <p:nvPr/>
          </p:nvSpPr>
          <p:spPr>
            <a:xfrm>
              <a:off x="1508259" y="2992947"/>
              <a:ext cx="851143" cy="5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my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89461F-999A-D62A-FD21-13E75EE0BF7F}"/>
                </a:ext>
              </a:extLst>
            </p:cNvPr>
            <p:cNvSpPr txBox="1"/>
            <p:nvPr/>
          </p:nvSpPr>
          <p:spPr>
            <a:xfrm>
              <a:off x="1187314" y="3718575"/>
              <a:ext cx="1493035" cy="5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name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1A7D0F-8093-CE72-2878-2341A9796386}"/>
                </a:ext>
              </a:extLst>
            </p:cNvPr>
            <p:cNvSpPr txBox="1"/>
            <p:nvPr/>
          </p:nvSpPr>
          <p:spPr>
            <a:xfrm>
              <a:off x="1265931" y="5169837"/>
              <a:ext cx="1335802" cy="5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Jimin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10FC24-6455-6F4F-0F60-641281D0D796}"/>
                </a:ext>
              </a:extLst>
            </p:cNvPr>
            <p:cNvSpPr txBox="1"/>
            <p:nvPr/>
          </p:nvSpPr>
          <p:spPr>
            <a:xfrm>
              <a:off x="1613769" y="4444207"/>
              <a:ext cx="640122" cy="5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is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001E96-79FF-564C-247D-21D717F7C242}"/>
                </a:ext>
              </a:extLst>
            </p:cNvPr>
            <p:cNvSpPr/>
            <p:nvPr/>
          </p:nvSpPr>
          <p:spPr>
            <a:xfrm>
              <a:off x="2680349" y="3136734"/>
              <a:ext cx="2742417" cy="2987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88A5D2-E349-8A35-741D-C531D883990D}"/>
                </a:ext>
              </a:extLst>
            </p:cNvPr>
            <p:cNvSpPr/>
            <p:nvPr/>
          </p:nvSpPr>
          <p:spPr>
            <a:xfrm>
              <a:off x="2680349" y="3865626"/>
              <a:ext cx="2742417" cy="29876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EA7404-433C-3664-2CF9-87D8D5E7E82A}"/>
                </a:ext>
              </a:extLst>
            </p:cNvPr>
            <p:cNvSpPr/>
            <p:nvPr/>
          </p:nvSpPr>
          <p:spPr>
            <a:xfrm>
              <a:off x="2680349" y="4594520"/>
              <a:ext cx="2742417" cy="29876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84847E-4762-4064-EFA2-A84DD962C958}"/>
                </a:ext>
              </a:extLst>
            </p:cNvPr>
            <p:cNvSpPr/>
            <p:nvPr/>
          </p:nvSpPr>
          <p:spPr>
            <a:xfrm>
              <a:off x="2680349" y="5323414"/>
              <a:ext cx="2742417" cy="298763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E4A1CB-5ABD-EFB5-A245-5DDEBE931562}"/>
              </a:ext>
            </a:extLst>
          </p:cNvPr>
          <p:cNvCxnSpPr/>
          <p:nvPr/>
        </p:nvCxnSpPr>
        <p:spPr>
          <a:xfrm flipV="1">
            <a:off x="3346473" y="1883076"/>
            <a:ext cx="904775" cy="1165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72FF21-2EE0-5ED7-304B-462259C2E3FB}"/>
              </a:ext>
            </a:extLst>
          </p:cNvPr>
          <p:cNvCxnSpPr>
            <a:cxnSpLocks/>
          </p:cNvCxnSpPr>
          <p:nvPr/>
        </p:nvCxnSpPr>
        <p:spPr>
          <a:xfrm flipV="1">
            <a:off x="3345930" y="3026987"/>
            <a:ext cx="1118135" cy="86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75D53B-D5F7-2FC7-C220-1524300A8BCC}"/>
              </a:ext>
            </a:extLst>
          </p:cNvPr>
          <p:cNvCxnSpPr>
            <a:cxnSpLocks/>
          </p:cNvCxnSpPr>
          <p:nvPr/>
        </p:nvCxnSpPr>
        <p:spPr>
          <a:xfrm>
            <a:off x="3346473" y="3048329"/>
            <a:ext cx="904775" cy="1165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3255E7D-AB06-4C30-5EE9-4638050E8198}"/>
                  </a:ext>
                </a:extLst>
              </p:cNvPr>
              <p:cNvSpPr/>
              <p:nvPr/>
            </p:nvSpPr>
            <p:spPr>
              <a:xfrm>
                <a:off x="4730115" y="1417796"/>
                <a:ext cx="1028842" cy="91699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3255E7D-AB06-4C30-5EE9-4638050E8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115" y="1417796"/>
                <a:ext cx="1028842" cy="9169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510DB2A-941F-5C70-5778-81E07C3A7818}"/>
                  </a:ext>
                </a:extLst>
              </p:cNvPr>
              <p:cNvSpPr/>
              <p:nvPr/>
            </p:nvSpPr>
            <p:spPr>
              <a:xfrm>
                <a:off x="4730115" y="2649797"/>
                <a:ext cx="1028842" cy="91699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510DB2A-941F-5C70-5778-81E07C3A78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115" y="2649797"/>
                <a:ext cx="1028842" cy="9169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D453DA0-5452-E403-5BAD-CC688C2AA7E2}"/>
                  </a:ext>
                </a:extLst>
              </p:cNvPr>
              <p:cNvSpPr/>
              <p:nvPr/>
            </p:nvSpPr>
            <p:spPr>
              <a:xfrm>
                <a:off x="4730115" y="3881797"/>
                <a:ext cx="1028842" cy="91699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D453DA0-5452-E403-5BAD-CC688C2AA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115" y="3881797"/>
                <a:ext cx="1028842" cy="9169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3604BF-E8F1-7F2C-D217-896A65C8BAB9}"/>
              </a:ext>
            </a:extLst>
          </p:cNvPr>
          <p:cNvCxnSpPr>
            <a:cxnSpLocks/>
          </p:cNvCxnSpPr>
          <p:nvPr/>
        </p:nvCxnSpPr>
        <p:spPr>
          <a:xfrm>
            <a:off x="5875769" y="1895071"/>
            <a:ext cx="47961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646BFB-5AE7-D7DC-2ACF-4103D8BD5EEE}"/>
              </a:ext>
            </a:extLst>
          </p:cNvPr>
          <p:cNvCxnSpPr>
            <a:cxnSpLocks/>
          </p:cNvCxnSpPr>
          <p:nvPr/>
        </p:nvCxnSpPr>
        <p:spPr>
          <a:xfrm>
            <a:off x="5875769" y="3108294"/>
            <a:ext cx="47961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8ED8D2-63B0-DC2B-F8E3-89B8270A92F4}"/>
              </a:ext>
            </a:extLst>
          </p:cNvPr>
          <p:cNvCxnSpPr>
            <a:cxnSpLocks/>
          </p:cNvCxnSpPr>
          <p:nvPr/>
        </p:nvCxnSpPr>
        <p:spPr>
          <a:xfrm>
            <a:off x="5875769" y="4340294"/>
            <a:ext cx="47961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DC31355-6A9E-04EE-04E5-580725C50A76}"/>
              </a:ext>
            </a:extLst>
          </p:cNvPr>
          <p:cNvSpPr/>
          <p:nvPr/>
        </p:nvSpPr>
        <p:spPr>
          <a:xfrm>
            <a:off x="6472192" y="1417796"/>
            <a:ext cx="479611" cy="9169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92CF5C-F10A-38E0-9641-8632C233AA46}"/>
              </a:ext>
            </a:extLst>
          </p:cNvPr>
          <p:cNvSpPr/>
          <p:nvPr/>
        </p:nvSpPr>
        <p:spPr>
          <a:xfrm>
            <a:off x="6472192" y="2649797"/>
            <a:ext cx="479611" cy="9169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788B0A-E199-36B5-0579-35E7C6F0BB3F}"/>
              </a:ext>
            </a:extLst>
          </p:cNvPr>
          <p:cNvSpPr/>
          <p:nvPr/>
        </p:nvSpPr>
        <p:spPr>
          <a:xfrm>
            <a:off x="6472192" y="3881797"/>
            <a:ext cx="479611" cy="9169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6CF51AC-B94F-E6F1-EF3D-C1FF1BBCC3D4}"/>
                  </a:ext>
                </a:extLst>
              </p:cNvPr>
              <p:cNvSpPr txBox="1"/>
              <p:nvPr/>
            </p:nvSpPr>
            <p:spPr>
              <a:xfrm>
                <a:off x="7068614" y="1698410"/>
                <a:ext cx="1028841" cy="665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Query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(5∗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6CF51AC-B94F-E6F1-EF3D-C1FF1BBCC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4" y="1698410"/>
                <a:ext cx="1028841" cy="665888"/>
              </a:xfrm>
              <a:prstGeom prst="rect">
                <a:avLst/>
              </a:prstGeom>
              <a:blipFill>
                <a:blip r:embed="rId7"/>
                <a:stretch>
                  <a:fillRect l="-2381" t="-5505" b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84A95C8-DD1F-9C3A-106B-D94F63FCA52C}"/>
                  </a:ext>
                </a:extLst>
              </p:cNvPr>
              <p:cNvSpPr txBox="1"/>
              <p:nvPr/>
            </p:nvSpPr>
            <p:spPr>
              <a:xfrm>
                <a:off x="7068615" y="2923628"/>
                <a:ext cx="1028840" cy="942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Key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(5∗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84A95C8-DD1F-9C3A-106B-D94F63FCA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5" y="2923628"/>
                <a:ext cx="1028840" cy="942887"/>
              </a:xfrm>
              <a:prstGeom prst="rect">
                <a:avLst/>
              </a:prstGeom>
              <a:blipFill>
                <a:blip r:embed="rId8"/>
                <a:stretch>
                  <a:fillRect l="-2381" t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BB0D041-3974-2B7B-3068-16CBB9947CE6}"/>
                  </a:ext>
                </a:extLst>
              </p:cNvPr>
              <p:cNvSpPr txBox="1"/>
              <p:nvPr/>
            </p:nvSpPr>
            <p:spPr>
              <a:xfrm>
                <a:off x="7068614" y="4133194"/>
                <a:ext cx="1028839" cy="942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Value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(5∗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BB0D041-3974-2B7B-3068-16CBB9947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4" y="4133194"/>
                <a:ext cx="1028839" cy="942887"/>
              </a:xfrm>
              <a:prstGeom prst="rect">
                <a:avLst/>
              </a:prstGeom>
              <a:blipFill>
                <a:blip r:embed="rId9"/>
                <a:stretch>
                  <a:fillRect l="-1786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5581E334-CF77-71E4-4449-BA605210ABAB}"/>
              </a:ext>
            </a:extLst>
          </p:cNvPr>
          <p:cNvSpPr txBox="1"/>
          <p:nvPr/>
        </p:nvSpPr>
        <p:spPr>
          <a:xfrm>
            <a:off x="4647180" y="4890630"/>
            <a:ext cx="119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Trainable matrices</a:t>
            </a:r>
          </a:p>
        </p:txBody>
      </p:sp>
    </p:spTree>
    <p:extLst>
      <p:ext uri="{BB962C8B-B14F-4D97-AF65-F5344CB8AC3E}">
        <p14:creationId xmlns:p14="http://schemas.microsoft.com/office/powerpoint/2010/main" val="181560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05BCF5-56EA-4742-96B6-3EAF922E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987"/>
            <a:ext cx="10515600" cy="973393"/>
          </a:xfrm>
        </p:spPr>
        <p:txBody>
          <a:bodyPr>
            <a:normAutofit/>
          </a:bodyPr>
          <a:lstStyle/>
          <a:p>
            <a:pPr algn="ctr"/>
            <a:r>
              <a:rPr lang="en-US" spc="1000" dirty="0">
                <a:solidFill>
                  <a:srgbClr val="FF0000"/>
                </a:solidFill>
                <a:latin typeface="Abadi Extra Light" panose="020B0204020104020204" pitchFamily="34" charset="0"/>
              </a:rPr>
              <a:t>OUTLINE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18F4A6E-3D13-4059-BB39-01C84981D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F14D5E-8931-4BD9-A6C3-7B786B7D1EA4}"/>
              </a:ext>
            </a:extLst>
          </p:cNvPr>
          <p:cNvSpPr txBox="1"/>
          <p:nvPr/>
        </p:nvSpPr>
        <p:spPr>
          <a:xfrm>
            <a:off x="557927" y="1347446"/>
            <a:ext cx="5330253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Part 1: Transformer motivation</a:t>
            </a:r>
            <a:endParaRPr lang="en-US" sz="2000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+mj-lt"/>
              </a:rPr>
              <a:t>Limitation of RNNs with sequence data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+mj-lt"/>
              </a:rPr>
              <a:t>Seq2seq and attention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+mj-lt"/>
              </a:rPr>
              <a:t>Attention is all you need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Part 2: Self-attention layer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+mj-lt"/>
              </a:rPr>
              <a:t>Overview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+mj-lt"/>
              </a:rPr>
              <a:t>Key, Query and Value retrieval process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+mj-lt"/>
              </a:rPr>
              <a:t>Multi-headed attention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A31AA5-8800-43CA-A41A-FBD5476E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580F-7B10-422B-AFF4-E31DE5B05B7E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917F7-BCE4-7080-CA0A-D6B5BBDD1C7E}"/>
              </a:ext>
            </a:extLst>
          </p:cNvPr>
          <p:cNvSpPr txBox="1"/>
          <p:nvPr/>
        </p:nvSpPr>
        <p:spPr>
          <a:xfrm>
            <a:off x="6793604" y="1347446"/>
            <a:ext cx="4748319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Part 3: Transformer architecture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+mj-lt"/>
              </a:rPr>
              <a:t>Encoder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+mj-lt"/>
              </a:rPr>
              <a:t>Decoder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+mj-lt"/>
              </a:rPr>
              <a:t>Transformer vs RNN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Part 4: Transformer applications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+mj-lt"/>
              </a:rPr>
              <a:t>NLP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+mj-lt"/>
              </a:rPr>
              <a:t>Computer vision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+mj-lt"/>
              </a:rPr>
              <a:t>Multi-modal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+mj-lt"/>
              </a:rPr>
              <a:t>Signal processing</a:t>
            </a:r>
          </a:p>
        </p:txBody>
      </p:sp>
    </p:spTree>
    <p:extLst>
      <p:ext uri="{BB962C8B-B14F-4D97-AF65-F5344CB8AC3E}">
        <p14:creationId xmlns:p14="http://schemas.microsoft.com/office/powerpoint/2010/main" val="337689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3AD0F-1114-97F4-1703-E9B6B8672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799AE4-D764-9972-869B-CECD27FA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30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EC41690-1184-E0D1-4917-77142B2C0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42151C7-E168-E5A1-3620-F5A47F4F60F7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Key, Query, Value retrieval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8CD182-873C-E047-80AF-8E45397B06B2}"/>
              </a:ext>
            </a:extLst>
          </p:cNvPr>
          <p:cNvGrpSpPr>
            <a:grpSpLocks noChangeAspect="1"/>
          </p:cNvGrpSpPr>
          <p:nvPr/>
        </p:nvGrpSpPr>
        <p:grpSpPr>
          <a:xfrm>
            <a:off x="516113" y="1965458"/>
            <a:ext cx="2624290" cy="2167736"/>
            <a:chOff x="1187314" y="2267317"/>
            <a:chExt cx="4235452" cy="34986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DAD87EA-DF1D-9E80-1AC2-9FF840AD94A9}"/>
                </a:ext>
              </a:extLst>
            </p:cNvPr>
            <p:cNvSpPr/>
            <p:nvPr/>
          </p:nvSpPr>
          <p:spPr>
            <a:xfrm>
              <a:off x="2680349" y="2407842"/>
              <a:ext cx="2742417" cy="29876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FF35EA3-B00B-AF7E-17B0-CCEB3CCF9026}"/>
                </a:ext>
              </a:extLst>
            </p:cNvPr>
            <p:cNvSpPr txBox="1"/>
            <p:nvPr/>
          </p:nvSpPr>
          <p:spPr>
            <a:xfrm>
              <a:off x="1275233" y="2267317"/>
              <a:ext cx="1317195" cy="5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Hello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4EBE96-1F9B-F17B-8765-86572426093C}"/>
                </a:ext>
              </a:extLst>
            </p:cNvPr>
            <p:cNvSpPr txBox="1"/>
            <p:nvPr/>
          </p:nvSpPr>
          <p:spPr>
            <a:xfrm>
              <a:off x="1508259" y="2992947"/>
              <a:ext cx="851143" cy="5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my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050704-45B8-C35B-9F61-502D23F29B52}"/>
                </a:ext>
              </a:extLst>
            </p:cNvPr>
            <p:cNvSpPr txBox="1"/>
            <p:nvPr/>
          </p:nvSpPr>
          <p:spPr>
            <a:xfrm>
              <a:off x="1187314" y="3718575"/>
              <a:ext cx="1493035" cy="5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name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8C2D6-902B-52F0-58CA-93E6DE0060FD}"/>
                </a:ext>
              </a:extLst>
            </p:cNvPr>
            <p:cNvSpPr txBox="1"/>
            <p:nvPr/>
          </p:nvSpPr>
          <p:spPr>
            <a:xfrm>
              <a:off x="1265931" y="5169837"/>
              <a:ext cx="1335802" cy="5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Jimin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0918F2-E27C-2EA3-094C-C9276B3009CC}"/>
                </a:ext>
              </a:extLst>
            </p:cNvPr>
            <p:cNvSpPr txBox="1"/>
            <p:nvPr/>
          </p:nvSpPr>
          <p:spPr>
            <a:xfrm>
              <a:off x="1613769" y="4444207"/>
              <a:ext cx="640122" cy="5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is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84F48B-726E-572A-79E8-DD33CBE8A5D9}"/>
                </a:ext>
              </a:extLst>
            </p:cNvPr>
            <p:cNvSpPr/>
            <p:nvPr/>
          </p:nvSpPr>
          <p:spPr>
            <a:xfrm>
              <a:off x="2680349" y="3136734"/>
              <a:ext cx="2742417" cy="2987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3D7ECDF-955A-6DB1-A9C4-2E5D754C748C}"/>
                </a:ext>
              </a:extLst>
            </p:cNvPr>
            <p:cNvSpPr/>
            <p:nvPr/>
          </p:nvSpPr>
          <p:spPr>
            <a:xfrm>
              <a:off x="2680349" y="3865626"/>
              <a:ext cx="2742417" cy="29876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76DE00-290C-C7C8-D77B-A4DCEA017F94}"/>
                </a:ext>
              </a:extLst>
            </p:cNvPr>
            <p:cNvSpPr/>
            <p:nvPr/>
          </p:nvSpPr>
          <p:spPr>
            <a:xfrm>
              <a:off x="2680349" y="4594520"/>
              <a:ext cx="2742417" cy="29876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1E7050-0F6B-CC05-204B-B730498C6882}"/>
                </a:ext>
              </a:extLst>
            </p:cNvPr>
            <p:cNvSpPr/>
            <p:nvPr/>
          </p:nvSpPr>
          <p:spPr>
            <a:xfrm>
              <a:off x="2680349" y="5323414"/>
              <a:ext cx="2742417" cy="298763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3515AA-27E7-EA4E-DD9A-5F8CF66CB96C}"/>
              </a:ext>
            </a:extLst>
          </p:cNvPr>
          <p:cNvCxnSpPr/>
          <p:nvPr/>
        </p:nvCxnSpPr>
        <p:spPr>
          <a:xfrm flipV="1">
            <a:off x="3346473" y="1883076"/>
            <a:ext cx="904775" cy="1165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8D0031-D632-C19E-AC64-79791413387E}"/>
              </a:ext>
            </a:extLst>
          </p:cNvPr>
          <p:cNvCxnSpPr>
            <a:cxnSpLocks/>
          </p:cNvCxnSpPr>
          <p:nvPr/>
        </p:nvCxnSpPr>
        <p:spPr>
          <a:xfrm flipV="1">
            <a:off x="3345930" y="3026987"/>
            <a:ext cx="1118135" cy="86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43CEC5-D419-3DB2-A5BA-3CAE30D94BFB}"/>
              </a:ext>
            </a:extLst>
          </p:cNvPr>
          <p:cNvCxnSpPr>
            <a:cxnSpLocks/>
          </p:cNvCxnSpPr>
          <p:nvPr/>
        </p:nvCxnSpPr>
        <p:spPr>
          <a:xfrm>
            <a:off x="3346473" y="3048329"/>
            <a:ext cx="904775" cy="1165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4CEEACA-746F-3384-1CE5-620966F05AAC}"/>
                  </a:ext>
                </a:extLst>
              </p:cNvPr>
              <p:cNvSpPr/>
              <p:nvPr/>
            </p:nvSpPr>
            <p:spPr>
              <a:xfrm>
                <a:off x="4730115" y="1417796"/>
                <a:ext cx="1028842" cy="91699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4CEEACA-746F-3384-1CE5-620966F05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115" y="1417796"/>
                <a:ext cx="1028842" cy="9169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EC07A60-A9F6-FEF6-8C30-74800ED15B71}"/>
                  </a:ext>
                </a:extLst>
              </p:cNvPr>
              <p:cNvSpPr/>
              <p:nvPr/>
            </p:nvSpPr>
            <p:spPr>
              <a:xfrm>
                <a:off x="4730115" y="2649797"/>
                <a:ext cx="1028842" cy="91699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EC07A60-A9F6-FEF6-8C30-74800ED15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115" y="2649797"/>
                <a:ext cx="1028842" cy="9169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41A9C31-C4F4-AA3B-A1B1-2542C3222B71}"/>
                  </a:ext>
                </a:extLst>
              </p:cNvPr>
              <p:cNvSpPr/>
              <p:nvPr/>
            </p:nvSpPr>
            <p:spPr>
              <a:xfrm>
                <a:off x="4730115" y="3881797"/>
                <a:ext cx="1028842" cy="91699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41A9C31-C4F4-AA3B-A1B1-2542C3222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115" y="3881797"/>
                <a:ext cx="1028842" cy="9169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68D7C6-0EFB-5491-0BDD-FBCDD9B24A34}"/>
              </a:ext>
            </a:extLst>
          </p:cNvPr>
          <p:cNvCxnSpPr>
            <a:cxnSpLocks/>
          </p:cNvCxnSpPr>
          <p:nvPr/>
        </p:nvCxnSpPr>
        <p:spPr>
          <a:xfrm>
            <a:off x="5875769" y="1895071"/>
            <a:ext cx="47961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FF6DD9-2306-AA22-E06D-6C1101F13B79}"/>
              </a:ext>
            </a:extLst>
          </p:cNvPr>
          <p:cNvCxnSpPr>
            <a:cxnSpLocks/>
          </p:cNvCxnSpPr>
          <p:nvPr/>
        </p:nvCxnSpPr>
        <p:spPr>
          <a:xfrm>
            <a:off x="5875769" y="3108294"/>
            <a:ext cx="47961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8171A9-8CD4-9863-4A34-7FEE9020B7F9}"/>
              </a:ext>
            </a:extLst>
          </p:cNvPr>
          <p:cNvCxnSpPr>
            <a:cxnSpLocks/>
          </p:cNvCxnSpPr>
          <p:nvPr/>
        </p:nvCxnSpPr>
        <p:spPr>
          <a:xfrm>
            <a:off x="5875769" y="4340294"/>
            <a:ext cx="47961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14FFD62-8CDE-0DCC-5F24-CDC5CFDF0467}"/>
              </a:ext>
            </a:extLst>
          </p:cNvPr>
          <p:cNvSpPr/>
          <p:nvPr/>
        </p:nvSpPr>
        <p:spPr>
          <a:xfrm>
            <a:off x="6472192" y="1417796"/>
            <a:ext cx="479611" cy="9169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B3A132-CED2-734D-3088-CE9452A0A7C4}"/>
              </a:ext>
            </a:extLst>
          </p:cNvPr>
          <p:cNvSpPr/>
          <p:nvPr/>
        </p:nvSpPr>
        <p:spPr>
          <a:xfrm>
            <a:off x="6472192" y="2649797"/>
            <a:ext cx="479611" cy="9169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8B52768-1F44-EC0C-1845-7B0AB6F29608}"/>
              </a:ext>
            </a:extLst>
          </p:cNvPr>
          <p:cNvSpPr/>
          <p:nvPr/>
        </p:nvSpPr>
        <p:spPr>
          <a:xfrm>
            <a:off x="6472192" y="3881797"/>
            <a:ext cx="479611" cy="9169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79D4539-E71A-E9FB-8E8D-77511FE3A861}"/>
                  </a:ext>
                </a:extLst>
              </p:cNvPr>
              <p:cNvSpPr txBox="1"/>
              <p:nvPr/>
            </p:nvSpPr>
            <p:spPr>
              <a:xfrm>
                <a:off x="7068614" y="1698410"/>
                <a:ext cx="1028841" cy="665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Query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(5∗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79D4539-E71A-E9FB-8E8D-77511FE3A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4" y="1698410"/>
                <a:ext cx="1028841" cy="665888"/>
              </a:xfrm>
              <a:prstGeom prst="rect">
                <a:avLst/>
              </a:prstGeom>
              <a:blipFill>
                <a:blip r:embed="rId7"/>
                <a:stretch>
                  <a:fillRect l="-2381" t="-5505" b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E0E158-A0BB-2E50-685A-F008A033385E}"/>
                  </a:ext>
                </a:extLst>
              </p:cNvPr>
              <p:cNvSpPr txBox="1"/>
              <p:nvPr/>
            </p:nvSpPr>
            <p:spPr>
              <a:xfrm>
                <a:off x="7068615" y="2923628"/>
                <a:ext cx="1028840" cy="942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Key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(5∗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E0E158-A0BB-2E50-685A-F008A0333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5" y="2923628"/>
                <a:ext cx="1028840" cy="942887"/>
              </a:xfrm>
              <a:prstGeom prst="rect">
                <a:avLst/>
              </a:prstGeom>
              <a:blipFill>
                <a:blip r:embed="rId8"/>
                <a:stretch>
                  <a:fillRect l="-2381" t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59AC1B6-2C79-163D-FD25-494C239598D9}"/>
                  </a:ext>
                </a:extLst>
              </p:cNvPr>
              <p:cNvSpPr txBox="1"/>
              <p:nvPr/>
            </p:nvSpPr>
            <p:spPr>
              <a:xfrm>
                <a:off x="7068614" y="4133194"/>
                <a:ext cx="1028839" cy="942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Value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(5∗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59AC1B6-2C79-163D-FD25-494C23959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4" y="4133194"/>
                <a:ext cx="1028839" cy="942887"/>
              </a:xfrm>
              <a:prstGeom prst="rect">
                <a:avLst/>
              </a:prstGeom>
              <a:blipFill>
                <a:blip r:embed="rId9"/>
                <a:stretch>
                  <a:fillRect l="-1786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C3C33E1-ACB4-16CB-FAF0-B7CD521E1CCC}"/>
              </a:ext>
            </a:extLst>
          </p:cNvPr>
          <p:cNvSpPr txBox="1"/>
          <p:nvPr/>
        </p:nvSpPr>
        <p:spPr>
          <a:xfrm>
            <a:off x="4647180" y="4890630"/>
            <a:ext cx="119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Trainable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0AA669-45C7-1CC5-9838-7ED131EDACA6}"/>
                  </a:ext>
                </a:extLst>
              </p:cNvPr>
              <p:cNvSpPr txBox="1"/>
              <p:nvPr/>
            </p:nvSpPr>
            <p:spPr>
              <a:xfrm>
                <a:off x="8097453" y="1710405"/>
                <a:ext cx="32499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looking for a specific context</a:t>
                </a:r>
              </a:p>
              <a:p>
                <a:pPr algn="ctr"/>
                <a:r>
                  <a:rPr lang="en-US" dirty="0"/>
                  <a:t>(e.g., is prior word a subject?)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0AA669-45C7-1CC5-9838-7ED131EDA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453" y="1710405"/>
                <a:ext cx="3249995" cy="646331"/>
              </a:xfrm>
              <a:prstGeom prst="rect">
                <a:avLst/>
              </a:prstGeom>
              <a:blipFill>
                <a:blip r:embed="rId10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017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1426A-C583-05E6-3269-4013BF8F0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0D4CDD-9203-0B86-B203-D22469F7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31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2BADC10-7B2E-43F2-EDDE-3DFE8DEF8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CC73FF3E-F2E1-96CB-DD70-66E2B0076CD2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Key, Query, Value retrieval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469451-07CA-E31C-1D8B-E97A2945D1F5}"/>
              </a:ext>
            </a:extLst>
          </p:cNvPr>
          <p:cNvGrpSpPr>
            <a:grpSpLocks noChangeAspect="1"/>
          </p:cNvGrpSpPr>
          <p:nvPr/>
        </p:nvGrpSpPr>
        <p:grpSpPr>
          <a:xfrm>
            <a:off x="516113" y="1965458"/>
            <a:ext cx="2624290" cy="2167736"/>
            <a:chOff x="1187314" y="2267317"/>
            <a:chExt cx="4235452" cy="34986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6AB5BAE-4886-3B1F-A2BE-6E29A7F1E35E}"/>
                </a:ext>
              </a:extLst>
            </p:cNvPr>
            <p:cNvSpPr/>
            <p:nvPr/>
          </p:nvSpPr>
          <p:spPr>
            <a:xfrm>
              <a:off x="2680349" y="2407842"/>
              <a:ext cx="2742417" cy="29876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F411B4-34BA-0EE1-2C6C-C6E0C08827AD}"/>
                </a:ext>
              </a:extLst>
            </p:cNvPr>
            <p:cNvSpPr txBox="1"/>
            <p:nvPr/>
          </p:nvSpPr>
          <p:spPr>
            <a:xfrm>
              <a:off x="1275233" y="2267317"/>
              <a:ext cx="1317195" cy="5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Hello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F55ACB-224B-7611-55A9-7C24EC18F2B5}"/>
                </a:ext>
              </a:extLst>
            </p:cNvPr>
            <p:cNvSpPr txBox="1"/>
            <p:nvPr/>
          </p:nvSpPr>
          <p:spPr>
            <a:xfrm>
              <a:off x="1508259" y="2992947"/>
              <a:ext cx="851143" cy="5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my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A40519-FEB6-EA4B-578C-D9B24A78D6D2}"/>
                </a:ext>
              </a:extLst>
            </p:cNvPr>
            <p:cNvSpPr txBox="1"/>
            <p:nvPr/>
          </p:nvSpPr>
          <p:spPr>
            <a:xfrm>
              <a:off x="1187314" y="3718575"/>
              <a:ext cx="1493035" cy="5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name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FE9E06-9FE6-2C6D-5713-E12307D834AE}"/>
                </a:ext>
              </a:extLst>
            </p:cNvPr>
            <p:cNvSpPr txBox="1"/>
            <p:nvPr/>
          </p:nvSpPr>
          <p:spPr>
            <a:xfrm>
              <a:off x="1265931" y="5169837"/>
              <a:ext cx="1335802" cy="5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Jimin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02BD9B-7BF5-6915-5FBC-66B706768863}"/>
                </a:ext>
              </a:extLst>
            </p:cNvPr>
            <p:cNvSpPr txBox="1"/>
            <p:nvPr/>
          </p:nvSpPr>
          <p:spPr>
            <a:xfrm>
              <a:off x="1613769" y="4444207"/>
              <a:ext cx="640122" cy="5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is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4B52E9-0459-A539-5400-25FEA0222895}"/>
                </a:ext>
              </a:extLst>
            </p:cNvPr>
            <p:cNvSpPr/>
            <p:nvPr/>
          </p:nvSpPr>
          <p:spPr>
            <a:xfrm>
              <a:off x="2680349" y="3136734"/>
              <a:ext cx="2742417" cy="2987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915386-F319-ADB7-4999-3D69F0E2D573}"/>
                </a:ext>
              </a:extLst>
            </p:cNvPr>
            <p:cNvSpPr/>
            <p:nvPr/>
          </p:nvSpPr>
          <p:spPr>
            <a:xfrm>
              <a:off x="2680349" y="3865626"/>
              <a:ext cx="2742417" cy="29876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ABCD5A-5765-0D0B-935F-29D15C7ED545}"/>
                </a:ext>
              </a:extLst>
            </p:cNvPr>
            <p:cNvSpPr/>
            <p:nvPr/>
          </p:nvSpPr>
          <p:spPr>
            <a:xfrm>
              <a:off x="2680349" y="4594520"/>
              <a:ext cx="2742417" cy="29876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1658AC-1B74-B239-40B7-F80C0E243715}"/>
                </a:ext>
              </a:extLst>
            </p:cNvPr>
            <p:cNvSpPr/>
            <p:nvPr/>
          </p:nvSpPr>
          <p:spPr>
            <a:xfrm>
              <a:off x="2680349" y="5323414"/>
              <a:ext cx="2742417" cy="298763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CC6CB7-BF2D-8739-66A4-3AA2521C461C}"/>
              </a:ext>
            </a:extLst>
          </p:cNvPr>
          <p:cNvCxnSpPr/>
          <p:nvPr/>
        </p:nvCxnSpPr>
        <p:spPr>
          <a:xfrm flipV="1">
            <a:off x="3346473" y="1883076"/>
            <a:ext cx="904775" cy="1165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CA223F-1547-05F4-8DD9-2FC5690A7D96}"/>
              </a:ext>
            </a:extLst>
          </p:cNvPr>
          <p:cNvCxnSpPr>
            <a:cxnSpLocks/>
          </p:cNvCxnSpPr>
          <p:nvPr/>
        </p:nvCxnSpPr>
        <p:spPr>
          <a:xfrm flipV="1">
            <a:off x="3345930" y="3026987"/>
            <a:ext cx="1118135" cy="86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546811-8896-AF03-D448-A8361235C9E6}"/>
              </a:ext>
            </a:extLst>
          </p:cNvPr>
          <p:cNvCxnSpPr>
            <a:cxnSpLocks/>
          </p:cNvCxnSpPr>
          <p:nvPr/>
        </p:nvCxnSpPr>
        <p:spPr>
          <a:xfrm>
            <a:off x="3346473" y="3048329"/>
            <a:ext cx="904775" cy="1165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C5FC2D9-D8D5-F8A4-2D34-34CF4B2B2470}"/>
                  </a:ext>
                </a:extLst>
              </p:cNvPr>
              <p:cNvSpPr/>
              <p:nvPr/>
            </p:nvSpPr>
            <p:spPr>
              <a:xfrm>
                <a:off x="4730115" y="1417796"/>
                <a:ext cx="1028842" cy="91699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C5FC2D9-D8D5-F8A4-2D34-34CF4B2B2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115" y="1417796"/>
                <a:ext cx="1028842" cy="9169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071775E-88E7-A6C3-03F3-C0BEF87ABD15}"/>
                  </a:ext>
                </a:extLst>
              </p:cNvPr>
              <p:cNvSpPr/>
              <p:nvPr/>
            </p:nvSpPr>
            <p:spPr>
              <a:xfrm>
                <a:off x="4730115" y="2649797"/>
                <a:ext cx="1028842" cy="91699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071775E-88E7-A6C3-03F3-C0BEF87AB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115" y="2649797"/>
                <a:ext cx="1028842" cy="9169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A4662D9-FA09-5128-5898-B06257AA13C0}"/>
                  </a:ext>
                </a:extLst>
              </p:cNvPr>
              <p:cNvSpPr/>
              <p:nvPr/>
            </p:nvSpPr>
            <p:spPr>
              <a:xfrm>
                <a:off x="4730115" y="3881797"/>
                <a:ext cx="1028842" cy="91699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A4662D9-FA09-5128-5898-B06257AA1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115" y="3881797"/>
                <a:ext cx="1028842" cy="9169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45259E-B25B-5BD6-170C-4BBC3C54F01B}"/>
              </a:ext>
            </a:extLst>
          </p:cNvPr>
          <p:cNvCxnSpPr>
            <a:cxnSpLocks/>
          </p:cNvCxnSpPr>
          <p:nvPr/>
        </p:nvCxnSpPr>
        <p:spPr>
          <a:xfrm>
            <a:off x="5875769" y="1895071"/>
            <a:ext cx="47961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3A1631-F442-7526-440E-4314BF96BDE6}"/>
              </a:ext>
            </a:extLst>
          </p:cNvPr>
          <p:cNvCxnSpPr>
            <a:cxnSpLocks/>
          </p:cNvCxnSpPr>
          <p:nvPr/>
        </p:nvCxnSpPr>
        <p:spPr>
          <a:xfrm>
            <a:off x="5875769" y="3108294"/>
            <a:ext cx="47961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4AFE2D-B4E5-8758-9154-A1ECC1FD73F3}"/>
              </a:ext>
            </a:extLst>
          </p:cNvPr>
          <p:cNvCxnSpPr>
            <a:cxnSpLocks/>
          </p:cNvCxnSpPr>
          <p:nvPr/>
        </p:nvCxnSpPr>
        <p:spPr>
          <a:xfrm>
            <a:off x="5875769" y="4340294"/>
            <a:ext cx="47961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0F77E87-8A11-5CBD-D684-ADDDAF5755A2}"/>
              </a:ext>
            </a:extLst>
          </p:cNvPr>
          <p:cNvSpPr/>
          <p:nvPr/>
        </p:nvSpPr>
        <p:spPr>
          <a:xfrm>
            <a:off x="6472192" y="1417796"/>
            <a:ext cx="479611" cy="9169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F0B05B-DD14-3274-9852-D701ED2C34D3}"/>
              </a:ext>
            </a:extLst>
          </p:cNvPr>
          <p:cNvSpPr/>
          <p:nvPr/>
        </p:nvSpPr>
        <p:spPr>
          <a:xfrm>
            <a:off x="6472192" y="2649797"/>
            <a:ext cx="479611" cy="9169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6C38E2-9820-6EEC-27E5-B2087DEFA0C1}"/>
              </a:ext>
            </a:extLst>
          </p:cNvPr>
          <p:cNvSpPr/>
          <p:nvPr/>
        </p:nvSpPr>
        <p:spPr>
          <a:xfrm>
            <a:off x="6472192" y="3881797"/>
            <a:ext cx="479611" cy="9169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3CE35B-8A9D-A088-FAD5-75DAB0BEBDAC}"/>
                  </a:ext>
                </a:extLst>
              </p:cNvPr>
              <p:cNvSpPr txBox="1"/>
              <p:nvPr/>
            </p:nvSpPr>
            <p:spPr>
              <a:xfrm>
                <a:off x="7068614" y="1698410"/>
                <a:ext cx="1028841" cy="665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Query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(5∗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3CE35B-8A9D-A088-FAD5-75DAB0BEB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4" y="1698410"/>
                <a:ext cx="1028841" cy="665888"/>
              </a:xfrm>
              <a:prstGeom prst="rect">
                <a:avLst/>
              </a:prstGeom>
              <a:blipFill>
                <a:blip r:embed="rId7"/>
                <a:stretch>
                  <a:fillRect l="-2381" t="-5505" b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D639C4-236A-71B5-C1B0-20D7BED8E1D0}"/>
                  </a:ext>
                </a:extLst>
              </p:cNvPr>
              <p:cNvSpPr txBox="1"/>
              <p:nvPr/>
            </p:nvSpPr>
            <p:spPr>
              <a:xfrm>
                <a:off x="7068615" y="2923628"/>
                <a:ext cx="1028840" cy="665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Key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(5∗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D639C4-236A-71B5-C1B0-20D7BED8E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5" y="2923628"/>
                <a:ext cx="1028840" cy="665888"/>
              </a:xfrm>
              <a:prstGeom prst="rect">
                <a:avLst/>
              </a:prstGeom>
              <a:blipFill>
                <a:blip r:embed="rId8"/>
                <a:stretch>
                  <a:fillRect l="-2381" t="-5505" b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B850364-5392-7945-39FC-92B2DA44D70E}"/>
                  </a:ext>
                </a:extLst>
              </p:cNvPr>
              <p:cNvSpPr txBox="1"/>
              <p:nvPr/>
            </p:nvSpPr>
            <p:spPr>
              <a:xfrm>
                <a:off x="7068614" y="4133194"/>
                <a:ext cx="10288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Value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(5∗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B850364-5392-7945-39FC-92B2DA44D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4" y="4133194"/>
                <a:ext cx="1028839" cy="646331"/>
              </a:xfrm>
              <a:prstGeom prst="rect">
                <a:avLst/>
              </a:prstGeom>
              <a:blipFill>
                <a:blip r:embed="rId9"/>
                <a:stretch>
                  <a:fillRect l="-1786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B83B7216-DD5B-2D0D-A927-36D6CFC95978}"/>
              </a:ext>
            </a:extLst>
          </p:cNvPr>
          <p:cNvSpPr txBox="1"/>
          <p:nvPr/>
        </p:nvSpPr>
        <p:spPr>
          <a:xfrm>
            <a:off x="4647180" y="4890630"/>
            <a:ext cx="119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Trainable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363D9E-27B4-605F-53CF-4A098BB54712}"/>
                  </a:ext>
                </a:extLst>
              </p:cNvPr>
              <p:cNvSpPr txBox="1"/>
              <p:nvPr/>
            </p:nvSpPr>
            <p:spPr>
              <a:xfrm>
                <a:off x="8214266" y="1717967"/>
                <a:ext cx="32499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looking for a specific context</a:t>
                </a:r>
              </a:p>
              <a:p>
                <a:r>
                  <a:rPr lang="en-US" dirty="0"/>
                  <a:t>(e.g., is prior word a subject?)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363D9E-27B4-605F-53CF-4A098BB54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266" y="1717967"/>
                <a:ext cx="3249995" cy="646331"/>
              </a:xfrm>
              <a:prstGeom prst="rect">
                <a:avLst/>
              </a:prstGeom>
              <a:blipFill>
                <a:blip r:embed="rId10"/>
                <a:stretch>
                  <a:fillRect l="-1498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D4ECC1-566E-12EB-80E3-E509FD984BFC}"/>
                  </a:ext>
                </a:extLst>
              </p:cNvPr>
              <p:cNvSpPr txBox="1"/>
              <p:nvPr/>
            </p:nvSpPr>
            <p:spPr>
              <a:xfrm>
                <a:off x="8214266" y="2938488"/>
                <a:ext cx="32499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answering the query</a:t>
                </a:r>
              </a:p>
              <a:p>
                <a:r>
                  <a:rPr lang="en-US" dirty="0"/>
                  <a:t>(e.g., yes, I am the subject)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D4ECC1-566E-12EB-80E3-E509FD984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266" y="2938488"/>
                <a:ext cx="3249995" cy="646331"/>
              </a:xfrm>
              <a:prstGeom prst="rect">
                <a:avLst/>
              </a:prstGeom>
              <a:blipFill>
                <a:blip r:embed="rId11"/>
                <a:stretch>
                  <a:fillRect l="-149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317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EF23A-D387-7BB5-FF20-D6E64A6B9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FBD793-7D7A-BEDC-13CF-28B56274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1" y="6356349"/>
            <a:ext cx="2743200" cy="365125"/>
          </a:xfrm>
        </p:spPr>
        <p:txBody>
          <a:bodyPr/>
          <a:lstStyle/>
          <a:p>
            <a:fld id="{68875FF8-E2F5-4CD8-9CDA-B30C4D876610}" type="slidenum">
              <a:rPr lang="en-US" smtClean="0"/>
              <a:t>32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FC904B7-41A2-86DB-05DA-B466810FE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790D54C3-235F-20DA-6EBE-6D48B4DA0C82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Key, Query, Value retrieval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ACAA18-17E0-A376-DC8C-33B658BE2291}"/>
              </a:ext>
            </a:extLst>
          </p:cNvPr>
          <p:cNvGrpSpPr>
            <a:grpSpLocks noChangeAspect="1"/>
          </p:cNvGrpSpPr>
          <p:nvPr/>
        </p:nvGrpSpPr>
        <p:grpSpPr>
          <a:xfrm>
            <a:off x="294557" y="2705291"/>
            <a:ext cx="2219314" cy="1865083"/>
            <a:chOff x="1187314" y="2267317"/>
            <a:chExt cx="4235452" cy="355941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2F81D27-DCA4-BB78-1921-0B79538C5FC9}"/>
                </a:ext>
              </a:extLst>
            </p:cNvPr>
            <p:cNvSpPr/>
            <p:nvPr/>
          </p:nvSpPr>
          <p:spPr>
            <a:xfrm>
              <a:off x="2680349" y="2407842"/>
              <a:ext cx="2742417" cy="29876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E47C8-AA20-29D3-E896-FA2815E1631F}"/>
                </a:ext>
              </a:extLst>
            </p:cNvPr>
            <p:cNvSpPr txBox="1"/>
            <p:nvPr/>
          </p:nvSpPr>
          <p:spPr>
            <a:xfrm>
              <a:off x="1275233" y="2267317"/>
              <a:ext cx="1317195" cy="656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Hello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3D3210-1313-4AFF-09F8-95FBF2DCC921}"/>
                </a:ext>
              </a:extLst>
            </p:cNvPr>
            <p:cNvSpPr txBox="1"/>
            <p:nvPr/>
          </p:nvSpPr>
          <p:spPr>
            <a:xfrm>
              <a:off x="1508260" y="2992946"/>
              <a:ext cx="851143" cy="656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my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CC9BB2-DE1F-FB73-1864-5FE5914BC024}"/>
                </a:ext>
              </a:extLst>
            </p:cNvPr>
            <p:cNvSpPr txBox="1"/>
            <p:nvPr/>
          </p:nvSpPr>
          <p:spPr>
            <a:xfrm>
              <a:off x="1187314" y="3718576"/>
              <a:ext cx="1493034" cy="656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name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640D09-C689-0980-051D-C152DFFBF4EC}"/>
                </a:ext>
              </a:extLst>
            </p:cNvPr>
            <p:cNvSpPr txBox="1"/>
            <p:nvPr/>
          </p:nvSpPr>
          <p:spPr>
            <a:xfrm>
              <a:off x="1265932" y="5169837"/>
              <a:ext cx="1335802" cy="656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Jimin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A1CE1E-D1FE-9EC8-AE80-E2FE2D86C162}"/>
                </a:ext>
              </a:extLst>
            </p:cNvPr>
            <p:cNvSpPr txBox="1"/>
            <p:nvPr/>
          </p:nvSpPr>
          <p:spPr>
            <a:xfrm>
              <a:off x="1613768" y="4444208"/>
              <a:ext cx="640122" cy="656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is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A15625-74EC-7816-798B-C922B8CFC6D3}"/>
                </a:ext>
              </a:extLst>
            </p:cNvPr>
            <p:cNvSpPr/>
            <p:nvPr/>
          </p:nvSpPr>
          <p:spPr>
            <a:xfrm>
              <a:off x="2680349" y="3136734"/>
              <a:ext cx="2742417" cy="2987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2F8056-DD9F-7A83-57BF-8D25ED6AF3F1}"/>
                </a:ext>
              </a:extLst>
            </p:cNvPr>
            <p:cNvSpPr/>
            <p:nvPr/>
          </p:nvSpPr>
          <p:spPr>
            <a:xfrm>
              <a:off x="2680349" y="3865626"/>
              <a:ext cx="2742417" cy="29876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D3A904-6CF1-F618-D426-2B3BEC7CD98F}"/>
                </a:ext>
              </a:extLst>
            </p:cNvPr>
            <p:cNvSpPr/>
            <p:nvPr/>
          </p:nvSpPr>
          <p:spPr>
            <a:xfrm>
              <a:off x="2680349" y="4594520"/>
              <a:ext cx="2742417" cy="29876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27BD23-F8AF-C312-8ED9-ED782CF2DB7D}"/>
                </a:ext>
              </a:extLst>
            </p:cNvPr>
            <p:cNvSpPr/>
            <p:nvPr/>
          </p:nvSpPr>
          <p:spPr>
            <a:xfrm>
              <a:off x="2680349" y="5323414"/>
              <a:ext cx="2742417" cy="298763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82C906-7752-4464-7D65-62C236DE7D6C}"/>
              </a:ext>
            </a:extLst>
          </p:cNvPr>
          <p:cNvCxnSpPr/>
          <p:nvPr/>
        </p:nvCxnSpPr>
        <p:spPr>
          <a:xfrm flipV="1">
            <a:off x="2688141" y="2635622"/>
            <a:ext cx="765152" cy="9854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288967-69BD-3E9D-1C77-49C7B4E6303D}"/>
              </a:ext>
            </a:extLst>
          </p:cNvPr>
          <p:cNvCxnSpPr>
            <a:cxnSpLocks/>
          </p:cNvCxnSpPr>
          <p:nvPr/>
        </p:nvCxnSpPr>
        <p:spPr>
          <a:xfrm flipV="1">
            <a:off x="2687682" y="3603007"/>
            <a:ext cx="945586" cy="72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DF40DB-DEDE-FF5A-1ADD-0E776F4626D4}"/>
              </a:ext>
            </a:extLst>
          </p:cNvPr>
          <p:cNvCxnSpPr>
            <a:cxnSpLocks/>
          </p:cNvCxnSpPr>
          <p:nvPr/>
        </p:nvCxnSpPr>
        <p:spPr>
          <a:xfrm>
            <a:off x="2688141" y="3621055"/>
            <a:ext cx="765152" cy="9854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7A6F88-0A7A-57D6-98DA-44DF5953B9F6}"/>
                  </a:ext>
                </a:extLst>
              </p:cNvPr>
              <p:cNvSpPr/>
              <p:nvPr/>
            </p:nvSpPr>
            <p:spPr>
              <a:xfrm>
                <a:off x="3858262" y="2242143"/>
                <a:ext cx="870073" cy="77548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7A6F88-0A7A-57D6-98DA-44DF5953B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262" y="2242143"/>
                <a:ext cx="870073" cy="7754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F5925FA-D060-3787-9ACE-D574DAFCB952}"/>
                  </a:ext>
                </a:extLst>
              </p:cNvPr>
              <p:cNvSpPr/>
              <p:nvPr/>
            </p:nvSpPr>
            <p:spPr>
              <a:xfrm>
                <a:off x="3858262" y="3284024"/>
                <a:ext cx="870073" cy="77548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F5925FA-D060-3787-9ACE-D574DAFCB9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262" y="3284024"/>
                <a:ext cx="870073" cy="7754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3F7D9C9-893A-1838-F7E0-582E45B2C0BB}"/>
                  </a:ext>
                </a:extLst>
              </p:cNvPr>
              <p:cNvSpPr/>
              <p:nvPr/>
            </p:nvSpPr>
            <p:spPr>
              <a:xfrm>
                <a:off x="3858262" y="4325904"/>
                <a:ext cx="870073" cy="77548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3F7D9C9-893A-1838-F7E0-582E45B2C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262" y="4325904"/>
                <a:ext cx="870073" cy="7754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578245-0838-851F-37F7-88D746C6A5C3}"/>
              </a:ext>
            </a:extLst>
          </p:cNvPr>
          <p:cNvCxnSpPr>
            <a:cxnSpLocks/>
          </p:cNvCxnSpPr>
          <p:nvPr/>
        </p:nvCxnSpPr>
        <p:spPr>
          <a:xfrm>
            <a:off x="4827121" y="2645766"/>
            <a:ext cx="4055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6EE74A-7F85-95A5-B7C4-2E9E0FA29573}"/>
              </a:ext>
            </a:extLst>
          </p:cNvPr>
          <p:cNvCxnSpPr>
            <a:cxnSpLocks/>
          </p:cNvCxnSpPr>
          <p:nvPr/>
        </p:nvCxnSpPr>
        <p:spPr>
          <a:xfrm>
            <a:off x="4827121" y="3671766"/>
            <a:ext cx="4055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CC7896-E320-3EFD-1E26-EB5EDF4A1BEE}"/>
              </a:ext>
            </a:extLst>
          </p:cNvPr>
          <p:cNvCxnSpPr>
            <a:cxnSpLocks/>
          </p:cNvCxnSpPr>
          <p:nvPr/>
        </p:nvCxnSpPr>
        <p:spPr>
          <a:xfrm>
            <a:off x="4827121" y="4713646"/>
            <a:ext cx="40559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ED5D936-7810-85D0-42E7-27E309760887}"/>
              </a:ext>
            </a:extLst>
          </p:cNvPr>
          <p:cNvSpPr/>
          <p:nvPr/>
        </p:nvSpPr>
        <p:spPr>
          <a:xfrm>
            <a:off x="5331505" y="2242143"/>
            <a:ext cx="405598" cy="7754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996959-446D-5296-A939-CBFC2CDE6342}"/>
              </a:ext>
            </a:extLst>
          </p:cNvPr>
          <p:cNvSpPr/>
          <p:nvPr/>
        </p:nvSpPr>
        <p:spPr>
          <a:xfrm>
            <a:off x="5331505" y="3284024"/>
            <a:ext cx="405598" cy="7754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72A02A-4998-6858-0815-8ABD6B07A60B}"/>
              </a:ext>
            </a:extLst>
          </p:cNvPr>
          <p:cNvSpPr/>
          <p:nvPr/>
        </p:nvSpPr>
        <p:spPr>
          <a:xfrm>
            <a:off x="5331505" y="4325904"/>
            <a:ext cx="405598" cy="7754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82979E-3D41-FAFF-A506-69714A9CAE37}"/>
              </a:ext>
            </a:extLst>
          </p:cNvPr>
          <p:cNvCxnSpPr>
            <a:cxnSpLocks/>
          </p:cNvCxnSpPr>
          <p:nvPr/>
        </p:nvCxnSpPr>
        <p:spPr>
          <a:xfrm>
            <a:off x="5818833" y="2635622"/>
            <a:ext cx="40559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A9813B-DAB0-6D07-6728-524F3DA950E6}"/>
              </a:ext>
            </a:extLst>
          </p:cNvPr>
          <p:cNvCxnSpPr>
            <a:cxnSpLocks/>
          </p:cNvCxnSpPr>
          <p:nvPr/>
        </p:nvCxnSpPr>
        <p:spPr>
          <a:xfrm>
            <a:off x="5818833" y="3652013"/>
            <a:ext cx="78550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8A78C0-0309-89E9-D24B-EF7C279DA0EA}"/>
              </a:ext>
            </a:extLst>
          </p:cNvPr>
          <p:cNvCxnSpPr>
            <a:cxnSpLocks/>
          </p:cNvCxnSpPr>
          <p:nvPr/>
        </p:nvCxnSpPr>
        <p:spPr>
          <a:xfrm>
            <a:off x="6224431" y="2635622"/>
            <a:ext cx="0" cy="101639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6443C6E-E250-EA39-D9D9-965628AB8B4C}"/>
                  </a:ext>
                </a:extLst>
              </p:cNvPr>
              <p:cNvSpPr/>
              <p:nvPr/>
            </p:nvSpPr>
            <p:spPr>
              <a:xfrm>
                <a:off x="6686072" y="3284024"/>
                <a:ext cx="870073" cy="77548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6443C6E-E250-EA39-D9D9-965628AB8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072" y="3284024"/>
                <a:ext cx="870073" cy="7754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011B445-4238-64FB-7ADD-DE471B1A9CEB}"/>
              </a:ext>
            </a:extLst>
          </p:cNvPr>
          <p:cNvSpPr/>
          <p:nvPr/>
        </p:nvSpPr>
        <p:spPr>
          <a:xfrm>
            <a:off x="9304026" y="2674230"/>
            <a:ext cx="2049775" cy="19950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3365113-713B-58B4-ED7A-5346F90094E5}"/>
              </a:ext>
            </a:extLst>
          </p:cNvPr>
          <p:cNvGrpSpPr/>
          <p:nvPr/>
        </p:nvGrpSpPr>
        <p:grpSpPr>
          <a:xfrm>
            <a:off x="9304026" y="3065996"/>
            <a:ext cx="2049774" cy="1190172"/>
            <a:chOff x="8073938" y="4340294"/>
            <a:chExt cx="2303776" cy="119017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B325857-D364-B6E2-8AA1-B61EC0AF439E}"/>
                </a:ext>
              </a:extLst>
            </p:cNvPr>
            <p:cNvCxnSpPr>
              <a:cxnSpLocks/>
            </p:cNvCxnSpPr>
            <p:nvPr/>
          </p:nvCxnSpPr>
          <p:spPr>
            <a:xfrm>
              <a:off x="8073938" y="4340294"/>
              <a:ext cx="230377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73A2C8-B87E-A748-81F2-AA33B48826EA}"/>
                </a:ext>
              </a:extLst>
            </p:cNvPr>
            <p:cNvCxnSpPr>
              <a:cxnSpLocks/>
            </p:cNvCxnSpPr>
            <p:nvPr/>
          </p:nvCxnSpPr>
          <p:spPr>
            <a:xfrm>
              <a:off x="8073938" y="4737018"/>
              <a:ext cx="230377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04C60C-AF97-B5E2-C87E-977F4A9AB8DF}"/>
                </a:ext>
              </a:extLst>
            </p:cNvPr>
            <p:cNvCxnSpPr>
              <a:cxnSpLocks/>
            </p:cNvCxnSpPr>
            <p:nvPr/>
          </p:nvCxnSpPr>
          <p:spPr>
            <a:xfrm>
              <a:off x="8073938" y="5133742"/>
              <a:ext cx="230377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4768C1C-2F09-7CE9-0933-4E66C483E5B3}"/>
                </a:ext>
              </a:extLst>
            </p:cNvPr>
            <p:cNvCxnSpPr>
              <a:cxnSpLocks/>
            </p:cNvCxnSpPr>
            <p:nvPr/>
          </p:nvCxnSpPr>
          <p:spPr>
            <a:xfrm>
              <a:off x="8073938" y="5530466"/>
              <a:ext cx="230377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F2B12E6-BB25-0024-CEEF-BF0654A97897}"/>
              </a:ext>
            </a:extLst>
          </p:cNvPr>
          <p:cNvGrpSpPr/>
          <p:nvPr/>
        </p:nvGrpSpPr>
        <p:grpSpPr>
          <a:xfrm rot="16200000">
            <a:off x="9328740" y="3076680"/>
            <a:ext cx="1995071" cy="1190172"/>
            <a:chOff x="2485938" y="5166178"/>
            <a:chExt cx="2303776" cy="119017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99D1DE-6D42-0EB2-0DD2-C9945F2A814B}"/>
                </a:ext>
              </a:extLst>
            </p:cNvPr>
            <p:cNvCxnSpPr>
              <a:cxnSpLocks/>
            </p:cNvCxnSpPr>
            <p:nvPr/>
          </p:nvCxnSpPr>
          <p:spPr>
            <a:xfrm>
              <a:off x="2485938" y="5166178"/>
              <a:ext cx="230377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95C7224-1AAB-D976-9FAF-67C8B1A7B8D2}"/>
                </a:ext>
              </a:extLst>
            </p:cNvPr>
            <p:cNvCxnSpPr>
              <a:cxnSpLocks/>
            </p:cNvCxnSpPr>
            <p:nvPr/>
          </p:nvCxnSpPr>
          <p:spPr>
            <a:xfrm>
              <a:off x="2485938" y="5562902"/>
              <a:ext cx="230377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0A236FA-DFBF-575D-BE39-97123A88D3DB}"/>
                </a:ext>
              </a:extLst>
            </p:cNvPr>
            <p:cNvCxnSpPr>
              <a:cxnSpLocks/>
            </p:cNvCxnSpPr>
            <p:nvPr/>
          </p:nvCxnSpPr>
          <p:spPr>
            <a:xfrm>
              <a:off x="2485938" y="5959626"/>
              <a:ext cx="230377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448AF73-4ACA-C09E-C65E-D842400CC353}"/>
                </a:ext>
              </a:extLst>
            </p:cNvPr>
            <p:cNvCxnSpPr>
              <a:cxnSpLocks/>
            </p:cNvCxnSpPr>
            <p:nvPr/>
          </p:nvCxnSpPr>
          <p:spPr>
            <a:xfrm>
              <a:off x="2485938" y="6356350"/>
              <a:ext cx="230377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1678FC6-B7CF-73FE-115D-16E39A64E9EC}"/>
              </a:ext>
            </a:extLst>
          </p:cNvPr>
          <p:cNvSpPr txBox="1"/>
          <p:nvPr/>
        </p:nvSpPr>
        <p:spPr>
          <a:xfrm>
            <a:off x="8497926" y="2665071"/>
            <a:ext cx="81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Hello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9779B1-C930-68BE-F7FF-EDDF0D34B11F}"/>
              </a:ext>
            </a:extLst>
          </p:cNvPr>
          <p:cNvSpPr txBox="1"/>
          <p:nvPr/>
        </p:nvSpPr>
        <p:spPr>
          <a:xfrm>
            <a:off x="8642309" y="3042102"/>
            <a:ext cx="52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6A06A2-511E-072D-AD02-E56B963B7F24}"/>
              </a:ext>
            </a:extLst>
          </p:cNvPr>
          <p:cNvSpPr txBox="1"/>
          <p:nvPr/>
        </p:nvSpPr>
        <p:spPr>
          <a:xfrm>
            <a:off x="8443451" y="3484445"/>
            <a:ext cx="92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name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27CFD3-F63B-3523-1194-AB476D9A788D}"/>
              </a:ext>
            </a:extLst>
          </p:cNvPr>
          <p:cNvSpPr txBox="1"/>
          <p:nvPr/>
        </p:nvSpPr>
        <p:spPr>
          <a:xfrm>
            <a:off x="8483367" y="4300262"/>
            <a:ext cx="82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Jimin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6C0BCC-A39E-4ACC-8E86-6A29B51FA105}"/>
              </a:ext>
            </a:extLst>
          </p:cNvPr>
          <p:cNvSpPr txBox="1"/>
          <p:nvPr/>
        </p:nvSpPr>
        <p:spPr>
          <a:xfrm>
            <a:off x="8707683" y="3890505"/>
            <a:ext cx="39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is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4DC61A-22E6-31AE-6BCF-1FAD8D57A89A}"/>
              </a:ext>
            </a:extLst>
          </p:cNvPr>
          <p:cNvSpPr txBox="1"/>
          <p:nvPr/>
        </p:nvSpPr>
        <p:spPr>
          <a:xfrm rot="16200000">
            <a:off x="9059031" y="2151297"/>
            <a:ext cx="81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Hello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FA155E-77CA-2CDF-8DD7-F7981EE3EB70}"/>
              </a:ext>
            </a:extLst>
          </p:cNvPr>
          <p:cNvSpPr txBox="1"/>
          <p:nvPr/>
        </p:nvSpPr>
        <p:spPr>
          <a:xfrm rot="16200000">
            <a:off x="9620775" y="2151297"/>
            <a:ext cx="52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AB0650-49D9-F307-FC43-FE9318E789C2}"/>
              </a:ext>
            </a:extLst>
          </p:cNvPr>
          <p:cNvSpPr txBox="1"/>
          <p:nvPr/>
        </p:nvSpPr>
        <p:spPr>
          <a:xfrm rot="16200000">
            <a:off x="9834218" y="2151297"/>
            <a:ext cx="92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name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33209B-415E-425D-2412-7D6E6CF19A5B}"/>
              </a:ext>
            </a:extLst>
          </p:cNvPr>
          <p:cNvSpPr txBox="1"/>
          <p:nvPr/>
        </p:nvSpPr>
        <p:spPr>
          <a:xfrm rot="16200000">
            <a:off x="10743920" y="2151297"/>
            <a:ext cx="82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Jimin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A73EB9-BE2F-2899-82FA-60B8F918FD91}"/>
              </a:ext>
            </a:extLst>
          </p:cNvPr>
          <p:cNvSpPr txBox="1"/>
          <p:nvPr/>
        </p:nvSpPr>
        <p:spPr>
          <a:xfrm rot="16200000">
            <a:off x="10523558" y="2151297"/>
            <a:ext cx="39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is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AB320C-16DC-E9A1-04C3-173C734E982D}"/>
              </a:ext>
            </a:extLst>
          </p:cNvPr>
          <p:cNvSpPr/>
          <p:nvPr/>
        </p:nvSpPr>
        <p:spPr>
          <a:xfrm>
            <a:off x="10537202" y="3471937"/>
            <a:ext cx="370872" cy="36914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7F9066-F07C-16B0-D95C-66D9AB922977}"/>
              </a:ext>
            </a:extLst>
          </p:cNvPr>
          <p:cNvSpPr txBox="1"/>
          <p:nvPr/>
        </p:nvSpPr>
        <p:spPr>
          <a:xfrm>
            <a:off x="7818988" y="3488346"/>
            <a:ext cx="82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Key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02AC42-E60F-09AB-E9CC-BC86C7E886C8}"/>
              </a:ext>
            </a:extLst>
          </p:cNvPr>
          <p:cNvSpPr txBox="1"/>
          <p:nvPr/>
        </p:nvSpPr>
        <p:spPr>
          <a:xfrm>
            <a:off x="9882929" y="1562989"/>
            <a:ext cx="82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Query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036F4206-5712-6A39-A6A5-DC26F3DDE63C}"/>
              </a:ext>
            </a:extLst>
          </p:cNvPr>
          <p:cNvSpPr txBox="1"/>
          <p:nvPr/>
        </p:nvSpPr>
        <p:spPr>
          <a:xfrm>
            <a:off x="5035915" y="5301271"/>
            <a:ext cx="102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EB9C942C-80A8-5029-5DC6-E7B1BF4E7F67}"/>
              </a:ext>
            </a:extLst>
          </p:cNvPr>
          <p:cNvSpPr txBox="1"/>
          <p:nvPr/>
        </p:nvSpPr>
        <p:spPr>
          <a:xfrm>
            <a:off x="4922645" y="5657565"/>
            <a:ext cx="102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TextBox 1025">
                <a:extLst>
                  <a:ext uri="{FF2B5EF4-FFF2-40B4-BE49-F238E27FC236}">
                    <a16:creationId xmlns:a16="http://schemas.microsoft.com/office/drawing/2014/main" id="{E6FCBC35-ABDA-E66F-10AF-21E828C6FDF2}"/>
                  </a:ext>
                </a:extLst>
              </p:cNvPr>
              <p:cNvSpPr txBox="1"/>
              <p:nvPr/>
            </p:nvSpPr>
            <p:spPr>
              <a:xfrm>
                <a:off x="5854308" y="5301271"/>
                <a:ext cx="3249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is prior word a subject?</a:t>
                </a:r>
              </a:p>
            </p:txBody>
          </p:sp>
        </mc:Choice>
        <mc:Fallback xmlns="">
          <p:sp>
            <p:nvSpPr>
              <p:cNvPr id="1026" name="TextBox 1025">
                <a:extLst>
                  <a:ext uri="{FF2B5EF4-FFF2-40B4-BE49-F238E27FC236}">
                    <a16:creationId xmlns:a16="http://schemas.microsoft.com/office/drawing/2014/main" id="{E6FCBC35-ABDA-E66F-10AF-21E828C6F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308" y="5301271"/>
                <a:ext cx="3249995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726E0D6A-5178-70BF-D48B-BF6C0D24C51B}"/>
                  </a:ext>
                </a:extLst>
              </p:cNvPr>
              <p:cNvSpPr txBox="1"/>
              <p:nvPr/>
            </p:nvSpPr>
            <p:spPr>
              <a:xfrm>
                <a:off x="5854308" y="5664084"/>
                <a:ext cx="3249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yes, I am the subject</a:t>
                </a:r>
              </a:p>
            </p:txBody>
          </p:sp>
        </mc:Choice>
        <mc:Fallback xmlns="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726E0D6A-5178-70BF-D48B-BF6C0D24C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308" y="5664084"/>
                <a:ext cx="3249995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625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66ABF-3915-32FA-11CE-52BAD3722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631272-F71C-D119-F59A-DF2DC227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33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C50AC0B-AAAE-79CE-81E2-07422B285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57E5801-D721-8B54-B1AA-B97E9D6631D5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Key, Query, Value retrieval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97C0AA-EAAA-5D53-B5F4-E122A60065C1}"/>
              </a:ext>
            </a:extLst>
          </p:cNvPr>
          <p:cNvGrpSpPr>
            <a:grpSpLocks noChangeAspect="1"/>
          </p:cNvGrpSpPr>
          <p:nvPr/>
        </p:nvGrpSpPr>
        <p:grpSpPr>
          <a:xfrm>
            <a:off x="516113" y="1965458"/>
            <a:ext cx="2624290" cy="2167736"/>
            <a:chOff x="1187314" y="2267317"/>
            <a:chExt cx="4235452" cy="34986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69EE93B-8CAB-293C-EBC5-85BF3C0F0DF2}"/>
                </a:ext>
              </a:extLst>
            </p:cNvPr>
            <p:cNvSpPr/>
            <p:nvPr/>
          </p:nvSpPr>
          <p:spPr>
            <a:xfrm>
              <a:off x="2680349" y="2407842"/>
              <a:ext cx="2742417" cy="29876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0CBEE69-BFED-B039-212C-D1276D41D282}"/>
                </a:ext>
              </a:extLst>
            </p:cNvPr>
            <p:cNvSpPr txBox="1"/>
            <p:nvPr/>
          </p:nvSpPr>
          <p:spPr>
            <a:xfrm>
              <a:off x="1275233" y="2267317"/>
              <a:ext cx="1317195" cy="5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Hello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A90B5D-98BA-5EE5-D5BA-5EBAE1EA2E51}"/>
                </a:ext>
              </a:extLst>
            </p:cNvPr>
            <p:cNvSpPr txBox="1"/>
            <p:nvPr/>
          </p:nvSpPr>
          <p:spPr>
            <a:xfrm>
              <a:off x="1508259" y="2992947"/>
              <a:ext cx="851143" cy="5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my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AD9300-1501-4C0B-5996-B8FF22165A33}"/>
                </a:ext>
              </a:extLst>
            </p:cNvPr>
            <p:cNvSpPr txBox="1"/>
            <p:nvPr/>
          </p:nvSpPr>
          <p:spPr>
            <a:xfrm>
              <a:off x="1187314" y="3718575"/>
              <a:ext cx="1493035" cy="5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name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745228-ED91-D085-73A3-3DF43463D563}"/>
                </a:ext>
              </a:extLst>
            </p:cNvPr>
            <p:cNvSpPr txBox="1"/>
            <p:nvPr/>
          </p:nvSpPr>
          <p:spPr>
            <a:xfrm>
              <a:off x="1265931" y="5169837"/>
              <a:ext cx="1335802" cy="5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Jimin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4826CC-A200-CD1E-85EC-5CB60C1C81B1}"/>
                </a:ext>
              </a:extLst>
            </p:cNvPr>
            <p:cNvSpPr txBox="1"/>
            <p:nvPr/>
          </p:nvSpPr>
          <p:spPr>
            <a:xfrm>
              <a:off x="1613769" y="4444207"/>
              <a:ext cx="640122" cy="5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is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0528AB-7EB6-5CDD-ED15-0B1192B1BA4A}"/>
                </a:ext>
              </a:extLst>
            </p:cNvPr>
            <p:cNvSpPr/>
            <p:nvPr/>
          </p:nvSpPr>
          <p:spPr>
            <a:xfrm>
              <a:off x="2680349" y="3136734"/>
              <a:ext cx="2742417" cy="2987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841F16-EC71-FF06-4E62-86E2394BC354}"/>
                </a:ext>
              </a:extLst>
            </p:cNvPr>
            <p:cNvSpPr/>
            <p:nvPr/>
          </p:nvSpPr>
          <p:spPr>
            <a:xfrm>
              <a:off x="2680349" y="3865626"/>
              <a:ext cx="2742417" cy="29876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A37DF0-3455-F2A9-D993-E6F1D128DF94}"/>
                </a:ext>
              </a:extLst>
            </p:cNvPr>
            <p:cNvSpPr/>
            <p:nvPr/>
          </p:nvSpPr>
          <p:spPr>
            <a:xfrm>
              <a:off x="2680349" y="4594520"/>
              <a:ext cx="2742417" cy="29876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2887DE-F659-77E1-5A31-DA43EC8DE8FE}"/>
                </a:ext>
              </a:extLst>
            </p:cNvPr>
            <p:cNvSpPr/>
            <p:nvPr/>
          </p:nvSpPr>
          <p:spPr>
            <a:xfrm>
              <a:off x="2680349" y="5323414"/>
              <a:ext cx="2742417" cy="298763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2B3C1-CE69-B671-4A47-B9B56F9B7E23}"/>
              </a:ext>
            </a:extLst>
          </p:cNvPr>
          <p:cNvCxnSpPr/>
          <p:nvPr/>
        </p:nvCxnSpPr>
        <p:spPr>
          <a:xfrm flipV="1">
            <a:off x="3346473" y="1883076"/>
            <a:ext cx="904775" cy="1165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3C648E-CD8D-9B37-529A-553C4537B00C}"/>
              </a:ext>
            </a:extLst>
          </p:cNvPr>
          <p:cNvCxnSpPr>
            <a:cxnSpLocks/>
          </p:cNvCxnSpPr>
          <p:nvPr/>
        </p:nvCxnSpPr>
        <p:spPr>
          <a:xfrm flipV="1">
            <a:off x="3345930" y="3026987"/>
            <a:ext cx="1118135" cy="86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A5D27E-1FB9-F413-A15A-DB720EC79DC3}"/>
              </a:ext>
            </a:extLst>
          </p:cNvPr>
          <p:cNvCxnSpPr>
            <a:cxnSpLocks/>
          </p:cNvCxnSpPr>
          <p:nvPr/>
        </p:nvCxnSpPr>
        <p:spPr>
          <a:xfrm>
            <a:off x="3346473" y="3048329"/>
            <a:ext cx="904775" cy="1165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58397B7-17BA-E464-A429-5A4A3FEB3B49}"/>
                  </a:ext>
                </a:extLst>
              </p:cNvPr>
              <p:cNvSpPr/>
              <p:nvPr/>
            </p:nvSpPr>
            <p:spPr>
              <a:xfrm>
                <a:off x="4730115" y="1417796"/>
                <a:ext cx="1028842" cy="91699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58397B7-17BA-E464-A429-5A4A3FEB3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115" y="1417796"/>
                <a:ext cx="1028842" cy="9169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196F337-DF62-E2E6-8DAC-E3A1D4264A3F}"/>
                  </a:ext>
                </a:extLst>
              </p:cNvPr>
              <p:cNvSpPr/>
              <p:nvPr/>
            </p:nvSpPr>
            <p:spPr>
              <a:xfrm>
                <a:off x="4730115" y="2649797"/>
                <a:ext cx="1028842" cy="91699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196F337-DF62-E2E6-8DAC-E3A1D4264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115" y="2649797"/>
                <a:ext cx="1028842" cy="9169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DD29A7A-A4D9-7EBD-C299-4A9E86021706}"/>
                  </a:ext>
                </a:extLst>
              </p:cNvPr>
              <p:cNvSpPr/>
              <p:nvPr/>
            </p:nvSpPr>
            <p:spPr>
              <a:xfrm>
                <a:off x="4730115" y="3881797"/>
                <a:ext cx="1028842" cy="91699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DD29A7A-A4D9-7EBD-C299-4A9E86021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115" y="3881797"/>
                <a:ext cx="1028842" cy="9169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B88F51-0F2E-42AF-AA7C-0F8723C93695}"/>
              </a:ext>
            </a:extLst>
          </p:cNvPr>
          <p:cNvCxnSpPr>
            <a:cxnSpLocks/>
          </p:cNvCxnSpPr>
          <p:nvPr/>
        </p:nvCxnSpPr>
        <p:spPr>
          <a:xfrm>
            <a:off x="5875769" y="1895071"/>
            <a:ext cx="47961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26211E-2840-402E-9EB1-1F76D7BA421D}"/>
              </a:ext>
            </a:extLst>
          </p:cNvPr>
          <p:cNvCxnSpPr>
            <a:cxnSpLocks/>
          </p:cNvCxnSpPr>
          <p:nvPr/>
        </p:nvCxnSpPr>
        <p:spPr>
          <a:xfrm>
            <a:off x="5875769" y="3108294"/>
            <a:ext cx="47961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8E712A-0D32-DEB1-8EF5-6CEFFE6D8F7A}"/>
              </a:ext>
            </a:extLst>
          </p:cNvPr>
          <p:cNvCxnSpPr>
            <a:cxnSpLocks/>
          </p:cNvCxnSpPr>
          <p:nvPr/>
        </p:nvCxnSpPr>
        <p:spPr>
          <a:xfrm>
            <a:off x="5875769" y="4340294"/>
            <a:ext cx="47961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761A635-966A-83D7-B36C-7F226D3BD8E9}"/>
              </a:ext>
            </a:extLst>
          </p:cNvPr>
          <p:cNvSpPr/>
          <p:nvPr/>
        </p:nvSpPr>
        <p:spPr>
          <a:xfrm>
            <a:off x="6472192" y="1417796"/>
            <a:ext cx="479611" cy="9169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C14993-E6E8-80D3-52A0-EC2B84466DAE}"/>
              </a:ext>
            </a:extLst>
          </p:cNvPr>
          <p:cNvSpPr/>
          <p:nvPr/>
        </p:nvSpPr>
        <p:spPr>
          <a:xfrm>
            <a:off x="6472192" y="2649797"/>
            <a:ext cx="479611" cy="9169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4B795C-F967-720F-181E-5E0D151C6A24}"/>
              </a:ext>
            </a:extLst>
          </p:cNvPr>
          <p:cNvSpPr/>
          <p:nvPr/>
        </p:nvSpPr>
        <p:spPr>
          <a:xfrm>
            <a:off x="6472192" y="3881797"/>
            <a:ext cx="479611" cy="9169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7F4415-3B3C-9E55-1B62-358EE655A9A4}"/>
              </a:ext>
            </a:extLst>
          </p:cNvPr>
          <p:cNvCxnSpPr>
            <a:cxnSpLocks/>
          </p:cNvCxnSpPr>
          <p:nvPr/>
        </p:nvCxnSpPr>
        <p:spPr>
          <a:xfrm>
            <a:off x="7048447" y="1883076"/>
            <a:ext cx="47961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71D320-6E1D-A7EB-C32E-E1E891D01934}"/>
              </a:ext>
            </a:extLst>
          </p:cNvPr>
          <p:cNvCxnSpPr>
            <a:cxnSpLocks/>
          </p:cNvCxnSpPr>
          <p:nvPr/>
        </p:nvCxnSpPr>
        <p:spPr>
          <a:xfrm>
            <a:off x="7048447" y="3084936"/>
            <a:ext cx="92884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D5F571E-51C1-BFCC-9193-D1B91FA91EAC}"/>
              </a:ext>
            </a:extLst>
          </p:cNvPr>
          <p:cNvCxnSpPr>
            <a:cxnSpLocks/>
          </p:cNvCxnSpPr>
          <p:nvPr/>
        </p:nvCxnSpPr>
        <p:spPr>
          <a:xfrm>
            <a:off x="7528058" y="1883076"/>
            <a:ext cx="0" cy="120186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6AAFBD7-3AD5-A572-9EAA-4E4CE6B68CF8}"/>
                  </a:ext>
                </a:extLst>
              </p:cNvPr>
              <p:cNvSpPr/>
              <p:nvPr/>
            </p:nvSpPr>
            <p:spPr>
              <a:xfrm>
                <a:off x="8073938" y="2649797"/>
                <a:ext cx="1028842" cy="91699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6AAFBD7-3AD5-A572-9EAA-4E4CE6B68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938" y="2649797"/>
                <a:ext cx="1028842" cy="9169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CD0CA9B-61F8-1AAC-24AF-D792BD82EC41}"/>
              </a:ext>
            </a:extLst>
          </p:cNvPr>
          <p:cNvSpPr/>
          <p:nvPr/>
        </p:nvSpPr>
        <p:spPr>
          <a:xfrm>
            <a:off x="9824499" y="2836927"/>
            <a:ext cx="1429605" cy="542733"/>
          </a:xfrm>
          <a:prstGeom prst="round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Softmax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C082FE9-2B54-1EE3-8630-586B25CEF4C0}"/>
              </a:ext>
            </a:extLst>
          </p:cNvPr>
          <p:cNvCxnSpPr>
            <a:cxnSpLocks/>
          </p:cNvCxnSpPr>
          <p:nvPr/>
        </p:nvCxnSpPr>
        <p:spPr>
          <a:xfrm>
            <a:off x="9222687" y="3089032"/>
            <a:ext cx="47164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D1A2FB-A3B6-89D9-6941-0B7D88BC4518}"/>
              </a:ext>
            </a:extLst>
          </p:cNvPr>
          <p:cNvCxnSpPr>
            <a:cxnSpLocks/>
          </p:cNvCxnSpPr>
          <p:nvPr/>
        </p:nvCxnSpPr>
        <p:spPr>
          <a:xfrm flipH="1">
            <a:off x="10539300" y="3461993"/>
            <a:ext cx="1" cy="3480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BB642FE-5643-6D22-332B-09A6C8F60E1B}"/>
              </a:ext>
            </a:extLst>
          </p:cNvPr>
          <p:cNvCxnSpPr>
            <a:cxnSpLocks/>
          </p:cNvCxnSpPr>
          <p:nvPr/>
        </p:nvCxnSpPr>
        <p:spPr>
          <a:xfrm>
            <a:off x="7068615" y="4340294"/>
            <a:ext cx="3470685" cy="60652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ABB0A3F-2CB4-1BC7-5802-CFE240D3796F}"/>
                  </a:ext>
                </a:extLst>
              </p:cNvPr>
              <p:cNvSpPr/>
              <p:nvPr/>
            </p:nvSpPr>
            <p:spPr>
              <a:xfrm>
                <a:off x="10176342" y="3919598"/>
                <a:ext cx="725918" cy="7223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ABB0A3F-2CB4-1BC7-5802-CFE240D37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342" y="3919598"/>
                <a:ext cx="725918" cy="7223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B177CD9-6FC5-1446-7C5A-303D3BE4F50C}"/>
              </a:ext>
            </a:extLst>
          </p:cNvPr>
          <p:cNvCxnSpPr>
            <a:cxnSpLocks/>
          </p:cNvCxnSpPr>
          <p:nvPr/>
        </p:nvCxnSpPr>
        <p:spPr>
          <a:xfrm>
            <a:off x="10539300" y="4731300"/>
            <a:ext cx="0" cy="4506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0F116B54-47AB-A550-70C1-B148649256AA}"/>
              </a:ext>
            </a:extLst>
          </p:cNvPr>
          <p:cNvGrpSpPr/>
          <p:nvPr/>
        </p:nvGrpSpPr>
        <p:grpSpPr>
          <a:xfrm>
            <a:off x="10176342" y="5280329"/>
            <a:ext cx="725917" cy="979348"/>
            <a:chOff x="3740342" y="4751604"/>
            <a:chExt cx="1192290" cy="442762"/>
          </a:xfrm>
        </p:grpSpPr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EC463030-E924-0814-77DB-3536C74FE47E}"/>
                </a:ext>
              </a:extLst>
            </p:cNvPr>
            <p:cNvSpPr/>
            <p:nvPr/>
          </p:nvSpPr>
          <p:spPr>
            <a:xfrm>
              <a:off x="3740342" y="4751604"/>
              <a:ext cx="135557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509A0934-7D0F-807B-BE1B-D238DDE3C7B2}"/>
                </a:ext>
              </a:extLst>
            </p:cNvPr>
            <p:cNvSpPr/>
            <p:nvPr/>
          </p:nvSpPr>
          <p:spPr>
            <a:xfrm>
              <a:off x="3875900" y="4751604"/>
              <a:ext cx="215992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E2EE7BB5-6482-1E5D-D607-6D09157370D1}"/>
                </a:ext>
              </a:extLst>
            </p:cNvPr>
            <p:cNvSpPr/>
            <p:nvPr/>
          </p:nvSpPr>
          <p:spPr>
            <a:xfrm>
              <a:off x="4091892" y="4751604"/>
              <a:ext cx="222626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DD4B8C44-7E68-2000-9836-027856DE45EF}"/>
                </a:ext>
              </a:extLst>
            </p:cNvPr>
            <p:cNvSpPr/>
            <p:nvPr/>
          </p:nvSpPr>
          <p:spPr>
            <a:xfrm>
              <a:off x="4314519" y="4751604"/>
              <a:ext cx="268065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75BE58D5-4FD7-AD5D-2A5B-CB2FF265FA56}"/>
                </a:ext>
              </a:extLst>
            </p:cNvPr>
            <p:cNvSpPr/>
            <p:nvPr/>
          </p:nvSpPr>
          <p:spPr>
            <a:xfrm>
              <a:off x="4582583" y="4751604"/>
              <a:ext cx="350049" cy="442762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8736AE7D-0AFC-7CAD-CBEE-CFFD2C55AC60}"/>
              </a:ext>
            </a:extLst>
          </p:cNvPr>
          <p:cNvCxnSpPr>
            <a:cxnSpLocks/>
          </p:cNvCxnSpPr>
          <p:nvPr/>
        </p:nvCxnSpPr>
        <p:spPr>
          <a:xfrm>
            <a:off x="10176342" y="5460821"/>
            <a:ext cx="72591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B9FDB999-B7A7-CBD9-1DC3-88B6AF3653A4}"/>
              </a:ext>
            </a:extLst>
          </p:cNvPr>
          <p:cNvCxnSpPr>
            <a:cxnSpLocks/>
          </p:cNvCxnSpPr>
          <p:nvPr/>
        </p:nvCxnSpPr>
        <p:spPr>
          <a:xfrm>
            <a:off x="10176342" y="5664011"/>
            <a:ext cx="72591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9E038DAC-16F9-F405-ECD8-6C3345D8A13D}"/>
              </a:ext>
            </a:extLst>
          </p:cNvPr>
          <p:cNvCxnSpPr>
            <a:cxnSpLocks/>
          </p:cNvCxnSpPr>
          <p:nvPr/>
        </p:nvCxnSpPr>
        <p:spPr>
          <a:xfrm>
            <a:off x="10176342" y="5867201"/>
            <a:ext cx="72591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C51C2B61-18B4-7E67-1D76-22E14ED8AF9D}"/>
              </a:ext>
            </a:extLst>
          </p:cNvPr>
          <p:cNvCxnSpPr>
            <a:cxnSpLocks/>
          </p:cNvCxnSpPr>
          <p:nvPr/>
        </p:nvCxnSpPr>
        <p:spPr>
          <a:xfrm>
            <a:off x="10176342" y="6070390"/>
            <a:ext cx="72591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TextBox 1069">
            <a:extLst>
              <a:ext uri="{FF2B5EF4-FFF2-40B4-BE49-F238E27FC236}">
                <a16:creationId xmlns:a16="http://schemas.microsoft.com/office/drawing/2014/main" id="{5F3C1D68-74A1-5DD9-C9EF-5C0ACD1F9093}"/>
              </a:ext>
            </a:extLst>
          </p:cNvPr>
          <p:cNvSpPr txBox="1"/>
          <p:nvPr/>
        </p:nvSpPr>
        <p:spPr>
          <a:xfrm>
            <a:off x="8706979" y="4133194"/>
            <a:ext cx="142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A76AF0AD-8367-32EC-4F86-0C8BADB9B5CE}"/>
                  </a:ext>
                </a:extLst>
              </p:cNvPr>
              <p:cNvSpPr txBox="1"/>
              <p:nvPr/>
            </p:nvSpPr>
            <p:spPr>
              <a:xfrm>
                <a:off x="8038302" y="5391642"/>
                <a:ext cx="191924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A76AF0AD-8367-32EC-4F86-0C8BADB9B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302" y="5391642"/>
                <a:ext cx="1919243" cy="7159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251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28C02-0369-195A-2EEA-5E26F78FE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8E0555-7D47-7755-8E08-7D181676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34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912671A-9C67-75D3-16ED-633DB1BBF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E6491038-4336-C9E0-998D-359214652007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Key, Query, Value retrieval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22AAEC-5A1E-2C09-B563-48F10D6B9981}"/>
              </a:ext>
            </a:extLst>
          </p:cNvPr>
          <p:cNvGrpSpPr>
            <a:grpSpLocks noChangeAspect="1"/>
          </p:cNvGrpSpPr>
          <p:nvPr/>
        </p:nvGrpSpPr>
        <p:grpSpPr>
          <a:xfrm>
            <a:off x="516113" y="1965458"/>
            <a:ext cx="2624290" cy="2167736"/>
            <a:chOff x="1187314" y="2267317"/>
            <a:chExt cx="4235452" cy="34986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C20EF0-2259-8AB4-DD16-21670ED0E36B}"/>
                </a:ext>
              </a:extLst>
            </p:cNvPr>
            <p:cNvSpPr/>
            <p:nvPr/>
          </p:nvSpPr>
          <p:spPr>
            <a:xfrm>
              <a:off x="2680349" y="2407842"/>
              <a:ext cx="2742417" cy="29876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5AD570-07EF-21E0-91FE-825335BB70DA}"/>
                </a:ext>
              </a:extLst>
            </p:cNvPr>
            <p:cNvSpPr txBox="1"/>
            <p:nvPr/>
          </p:nvSpPr>
          <p:spPr>
            <a:xfrm>
              <a:off x="1275233" y="2267317"/>
              <a:ext cx="1317195" cy="5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Hello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D85805-6E78-1028-40CB-BB3D9B8B70A3}"/>
                </a:ext>
              </a:extLst>
            </p:cNvPr>
            <p:cNvSpPr txBox="1"/>
            <p:nvPr/>
          </p:nvSpPr>
          <p:spPr>
            <a:xfrm>
              <a:off x="1508259" y="2992947"/>
              <a:ext cx="851143" cy="5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my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2E5F86-72C8-2F44-5245-0B3F81DA5F29}"/>
                </a:ext>
              </a:extLst>
            </p:cNvPr>
            <p:cNvSpPr txBox="1"/>
            <p:nvPr/>
          </p:nvSpPr>
          <p:spPr>
            <a:xfrm>
              <a:off x="1187314" y="3718575"/>
              <a:ext cx="1493035" cy="5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name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55B50F-6C4A-9908-BCDB-FB73EDCE196B}"/>
                </a:ext>
              </a:extLst>
            </p:cNvPr>
            <p:cNvSpPr txBox="1"/>
            <p:nvPr/>
          </p:nvSpPr>
          <p:spPr>
            <a:xfrm>
              <a:off x="1265931" y="5169837"/>
              <a:ext cx="1335802" cy="5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Jimin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69FA3B-DF3B-44FE-C5C8-248C93BE1801}"/>
                </a:ext>
              </a:extLst>
            </p:cNvPr>
            <p:cNvSpPr txBox="1"/>
            <p:nvPr/>
          </p:nvSpPr>
          <p:spPr>
            <a:xfrm>
              <a:off x="1613769" y="4444207"/>
              <a:ext cx="640122" cy="59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is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95B17C-429A-370C-C700-7821793B4C11}"/>
                </a:ext>
              </a:extLst>
            </p:cNvPr>
            <p:cNvSpPr/>
            <p:nvPr/>
          </p:nvSpPr>
          <p:spPr>
            <a:xfrm>
              <a:off x="2680349" y="3136734"/>
              <a:ext cx="2742417" cy="2987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A23CA9-0E07-6F1D-DB5B-6839AE2C4C34}"/>
                </a:ext>
              </a:extLst>
            </p:cNvPr>
            <p:cNvSpPr/>
            <p:nvPr/>
          </p:nvSpPr>
          <p:spPr>
            <a:xfrm>
              <a:off x="2680349" y="3865626"/>
              <a:ext cx="2742417" cy="29876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804697-C7C4-E3B5-F240-03DB4D3BF006}"/>
                </a:ext>
              </a:extLst>
            </p:cNvPr>
            <p:cNvSpPr/>
            <p:nvPr/>
          </p:nvSpPr>
          <p:spPr>
            <a:xfrm>
              <a:off x="2680349" y="4594520"/>
              <a:ext cx="2742417" cy="29876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475674-F147-7DE1-574F-E95946FF93D5}"/>
                </a:ext>
              </a:extLst>
            </p:cNvPr>
            <p:cNvSpPr/>
            <p:nvPr/>
          </p:nvSpPr>
          <p:spPr>
            <a:xfrm>
              <a:off x="2680349" y="5323414"/>
              <a:ext cx="2742417" cy="298763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CC6149-7AF2-71F4-B456-872A8D0512BA}"/>
              </a:ext>
            </a:extLst>
          </p:cNvPr>
          <p:cNvCxnSpPr/>
          <p:nvPr/>
        </p:nvCxnSpPr>
        <p:spPr>
          <a:xfrm flipV="1">
            <a:off x="3346473" y="1883076"/>
            <a:ext cx="904775" cy="1165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82CFDE-553A-8012-88E8-6D8936FDB442}"/>
              </a:ext>
            </a:extLst>
          </p:cNvPr>
          <p:cNvCxnSpPr>
            <a:cxnSpLocks/>
          </p:cNvCxnSpPr>
          <p:nvPr/>
        </p:nvCxnSpPr>
        <p:spPr>
          <a:xfrm flipV="1">
            <a:off x="3345930" y="3026987"/>
            <a:ext cx="1118135" cy="86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1B3EB8-31A6-7642-4634-B34DA7D3379E}"/>
              </a:ext>
            </a:extLst>
          </p:cNvPr>
          <p:cNvCxnSpPr>
            <a:cxnSpLocks/>
          </p:cNvCxnSpPr>
          <p:nvPr/>
        </p:nvCxnSpPr>
        <p:spPr>
          <a:xfrm>
            <a:off x="3346473" y="3048329"/>
            <a:ext cx="904775" cy="1165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8EDDA8B-5E66-819A-5C25-D56ACDD404D4}"/>
                  </a:ext>
                </a:extLst>
              </p:cNvPr>
              <p:cNvSpPr/>
              <p:nvPr/>
            </p:nvSpPr>
            <p:spPr>
              <a:xfrm>
                <a:off x="4730115" y="1417796"/>
                <a:ext cx="1028842" cy="91699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8EDDA8B-5E66-819A-5C25-D56ACDD40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115" y="1417796"/>
                <a:ext cx="1028842" cy="9169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F186C30-97F0-DFC3-96B8-F5D47049AEBD}"/>
                  </a:ext>
                </a:extLst>
              </p:cNvPr>
              <p:cNvSpPr/>
              <p:nvPr/>
            </p:nvSpPr>
            <p:spPr>
              <a:xfrm>
                <a:off x="4730115" y="2649797"/>
                <a:ext cx="1028842" cy="91699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F186C30-97F0-DFC3-96B8-F5D47049A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115" y="2649797"/>
                <a:ext cx="1028842" cy="9169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DA18D00-2AD1-E3C4-ABD0-770D535FE69B}"/>
                  </a:ext>
                </a:extLst>
              </p:cNvPr>
              <p:cNvSpPr/>
              <p:nvPr/>
            </p:nvSpPr>
            <p:spPr>
              <a:xfrm>
                <a:off x="4730115" y="3881797"/>
                <a:ext cx="1028842" cy="91699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DA18D00-2AD1-E3C4-ABD0-770D535FE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115" y="3881797"/>
                <a:ext cx="1028842" cy="9169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FFE4B2-FB50-442F-E5C5-B979FEEC8BC9}"/>
              </a:ext>
            </a:extLst>
          </p:cNvPr>
          <p:cNvCxnSpPr>
            <a:cxnSpLocks/>
          </p:cNvCxnSpPr>
          <p:nvPr/>
        </p:nvCxnSpPr>
        <p:spPr>
          <a:xfrm>
            <a:off x="5875769" y="1895071"/>
            <a:ext cx="47961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E22709-A8D0-9A2C-BC7B-AA992178239A}"/>
              </a:ext>
            </a:extLst>
          </p:cNvPr>
          <p:cNvCxnSpPr>
            <a:cxnSpLocks/>
          </p:cNvCxnSpPr>
          <p:nvPr/>
        </p:nvCxnSpPr>
        <p:spPr>
          <a:xfrm>
            <a:off x="5875769" y="3108294"/>
            <a:ext cx="47961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B767A8-4BAF-4E35-54C2-5C25A8F07F56}"/>
              </a:ext>
            </a:extLst>
          </p:cNvPr>
          <p:cNvCxnSpPr>
            <a:cxnSpLocks/>
          </p:cNvCxnSpPr>
          <p:nvPr/>
        </p:nvCxnSpPr>
        <p:spPr>
          <a:xfrm>
            <a:off x="5875769" y="4340294"/>
            <a:ext cx="47961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EE0516A-F813-C05D-3165-53913CED4B87}"/>
              </a:ext>
            </a:extLst>
          </p:cNvPr>
          <p:cNvSpPr/>
          <p:nvPr/>
        </p:nvSpPr>
        <p:spPr>
          <a:xfrm>
            <a:off x="6472192" y="1417796"/>
            <a:ext cx="479611" cy="9169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A0A81-0C9A-6506-DD99-30E984F00DEA}"/>
              </a:ext>
            </a:extLst>
          </p:cNvPr>
          <p:cNvSpPr/>
          <p:nvPr/>
        </p:nvSpPr>
        <p:spPr>
          <a:xfrm>
            <a:off x="6472192" y="2649797"/>
            <a:ext cx="479611" cy="9169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07BFF7-E4CC-4FAA-58A0-2D6621CEE4E6}"/>
              </a:ext>
            </a:extLst>
          </p:cNvPr>
          <p:cNvSpPr/>
          <p:nvPr/>
        </p:nvSpPr>
        <p:spPr>
          <a:xfrm>
            <a:off x="6472192" y="3881797"/>
            <a:ext cx="479611" cy="9169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36BEA1-3D43-73F1-B7C3-D4EE2AC0DAFF}"/>
              </a:ext>
            </a:extLst>
          </p:cNvPr>
          <p:cNvCxnSpPr>
            <a:cxnSpLocks/>
          </p:cNvCxnSpPr>
          <p:nvPr/>
        </p:nvCxnSpPr>
        <p:spPr>
          <a:xfrm>
            <a:off x="7048447" y="1883076"/>
            <a:ext cx="47961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1F88F4B-175B-EF5C-1932-C420D0A3F040}"/>
              </a:ext>
            </a:extLst>
          </p:cNvPr>
          <p:cNvCxnSpPr>
            <a:cxnSpLocks/>
          </p:cNvCxnSpPr>
          <p:nvPr/>
        </p:nvCxnSpPr>
        <p:spPr>
          <a:xfrm>
            <a:off x="7048447" y="3084936"/>
            <a:ext cx="92884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7960D4-FD34-98D5-CDD2-7B37DDBA178A}"/>
              </a:ext>
            </a:extLst>
          </p:cNvPr>
          <p:cNvCxnSpPr>
            <a:cxnSpLocks/>
          </p:cNvCxnSpPr>
          <p:nvPr/>
        </p:nvCxnSpPr>
        <p:spPr>
          <a:xfrm>
            <a:off x="7528058" y="1883076"/>
            <a:ext cx="0" cy="120186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843B036-4413-34D7-F88B-DBF4064500C4}"/>
                  </a:ext>
                </a:extLst>
              </p:cNvPr>
              <p:cNvSpPr/>
              <p:nvPr/>
            </p:nvSpPr>
            <p:spPr>
              <a:xfrm>
                <a:off x="8073938" y="2649797"/>
                <a:ext cx="1028842" cy="91699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843B036-4413-34D7-F88B-DBF406450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938" y="2649797"/>
                <a:ext cx="1028842" cy="9169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BD88F45-8943-49D9-9CFB-32531EAC99BA}"/>
              </a:ext>
            </a:extLst>
          </p:cNvPr>
          <p:cNvSpPr/>
          <p:nvPr/>
        </p:nvSpPr>
        <p:spPr>
          <a:xfrm>
            <a:off x="9824499" y="2836927"/>
            <a:ext cx="1429605" cy="542733"/>
          </a:xfrm>
          <a:prstGeom prst="round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Softmax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3F9E0AC-140C-9155-6E94-A07A2755A87F}"/>
              </a:ext>
            </a:extLst>
          </p:cNvPr>
          <p:cNvCxnSpPr>
            <a:cxnSpLocks/>
          </p:cNvCxnSpPr>
          <p:nvPr/>
        </p:nvCxnSpPr>
        <p:spPr>
          <a:xfrm>
            <a:off x="9222687" y="3089032"/>
            <a:ext cx="47164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59A6A59-F745-DD01-9DBF-E1EEC7659495}"/>
              </a:ext>
            </a:extLst>
          </p:cNvPr>
          <p:cNvCxnSpPr>
            <a:cxnSpLocks/>
          </p:cNvCxnSpPr>
          <p:nvPr/>
        </p:nvCxnSpPr>
        <p:spPr>
          <a:xfrm flipH="1">
            <a:off x="10539300" y="3461993"/>
            <a:ext cx="1" cy="3480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593AD1-26AB-1C57-302D-F6D542E1C248}"/>
              </a:ext>
            </a:extLst>
          </p:cNvPr>
          <p:cNvCxnSpPr>
            <a:cxnSpLocks/>
          </p:cNvCxnSpPr>
          <p:nvPr/>
        </p:nvCxnSpPr>
        <p:spPr>
          <a:xfrm>
            <a:off x="7068615" y="4340294"/>
            <a:ext cx="3470685" cy="60652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DD50C4A-F18E-6CC5-94EA-783528E5630E}"/>
                  </a:ext>
                </a:extLst>
              </p:cNvPr>
              <p:cNvSpPr/>
              <p:nvPr/>
            </p:nvSpPr>
            <p:spPr>
              <a:xfrm>
                <a:off x="10176342" y="3919598"/>
                <a:ext cx="725918" cy="7223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DD50C4A-F18E-6CC5-94EA-783528E56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342" y="3919598"/>
                <a:ext cx="725918" cy="7223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1D1335B-0598-69F5-5B59-11898CB550A2}"/>
              </a:ext>
            </a:extLst>
          </p:cNvPr>
          <p:cNvCxnSpPr>
            <a:cxnSpLocks/>
          </p:cNvCxnSpPr>
          <p:nvPr/>
        </p:nvCxnSpPr>
        <p:spPr>
          <a:xfrm>
            <a:off x="10539300" y="4731300"/>
            <a:ext cx="0" cy="4506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068011BE-DC34-26BD-AF2E-529BCFD21325}"/>
              </a:ext>
            </a:extLst>
          </p:cNvPr>
          <p:cNvGrpSpPr/>
          <p:nvPr/>
        </p:nvGrpSpPr>
        <p:grpSpPr>
          <a:xfrm>
            <a:off x="10176342" y="5280329"/>
            <a:ext cx="725917" cy="979348"/>
            <a:chOff x="3740342" y="4751604"/>
            <a:chExt cx="1192290" cy="442762"/>
          </a:xfrm>
        </p:grpSpPr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331EBFC9-16F5-1585-66A3-2E1E8A7D5F77}"/>
                </a:ext>
              </a:extLst>
            </p:cNvPr>
            <p:cNvSpPr/>
            <p:nvPr/>
          </p:nvSpPr>
          <p:spPr>
            <a:xfrm>
              <a:off x="3740342" y="4751604"/>
              <a:ext cx="135557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D557DFDE-9E9E-70DD-7895-EDE9198F1CFD}"/>
                </a:ext>
              </a:extLst>
            </p:cNvPr>
            <p:cNvSpPr/>
            <p:nvPr/>
          </p:nvSpPr>
          <p:spPr>
            <a:xfrm>
              <a:off x="3875900" y="4751604"/>
              <a:ext cx="215992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93385880-524F-79E0-ABD2-679A7444C460}"/>
                </a:ext>
              </a:extLst>
            </p:cNvPr>
            <p:cNvSpPr/>
            <p:nvPr/>
          </p:nvSpPr>
          <p:spPr>
            <a:xfrm>
              <a:off x="4091892" y="4751604"/>
              <a:ext cx="222626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5196F627-AB31-E5E3-382E-B8930F30C4C7}"/>
                </a:ext>
              </a:extLst>
            </p:cNvPr>
            <p:cNvSpPr/>
            <p:nvPr/>
          </p:nvSpPr>
          <p:spPr>
            <a:xfrm>
              <a:off x="4314519" y="4751604"/>
              <a:ext cx="268065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AB01163C-BA97-1819-9829-6D535BE40D0A}"/>
                </a:ext>
              </a:extLst>
            </p:cNvPr>
            <p:cNvSpPr/>
            <p:nvPr/>
          </p:nvSpPr>
          <p:spPr>
            <a:xfrm>
              <a:off x="4582583" y="4751604"/>
              <a:ext cx="350049" cy="442762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1571C367-8344-AB4B-2C00-41F021AA6A6E}"/>
              </a:ext>
            </a:extLst>
          </p:cNvPr>
          <p:cNvCxnSpPr>
            <a:cxnSpLocks/>
          </p:cNvCxnSpPr>
          <p:nvPr/>
        </p:nvCxnSpPr>
        <p:spPr>
          <a:xfrm>
            <a:off x="10176342" y="5460821"/>
            <a:ext cx="72591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C7A5CDD8-6E96-2520-2120-972203CE84F1}"/>
              </a:ext>
            </a:extLst>
          </p:cNvPr>
          <p:cNvCxnSpPr>
            <a:cxnSpLocks/>
          </p:cNvCxnSpPr>
          <p:nvPr/>
        </p:nvCxnSpPr>
        <p:spPr>
          <a:xfrm>
            <a:off x="10176342" y="5664011"/>
            <a:ext cx="72591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7AB9FA74-7C70-A457-69BE-A0785DA2D278}"/>
              </a:ext>
            </a:extLst>
          </p:cNvPr>
          <p:cNvCxnSpPr>
            <a:cxnSpLocks/>
          </p:cNvCxnSpPr>
          <p:nvPr/>
        </p:nvCxnSpPr>
        <p:spPr>
          <a:xfrm>
            <a:off x="10176342" y="5867201"/>
            <a:ext cx="72591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E87921C8-D8CC-4D2A-1ABD-D622D37320F0}"/>
              </a:ext>
            </a:extLst>
          </p:cNvPr>
          <p:cNvCxnSpPr>
            <a:cxnSpLocks/>
          </p:cNvCxnSpPr>
          <p:nvPr/>
        </p:nvCxnSpPr>
        <p:spPr>
          <a:xfrm>
            <a:off x="10176342" y="6070390"/>
            <a:ext cx="72591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TextBox 1069">
            <a:extLst>
              <a:ext uri="{FF2B5EF4-FFF2-40B4-BE49-F238E27FC236}">
                <a16:creationId xmlns:a16="http://schemas.microsoft.com/office/drawing/2014/main" id="{CD8CDC0A-F142-1CBC-B01A-A4C422314E01}"/>
              </a:ext>
            </a:extLst>
          </p:cNvPr>
          <p:cNvSpPr txBox="1"/>
          <p:nvPr/>
        </p:nvSpPr>
        <p:spPr>
          <a:xfrm>
            <a:off x="8706979" y="4133194"/>
            <a:ext cx="142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5D3EF0-EFFC-57B6-1A2C-8F775C00254B}"/>
                  </a:ext>
                </a:extLst>
              </p:cNvPr>
              <p:cNvSpPr txBox="1"/>
              <p:nvPr/>
            </p:nvSpPr>
            <p:spPr>
              <a:xfrm>
                <a:off x="6896457" y="5491129"/>
                <a:ext cx="3262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Exchange information between tokens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5D3EF0-EFFC-57B6-1A2C-8F775C00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457" y="5491129"/>
                <a:ext cx="3262132" cy="646331"/>
              </a:xfrm>
              <a:prstGeom prst="rect">
                <a:avLst/>
              </a:prstGeom>
              <a:blipFill>
                <a:blip r:embed="rId9"/>
                <a:stretch>
                  <a:fillRect t="-5660" r="-18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693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51A20-4B1E-2AE0-6A9B-2A983C10F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8E0B28-138E-C867-CF19-8B74EF0B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35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7EB10AB-85D3-9E79-3344-65C9D49EA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5CBFE29-AB06-2A34-982E-391709E1C2A9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Multi-headed attention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E303D8-6114-FE01-D1A3-3AAA392AA767}"/>
              </a:ext>
            </a:extLst>
          </p:cNvPr>
          <p:cNvGrpSpPr>
            <a:grpSpLocks noChangeAspect="1"/>
          </p:cNvGrpSpPr>
          <p:nvPr/>
        </p:nvGrpSpPr>
        <p:grpSpPr>
          <a:xfrm>
            <a:off x="686382" y="2751671"/>
            <a:ext cx="2219314" cy="1865083"/>
            <a:chOff x="1187314" y="2267317"/>
            <a:chExt cx="4235452" cy="355941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A88192-261C-875D-EF89-F897126599DF}"/>
                </a:ext>
              </a:extLst>
            </p:cNvPr>
            <p:cNvSpPr/>
            <p:nvPr/>
          </p:nvSpPr>
          <p:spPr>
            <a:xfrm>
              <a:off x="2680349" y="2407842"/>
              <a:ext cx="2742417" cy="29876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B2DA86-2F3B-D292-409A-437F188E155F}"/>
                </a:ext>
              </a:extLst>
            </p:cNvPr>
            <p:cNvSpPr txBox="1"/>
            <p:nvPr/>
          </p:nvSpPr>
          <p:spPr>
            <a:xfrm>
              <a:off x="1275233" y="2267317"/>
              <a:ext cx="1317195" cy="656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Hello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609825-B557-AA83-2A68-E02F19224C05}"/>
                </a:ext>
              </a:extLst>
            </p:cNvPr>
            <p:cNvSpPr txBox="1"/>
            <p:nvPr/>
          </p:nvSpPr>
          <p:spPr>
            <a:xfrm>
              <a:off x="1508260" y="2992946"/>
              <a:ext cx="851143" cy="656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my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C2A629-3998-B4FB-16E8-1E26EFBE4211}"/>
                </a:ext>
              </a:extLst>
            </p:cNvPr>
            <p:cNvSpPr txBox="1"/>
            <p:nvPr/>
          </p:nvSpPr>
          <p:spPr>
            <a:xfrm>
              <a:off x="1187314" y="3718576"/>
              <a:ext cx="1493034" cy="656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name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D9A20E-D19A-B1C4-4CBF-35B4B76A65D1}"/>
                </a:ext>
              </a:extLst>
            </p:cNvPr>
            <p:cNvSpPr txBox="1"/>
            <p:nvPr/>
          </p:nvSpPr>
          <p:spPr>
            <a:xfrm>
              <a:off x="1265932" y="5169837"/>
              <a:ext cx="1335802" cy="656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Jimin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FB9AA1-1148-E263-9B3B-AFE1EB175FAC}"/>
                </a:ext>
              </a:extLst>
            </p:cNvPr>
            <p:cNvSpPr txBox="1"/>
            <p:nvPr/>
          </p:nvSpPr>
          <p:spPr>
            <a:xfrm>
              <a:off x="1613768" y="4444208"/>
              <a:ext cx="640122" cy="656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is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0FF832-2BC0-0FF0-0CF3-94DC8CDEB8F3}"/>
                </a:ext>
              </a:extLst>
            </p:cNvPr>
            <p:cNvSpPr/>
            <p:nvPr/>
          </p:nvSpPr>
          <p:spPr>
            <a:xfrm>
              <a:off x="2680349" y="3136734"/>
              <a:ext cx="2742417" cy="29876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4B434D7-F247-263B-6E62-8CEC7C5B7ED1}"/>
                </a:ext>
              </a:extLst>
            </p:cNvPr>
            <p:cNvSpPr/>
            <p:nvPr/>
          </p:nvSpPr>
          <p:spPr>
            <a:xfrm>
              <a:off x="2680349" y="3865626"/>
              <a:ext cx="2742417" cy="29876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DBB2FCF-B599-0D59-D353-4B4B20B1966B}"/>
                </a:ext>
              </a:extLst>
            </p:cNvPr>
            <p:cNvSpPr/>
            <p:nvPr/>
          </p:nvSpPr>
          <p:spPr>
            <a:xfrm>
              <a:off x="2680349" y="4594520"/>
              <a:ext cx="2742417" cy="29876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D4959A3-DA8C-2AA0-294C-A9299314583D}"/>
                </a:ext>
              </a:extLst>
            </p:cNvPr>
            <p:cNvSpPr/>
            <p:nvPr/>
          </p:nvSpPr>
          <p:spPr>
            <a:xfrm>
              <a:off x="2680349" y="5323414"/>
              <a:ext cx="2742417" cy="298763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0D055C-F092-C925-3AEB-E3F1792A05F0}"/>
              </a:ext>
            </a:extLst>
          </p:cNvPr>
          <p:cNvCxnSpPr/>
          <p:nvPr/>
        </p:nvCxnSpPr>
        <p:spPr>
          <a:xfrm flipV="1">
            <a:off x="3129697" y="2518959"/>
            <a:ext cx="904775" cy="1165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C9793C-8E17-148F-3E84-001183C92EFD}"/>
              </a:ext>
            </a:extLst>
          </p:cNvPr>
          <p:cNvCxnSpPr>
            <a:cxnSpLocks/>
          </p:cNvCxnSpPr>
          <p:nvPr/>
        </p:nvCxnSpPr>
        <p:spPr>
          <a:xfrm flipV="1">
            <a:off x="3129154" y="3679904"/>
            <a:ext cx="1118135" cy="86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0E39C4-6E0A-6AE7-F9E1-A3340D94E809}"/>
              </a:ext>
            </a:extLst>
          </p:cNvPr>
          <p:cNvCxnSpPr>
            <a:cxnSpLocks/>
          </p:cNvCxnSpPr>
          <p:nvPr/>
        </p:nvCxnSpPr>
        <p:spPr>
          <a:xfrm>
            <a:off x="3129697" y="3684212"/>
            <a:ext cx="904775" cy="11652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25DE684-2A87-9C9F-F7C4-CDE6A8BFF841}"/>
              </a:ext>
            </a:extLst>
          </p:cNvPr>
          <p:cNvSpPr/>
          <p:nvPr/>
        </p:nvSpPr>
        <p:spPr>
          <a:xfrm>
            <a:off x="4773720" y="1859832"/>
            <a:ext cx="479611" cy="9169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84A0299-8D0C-8078-1985-67A737277534}"/>
              </a:ext>
            </a:extLst>
          </p:cNvPr>
          <p:cNvSpPr/>
          <p:nvPr/>
        </p:nvSpPr>
        <p:spPr>
          <a:xfrm>
            <a:off x="5261917" y="1859832"/>
            <a:ext cx="479611" cy="9169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AEB1EB-6CCE-891B-9D32-B9690891E30F}"/>
              </a:ext>
            </a:extLst>
          </p:cNvPr>
          <p:cNvSpPr/>
          <p:nvPr/>
        </p:nvSpPr>
        <p:spPr>
          <a:xfrm>
            <a:off x="5750114" y="1859832"/>
            <a:ext cx="479611" cy="9169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2175CE8-E10D-9550-736A-20AA5AEF701A}"/>
              </a:ext>
            </a:extLst>
          </p:cNvPr>
          <p:cNvSpPr/>
          <p:nvPr/>
        </p:nvSpPr>
        <p:spPr>
          <a:xfrm>
            <a:off x="4773720" y="3225715"/>
            <a:ext cx="479611" cy="9169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E252FE8-A604-FE9E-3BC4-804392CD7895}"/>
              </a:ext>
            </a:extLst>
          </p:cNvPr>
          <p:cNvSpPr/>
          <p:nvPr/>
        </p:nvSpPr>
        <p:spPr>
          <a:xfrm>
            <a:off x="5261917" y="3225715"/>
            <a:ext cx="479611" cy="9169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5920232-8431-E5F0-13BD-4E7420272DD5}"/>
              </a:ext>
            </a:extLst>
          </p:cNvPr>
          <p:cNvSpPr/>
          <p:nvPr/>
        </p:nvSpPr>
        <p:spPr>
          <a:xfrm>
            <a:off x="5750114" y="3225715"/>
            <a:ext cx="479611" cy="9169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884B86E-18BA-7541-3006-52736E818F40}"/>
              </a:ext>
            </a:extLst>
          </p:cNvPr>
          <p:cNvSpPr/>
          <p:nvPr/>
        </p:nvSpPr>
        <p:spPr>
          <a:xfrm>
            <a:off x="4773720" y="4544965"/>
            <a:ext cx="479611" cy="9169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78FD72F-F5CF-3E94-202C-2F40AC08D259}"/>
              </a:ext>
            </a:extLst>
          </p:cNvPr>
          <p:cNvSpPr/>
          <p:nvPr/>
        </p:nvSpPr>
        <p:spPr>
          <a:xfrm>
            <a:off x="5261917" y="4544965"/>
            <a:ext cx="479611" cy="9169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905F53-7444-1A74-EF4C-6277AB7F6C4D}"/>
              </a:ext>
            </a:extLst>
          </p:cNvPr>
          <p:cNvSpPr/>
          <p:nvPr/>
        </p:nvSpPr>
        <p:spPr>
          <a:xfrm>
            <a:off x="5750114" y="4544965"/>
            <a:ext cx="479611" cy="9169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67BC22-3025-138B-03F1-5754C5524E9E}"/>
              </a:ext>
            </a:extLst>
          </p:cNvPr>
          <p:cNvSpPr txBox="1"/>
          <p:nvPr/>
        </p:nvSpPr>
        <p:spPr>
          <a:xfrm>
            <a:off x="7085227" y="5594649"/>
            <a:ext cx="358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09A09BA5-FC7B-8356-366B-16CC295FD4A6}"/>
              </a:ext>
            </a:extLst>
          </p:cNvPr>
          <p:cNvGrpSpPr/>
          <p:nvPr/>
        </p:nvGrpSpPr>
        <p:grpSpPr>
          <a:xfrm>
            <a:off x="6824678" y="1857531"/>
            <a:ext cx="725917" cy="979348"/>
            <a:chOff x="3740342" y="4751604"/>
            <a:chExt cx="1192290" cy="442762"/>
          </a:xfrm>
        </p:grpSpPr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94794933-BEA8-D162-5FE0-C8552782AF75}"/>
                </a:ext>
              </a:extLst>
            </p:cNvPr>
            <p:cNvSpPr/>
            <p:nvPr/>
          </p:nvSpPr>
          <p:spPr>
            <a:xfrm>
              <a:off x="3740342" y="4751604"/>
              <a:ext cx="135557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BADD82E6-71B5-9FB1-C1C8-8E1774E45817}"/>
                </a:ext>
              </a:extLst>
            </p:cNvPr>
            <p:cNvSpPr/>
            <p:nvPr/>
          </p:nvSpPr>
          <p:spPr>
            <a:xfrm>
              <a:off x="3875900" y="4751604"/>
              <a:ext cx="215992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223279AE-9FEA-8003-AB80-8480B528E0F7}"/>
                </a:ext>
              </a:extLst>
            </p:cNvPr>
            <p:cNvSpPr/>
            <p:nvPr/>
          </p:nvSpPr>
          <p:spPr>
            <a:xfrm>
              <a:off x="4091892" y="4751604"/>
              <a:ext cx="222626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250D8157-12EC-909E-E8E4-7FE1C68A088B}"/>
                </a:ext>
              </a:extLst>
            </p:cNvPr>
            <p:cNvSpPr/>
            <p:nvPr/>
          </p:nvSpPr>
          <p:spPr>
            <a:xfrm>
              <a:off x="4314519" y="4751604"/>
              <a:ext cx="268065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49F62ABB-2628-40A4-04ED-61F7C6D34F7E}"/>
                </a:ext>
              </a:extLst>
            </p:cNvPr>
            <p:cNvSpPr/>
            <p:nvPr/>
          </p:nvSpPr>
          <p:spPr>
            <a:xfrm>
              <a:off x="4582583" y="4751604"/>
              <a:ext cx="350049" cy="442762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D9AB66ED-E5C9-F898-1466-B7DC6EE665F7}"/>
              </a:ext>
            </a:extLst>
          </p:cNvPr>
          <p:cNvGrpSpPr/>
          <p:nvPr/>
        </p:nvGrpSpPr>
        <p:grpSpPr>
          <a:xfrm>
            <a:off x="6824678" y="3194538"/>
            <a:ext cx="725917" cy="979348"/>
            <a:chOff x="3740342" y="4751604"/>
            <a:chExt cx="1192290" cy="442762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C72A5AB2-EDC4-C7E8-F22B-8E0724D718A0}"/>
                </a:ext>
              </a:extLst>
            </p:cNvPr>
            <p:cNvSpPr/>
            <p:nvPr/>
          </p:nvSpPr>
          <p:spPr>
            <a:xfrm>
              <a:off x="3740342" y="4751604"/>
              <a:ext cx="135557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A1C501F6-FFDC-5F5E-0D31-D46B82827751}"/>
                </a:ext>
              </a:extLst>
            </p:cNvPr>
            <p:cNvSpPr/>
            <p:nvPr/>
          </p:nvSpPr>
          <p:spPr>
            <a:xfrm>
              <a:off x="3875900" y="4751604"/>
              <a:ext cx="215992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AA0EF861-5B0F-E63D-393F-F62A0DC14C37}"/>
                </a:ext>
              </a:extLst>
            </p:cNvPr>
            <p:cNvSpPr/>
            <p:nvPr/>
          </p:nvSpPr>
          <p:spPr>
            <a:xfrm>
              <a:off x="4091892" y="4751604"/>
              <a:ext cx="222626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20A9A28E-0340-FD00-8C87-BD8770502D67}"/>
                </a:ext>
              </a:extLst>
            </p:cNvPr>
            <p:cNvSpPr/>
            <p:nvPr/>
          </p:nvSpPr>
          <p:spPr>
            <a:xfrm>
              <a:off x="4314519" y="4751604"/>
              <a:ext cx="268065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C93582CC-4FC3-8D40-B0DE-F143DABBF53C}"/>
                </a:ext>
              </a:extLst>
            </p:cNvPr>
            <p:cNvSpPr/>
            <p:nvPr/>
          </p:nvSpPr>
          <p:spPr>
            <a:xfrm>
              <a:off x="4582583" y="4751604"/>
              <a:ext cx="350049" cy="442762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D5D01FD0-0931-B292-DDCF-4F5CA0D59E40}"/>
              </a:ext>
            </a:extLst>
          </p:cNvPr>
          <p:cNvGrpSpPr/>
          <p:nvPr/>
        </p:nvGrpSpPr>
        <p:grpSpPr>
          <a:xfrm>
            <a:off x="6824678" y="4542664"/>
            <a:ext cx="725917" cy="979348"/>
            <a:chOff x="3740342" y="4751604"/>
            <a:chExt cx="1192290" cy="442762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FCCF6D93-96DA-E0C9-4FD9-E9F798C1107C}"/>
                </a:ext>
              </a:extLst>
            </p:cNvPr>
            <p:cNvSpPr/>
            <p:nvPr/>
          </p:nvSpPr>
          <p:spPr>
            <a:xfrm>
              <a:off x="3740342" y="4751604"/>
              <a:ext cx="135557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B57E2EFE-69B2-D393-47EB-990062A79DAC}"/>
                </a:ext>
              </a:extLst>
            </p:cNvPr>
            <p:cNvSpPr/>
            <p:nvPr/>
          </p:nvSpPr>
          <p:spPr>
            <a:xfrm>
              <a:off x="3875900" y="4751604"/>
              <a:ext cx="215992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A5B1BE99-DC32-0BAA-0690-706C35D47C40}"/>
                </a:ext>
              </a:extLst>
            </p:cNvPr>
            <p:cNvSpPr/>
            <p:nvPr/>
          </p:nvSpPr>
          <p:spPr>
            <a:xfrm>
              <a:off x="4091892" y="4751604"/>
              <a:ext cx="222626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6A95379A-A7A1-91B1-ABEE-0E7F13B86955}"/>
                </a:ext>
              </a:extLst>
            </p:cNvPr>
            <p:cNvSpPr/>
            <p:nvPr/>
          </p:nvSpPr>
          <p:spPr>
            <a:xfrm>
              <a:off x="4314519" y="4751604"/>
              <a:ext cx="268065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47F2D0DE-84E3-3659-4A7A-749BDE05C7E6}"/>
                </a:ext>
              </a:extLst>
            </p:cNvPr>
            <p:cNvSpPr/>
            <p:nvPr/>
          </p:nvSpPr>
          <p:spPr>
            <a:xfrm>
              <a:off x="4582583" y="4751604"/>
              <a:ext cx="350049" cy="442762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4" name="TextBox 1043">
                <a:extLst>
                  <a:ext uri="{FF2B5EF4-FFF2-40B4-BE49-F238E27FC236}">
                    <a16:creationId xmlns:a16="http://schemas.microsoft.com/office/drawing/2014/main" id="{0033061D-5ACE-151B-5A89-E00271208DBA}"/>
                  </a:ext>
                </a:extLst>
              </p:cNvPr>
              <p:cNvSpPr txBox="1"/>
              <p:nvPr/>
            </p:nvSpPr>
            <p:spPr>
              <a:xfrm>
                <a:off x="7046572" y="2863534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4" name="TextBox 1043">
                <a:extLst>
                  <a:ext uri="{FF2B5EF4-FFF2-40B4-BE49-F238E27FC236}">
                    <a16:creationId xmlns:a16="http://schemas.microsoft.com/office/drawing/2014/main" id="{0033061D-5ACE-151B-5A89-E00271208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72" y="2863534"/>
                <a:ext cx="282129" cy="276999"/>
              </a:xfrm>
              <a:prstGeom prst="rect">
                <a:avLst/>
              </a:prstGeom>
              <a:blipFill>
                <a:blip r:embed="rId4"/>
                <a:stretch>
                  <a:fillRect l="-28261" t="-2222" r="-26087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5" name="TextBox 1044">
                <a:extLst>
                  <a:ext uri="{FF2B5EF4-FFF2-40B4-BE49-F238E27FC236}">
                    <a16:creationId xmlns:a16="http://schemas.microsoft.com/office/drawing/2014/main" id="{9E92BA0B-6478-13CC-EB9F-16722E2A3548}"/>
                  </a:ext>
                </a:extLst>
              </p:cNvPr>
              <p:cNvSpPr txBox="1"/>
              <p:nvPr/>
            </p:nvSpPr>
            <p:spPr>
              <a:xfrm>
                <a:off x="7046572" y="4238766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5" name="TextBox 1044">
                <a:extLst>
                  <a:ext uri="{FF2B5EF4-FFF2-40B4-BE49-F238E27FC236}">
                    <a16:creationId xmlns:a16="http://schemas.microsoft.com/office/drawing/2014/main" id="{9E92BA0B-6478-13CC-EB9F-16722E2A3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72" y="4238766"/>
                <a:ext cx="282129" cy="276999"/>
              </a:xfrm>
              <a:prstGeom prst="rect">
                <a:avLst/>
              </a:prstGeom>
              <a:blipFill>
                <a:blip r:embed="rId5"/>
                <a:stretch>
                  <a:fillRect l="-28261" r="-2608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994CD7CB-19B5-14A2-14EE-71C9FB3D782B}"/>
              </a:ext>
            </a:extLst>
          </p:cNvPr>
          <p:cNvCxnSpPr>
            <a:cxnSpLocks/>
          </p:cNvCxnSpPr>
          <p:nvPr/>
        </p:nvCxnSpPr>
        <p:spPr>
          <a:xfrm>
            <a:off x="7790838" y="3684212"/>
            <a:ext cx="50514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C1765EFA-84A9-BBD7-DED0-D60252E1CF25}"/>
              </a:ext>
            </a:extLst>
          </p:cNvPr>
          <p:cNvGrpSpPr/>
          <p:nvPr/>
        </p:nvGrpSpPr>
        <p:grpSpPr>
          <a:xfrm>
            <a:off x="10754967" y="3194538"/>
            <a:ext cx="725917" cy="979348"/>
            <a:chOff x="3740342" y="4751604"/>
            <a:chExt cx="1192290" cy="442762"/>
          </a:xfrm>
        </p:grpSpPr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6A92E4A6-978F-398D-4EB8-8737B7C711DC}"/>
                </a:ext>
              </a:extLst>
            </p:cNvPr>
            <p:cNvSpPr/>
            <p:nvPr/>
          </p:nvSpPr>
          <p:spPr>
            <a:xfrm>
              <a:off x="3740342" y="4751604"/>
              <a:ext cx="135557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69F9647E-6768-2CA7-ECFB-7D3F37AFEAAB}"/>
                </a:ext>
              </a:extLst>
            </p:cNvPr>
            <p:cNvSpPr/>
            <p:nvPr/>
          </p:nvSpPr>
          <p:spPr>
            <a:xfrm>
              <a:off x="3875900" y="4751604"/>
              <a:ext cx="215992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E08D8134-D7B2-11A5-5652-74BE4A34C288}"/>
                </a:ext>
              </a:extLst>
            </p:cNvPr>
            <p:cNvSpPr/>
            <p:nvPr/>
          </p:nvSpPr>
          <p:spPr>
            <a:xfrm>
              <a:off x="4091892" y="4751604"/>
              <a:ext cx="222626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0DF4A037-B8FC-B6A6-84E8-67873DBFCB4E}"/>
                </a:ext>
              </a:extLst>
            </p:cNvPr>
            <p:cNvSpPr/>
            <p:nvPr/>
          </p:nvSpPr>
          <p:spPr>
            <a:xfrm>
              <a:off x="4314519" y="4751604"/>
              <a:ext cx="268065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01E943A1-9E97-9C4A-564D-C6CDD3CFB7C7}"/>
                </a:ext>
              </a:extLst>
            </p:cNvPr>
            <p:cNvSpPr/>
            <p:nvPr/>
          </p:nvSpPr>
          <p:spPr>
            <a:xfrm>
              <a:off x="4582583" y="4751604"/>
              <a:ext cx="350049" cy="442762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A0637858-F6C5-787A-FD41-02E5EE748B02}"/>
              </a:ext>
            </a:extLst>
          </p:cNvPr>
          <p:cNvSpPr/>
          <p:nvPr/>
        </p:nvSpPr>
        <p:spPr>
          <a:xfrm>
            <a:off x="8491187" y="3265315"/>
            <a:ext cx="1587015" cy="8377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Linear transform</a:t>
            </a:r>
          </a:p>
        </p:txBody>
      </p: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9BCE099D-D87F-8ACC-A8E5-99ABE63A5CC5}"/>
              </a:ext>
            </a:extLst>
          </p:cNvPr>
          <p:cNvCxnSpPr>
            <a:cxnSpLocks/>
          </p:cNvCxnSpPr>
          <p:nvPr/>
        </p:nvCxnSpPr>
        <p:spPr>
          <a:xfrm>
            <a:off x="10166674" y="3684212"/>
            <a:ext cx="50514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87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83922-90D0-946B-EB12-3416317D0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29A7CE-985D-46A0-C288-96E9CCD9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8" y="1228752"/>
            <a:ext cx="11454063" cy="439997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  <a:t>Transformer Architecture</a:t>
            </a:r>
            <a:br>
              <a:rPr lang="en-US" sz="49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</a:br>
            <a:r>
              <a:rPr lang="en-US" sz="32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  <a:t>Encoder</a:t>
            </a:r>
            <a:br>
              <a:rPr lang="en-US" sz="32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</a:br>
            <a:r>
              <a:rPr lang="en-US" sz="32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  <a:t>Decoder</a:t>
            </a:r>
            <a:br>
              <a:rPr lang="en-US" sz="32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</a:br>
            <a:r>
              <a:rPr lang="en-US" sz="32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  <a:t>Transformer vs RNN</a:t>
            </a:r>
            <a:br>
              <a:rPr lang="en-US" sz="32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</a:br>
            <a:endParaRPr lang="en-US" sz="3200" spc="3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41182C8-A01B-310D-2E9B-5BDC45BE3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D36CE4-1A84-E4C9-D366-811E41BC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580F-7B10-422B-AFF4-E31DE5B05B7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31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CCFF4-16DC-C73D-BD49-C57BFD1FF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2351CD-6B13-972C-13AF-FD95FE65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37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7D314F56-0BC7-AFFF-23AE-CF795F6BD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4394EEB-8D0E-28BE-B4BF-975F9E2BABC7}"/>
              </a:ext>
            </a:extLst>
          </p:cNvPr>
          <p:cNvSpPr txBox="1">
            <a:spLocks/>
          </p:cNvSpPr>
          <p:nvPr/>
        </p:nvSpPr>
        <p:spPr>
          <a:xfrm>
            <a:off x="829135" y="160344"/>
            <a:ext cx="10515600" cy="725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rgbClr val="FF0000"/>
                </a:solidFill>
              </a:rPr>
              <a:t>Transformer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2717D8-1A70-C24A-0F33-23FC7A81F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22" y="1049866"/>
            <a:ext cx="4028170" cy="567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528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10A7A-997F-256B-2B1B-217186E14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0BD86F-52ED-4D10-F1C6-81EFA42D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38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AE28DC7-FB87-6DBF-F7A4-FDF4B06D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790FCC2-E4EE-93C2-5FE8-0F970435EA50}"/>
              </a:ext>
            </a:extLst>
          </p:cNvPr>
          <p:cNvSpPr txBox="1">
            <a:spLocks/>
          </p:cNvSpPr>
          <p:nvPr/>
        </p:nvSpPr>
        <p:spPr>
          <a:xfrm>
            <a:off x="829135" y="160344"/>
            <a:ext cx="10515600" cy="725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rgbClr val="FF0000"/>
                </a:solidFill>
              </a:rPr>
              <a:t>Encoder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8B4BC7-3E09-CAC9-6C8B-E5F97D16A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22" y="1049866"/>
            <a:ext cx="4028170" cy="567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AA3852-9599-97B8-8A17-1825348CD9DE}"/>
              </a:ext>
            </a:extLst>
          </p:cNvPr>
          <p:cNvSpPr/>
          <p:nvPr/>
        </p:nvSpPr>
        <p:spPr>
          <a:xfrm>
            <a:off x="2772031" y="1155033"/>
            <a:ext cx="1780718" cy="5457524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C81D9B-BE36-16C6-2D51-CFC504743855}"/>
              </a:ext>
            </a:extLst>
          </p:cNvPr>
          <p:cNvSpPr/>
          <p:nvPr/>
        </p:nvSpPr>
        <p:spPr>
          <a:xfrm rot="16200000">
            <a:off x="9593683" y="1695743"/>
            <a:ext cx="1873049" cy="3099004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A8326-106F-2259-3484-66C8BE76605F}"/>
              </a:ext>
            </a:extLst>
          </p:cNvPr>
          <p:cNvSpPr txBox="1"/>
          <p:nvPr/>
        </p:nvSpPr>
        <p:spPr>
          <a:xfrm>
            <a:off x="4688392" y="2522204"/>
            <a:ext cx="72854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 layer</a:t>
            </a:r>
            <a:r>
              <a:rPr lang="en-US" sz="2800" dirty="0"/>
              <a:t> with 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Input embedding with positional encoding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multi-headed self attention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Residual connections, Layer norm &amp; dropout</a:t>
            </a:r>
          </a:p>
        </p:txBody>
      </p:sp>
    </p:spTree>
    <p:extLst>
      <p:ext uri="{BB962C8B-B14F-4D97-AF65-F5344CB8AC3E}">
        <p14:creationId xmlns:p14="http://schemas.microsoft.com/office/powerpoint/2010/main" val="289923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D82C8-4C95-D56F-AEE3-AEA0742C6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4698E9-514D-CA99-E15D-2D53C4CF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39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02ECEB2-C076-D714-0DAA-F76F7E0EE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6CA153C-8CA6-0261-B300-07C9C7D038EC}"/>
              </a:ext>
            </a:extLst>
          </p:cNvPr>
          <p:cNvSpPr txBox="1">
            <a:spLocks/>
          </p:cNvSpPr>
          <p:nvPr/>
        </p:nvSpPr>
        <p:spPr>
          <a:xfrm>
            <a:off x="829135" y="160344"/>
            <a:ext cx="10515600" cy="725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rgbClr val="FF0000"/>
                </a:solidFill>
              </a:rPr>
              <a:t>Positional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73879B-A68D-9B55-2032-0E105B69A9A8}"/>
              </a:ext>
            </a:extLst>
          </p:cNvPr>
          <p:cNvSpPr/>
          <p:nvPr/>
        </p:nvSpPr>
        <p:spPr>
          <a:xfrm rot="16200000">
            <a:off x="9593683" y="1695743"/>
            <a:ext cx="1873049" cy="3099004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8C9E5C-D5FD-0775-3368-6F85B665A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580" y="1157526"/>
            <a:ext cx="6460887" cy="49275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98CEFE-B5A9-9CD2-268A-91C14F0BBDD1}"/>
              </a:ext>
            </a:extLst>
          </p:cNvPr>
          <p:cNvSpPr/>
          <p:nvPr/>
        </p:nvSpPr>
        <p:spPr>
          <a:xfrm rot="16200000">
            <a:off x="-270438" y="3099345"/>
            <a:ext cx="1699204" cy="2917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8FDDA9-159D-CA03-0596-FBF064DC7C21}"/>
              </a:ext>
            </a:extLst>
          </p:cNvPr>
          <p:cNvSpPr txBox="1"/>
          <p:nvPr/>
        </p:nvSpPr>
        <p:spPr>
          <a:xfrm>
            <a:off x="199465" y="4278914"/>
            <a:ext cx="816135" cy="582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Hello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3A0C36-E9B4-A0D9-0D5F-77C2F5914AD6}"/>
              </a:ext>
            </a:extLst>
          </p:cNvPr>
          <p:cNvSpPr txBox="1"/>
          <p:nvPr/>
        </p:nvSpPr>
        <p:spPr>
          <a:xfrm>
            <a:off x="1052562" y="4278914"/>
            <a:ext cx="527369" cy="582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CF603A-7400-95E1-3A5D-038A3C007BA2}"/>
              </a:ext>
            </a:extLst>
          </p:cNvPr>
          <p:cNvSpPr txBox="1"/>
          <p:nvPr/>
        </p:nvSpPr>
        <p:spPr>
          <a:xfrm>
            <a:off x="1562415" y="4278914"/>
            <a:ext cx="925086" cy="582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424739-3EEB-9893-3D2F-0EF8F74A93F9}"/>
              </a:ext>
            </a:extLst>
          </p:cNvPr>
          <p:cNvSpPr txBox="1"/>
          <p:nvPr/>
        </p:nvSpPr>
        <p:spPr>
          <a:xfrm>
            <a:off x="3028555" y="4278913"/>
            <a:ext cx="827664" cy="582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Jimin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7CB0A-A665-D607-EC80-DD263BC5BA36}"/>
              </a:ext>
            </a:extLst>
          </p:cNvPr>
          <p:cNvSpPr txBox="1"/>
          <p:nvPr/>
        </p:nvSpPr>
        <p:spPr>
          <a:xfrm>
            <a:off x="2535364" y="4278915"/>
            <a:ext cx="396620" cy="582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72FC23-21AE-6368-8FA6-339F1A881644}"/>
              </a:ext>
            </a:extLst>
          </p:cNvPr>
          <p:cNvSpPr/>
          <p:nvPr/>
        </p:nvSpPr>
        <p:spPr>
          <a:xfrm rot="16200000">
            <a:off x="441461" y="3099345"/>
            <a:ext cx="1699204" cy="2917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C8605-158A-9C43-F45D-BE6B5A47873F}"/>
              </a:ext>
            </a:extLst>
          </p:cNvPr>
          <p:cNvSpPr/>
          <p:nvPr/>
        </p:nvSpPr>
        <p:spPr>
          <a:xfrm rot="16200000">
            <a:off x="1153361" y="3099345"/>
            <a:ext cx="1699204" cy="2917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5E2A25-9C8A-6D92-D0CC-82EAC04CC9C1}"/>
              </a:ext>
            </a:extLst>
          </p:cNvPr>
          <p:cNvSpPr/>
          <p:nvPr/>
        </p:nvSpPr>
        <p:spPr>
          <a:xfrm rot="16200000">
            <a:off x="1865263" y="3099345"/>
            <a:ext cx="1699204" cy="29179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861F03-E2D3-A8C7-0401-DA19B24D3694}"/>
              </a:ext>
            </a:extLst>
          </p:cNvPr>
          <p:cNvSpPr/>
          <p:nvPr/>
        </p:nvSpPr>
        <p:spPr>
          <a:xfrm rot="16200000">
            <a:off x="2577164" y="3099345"/>
            <a:ext cx="1699204" cy="291798"/>
          </a:xfrm>
          <a:prstGeom prst="rect">
            <a:avLst/>
          </a:prstGeom>
          <a:solidFill>
            <a:srgbClr val="548235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9E1A65-ED6F-A62E-BF3B-7B7381B9A5A0}"/>
              </a:ext>
            </a:extLst>
          </p:cNvPr>
          <p:cNvCxnSpPr>
            <a:cxnSpLocks/>
          </p:cNvCxnSpPr>
          <p:nvPr/>
        </p:nvCxnSpPr>
        <p:spPr>
          <a:xfrm>
            <a:off x="3941752" y="3245244"/>
            <a:ext cx="74758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40755D-8136-02BD-F9F6-48DDAB86BDD1}"/>
                  </a:ext>
                </a:extLst>
              </p:cNvPr>
              <p:cNvSpPr txBox="1"/>
              <p:nvPr/>
            </p:nvSpPr>
            <p:spPr>
              <a:xfrm>
                <a:off x="1691483" y="4776342"/>
                <a:ext cx="3306546" cy="17088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𝑒𝑣𝑒𝑛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10000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𝑒𝑚𝑏𝑒𝑑𝑑𝑖𝑛𝑔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𝑜𝑑𝑑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10000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𝑒𝑚𝑏𝑒𝑑𝑑𝑖𝑛𝑔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40755D-8136-02BD-F9F6-48DDAB86B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483" y="4776342"/>
                <a:ext cx="3306546" cy="17088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64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62AE8-F8AB-485F-9C8B-CF9DD3DC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8" y="1228752"/>
            <a:ext cx="11454063" cy="4399975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  <a:t>Transformer Motivation</a:t>
            </a:r>
            <a:br>
              <a:rPr lang="en-US" sz="49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</a:br>
            <a:r>
              <a:rPr lang="en-US" sz="32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  <a:t>Limitations of RNNs with sequence data</a:t>
            </a:r>
            <a:br>
              <a:rPr lang="en-US" sz="32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</a:br>
            <a:r>
              <a:rPr lang="en-US" sz="32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  <a:t>Seq2Seq and attention</a:t>
            </a:r>
            <a:br>
              <a:rPr lang="en-US" sz="32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</a:br>
            <a:r>
              <a:rPr lang="en-US" sz="3200" spc="300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Attention</a:t>
            </a:r>
            <a:r>
              <a:rPr lang="en-US" sz="32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  <a:t> is all you need</a:t>
            </a:r>
            <a:br>
              <a:rPr lang="en-US" sz="32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</a:br>
            <a:endParaRPr lang="en-US" sz="3200" spc="3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BEF1F4E-A58A-4FC7-9050-EE4B12C1E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22A480-FC8A-4831-A43B-5D35CAAC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580F-7B10-422B-AFF4-E31DE5B05B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58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3761F-DAD5-4B26-88D7-7C4F12C42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67748F-3E6E-B9F0-BE28-569F3D4A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40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8EBC511-E312-BAF0-30BC-D1272A9B1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A6814459-3B35-570A-C50E-974984B054BF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Decoder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1139C-47C5-C45F-8CB3-F2057CA69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2" y="1012076"/>
            <a:ext cx="4117513" cy="579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F5DC0F-2DE9-86EF-B0A5-550199B043F4}"/>
              </a:ext>
            </a:extLst>
          </p:cNvPr>
          <p:cNvSpPr/>
          <p:nvPr/>
        </p:nvSpPr>
        <p:spPr>
          <a:xfrm>
            <a:off x="831848" y="2982685"/>
            <a:ext cx="1853295" cy="3541485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4DEEAB-039E-BFA4-C964-3043F10195CB}"/>
                  </a:ext>
                </a:extLst>
              </p:cNvPr>
              <p:cNvSpPr txBox="1"/>
              <p:nvPr/>
            </p:nvSpPr>
            <p:spPr>
              <a:xfrm>
                <a:off x="4688392" y="2522204"/>
                <a:ext cx="728543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Decoder layer</a:t>
                </a:r>
                <a:r>
                  <a:rPr lang="en-US" sz="2800" dirty="0"/>
                  <a:t> with </a:t>
                </a:r>
              </a:p>
              <a:p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Masked multi-headed self attention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Multiheaded cross attention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Inputs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Key, Query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Outputs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Value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4DEEAB-039E-BFA4-C964-3043F1019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392" y="2522204"/>
                <a:ext cx="7285435" cy="3108543"/>
              </a:xfrm>
              <a:prstGeom prst="rect">
                <a:avLst/>
              </a:prstGeom>
              <a:blipFill>
                <a:blip r:embed="rId5"/>
                <a:stretch>
                  <a:fillRect l="-1674" t="-1961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6555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6B03B-6EFA-BE23-6DD0-EA753C704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C92701-94A6-7EBF-5009-81519945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41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3D89AD1-0100-E37C-9785-9D3972A43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C00BEBD-15C1-06F5-EC8B-43BC168C3B22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Transformer vs RNN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26EA4-D84F-4EA3-4BCC-037C1CE47057}"/>
              </a:ext>
            </a:extLst>
          </p:cNvPr>
          <p:cNvSpPr txBox="1"/>
          <p:nvPr/>
        </p:nvSpPr>
        <p:spPr>
          <a:xfrm>
            <a:off x="4641245" y="1341536"/>
            <a:ext cx="218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Transformers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FE614-1259-DBE6-B079-D8A001847E02}"/>
              </a:ext>
            </a:extLst>
          </p:cNvPr>
          <p:cNvSpPr txBox="1"/>
          <p:nvPr/>
        </p:nvSpPr>
        <p:spPr>
          <a:xfrm>
            <a:off x="9134649" y="1341536"/>
            <a:ext cx="218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RNNs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F1DF1-C52E-778E-E475-C9D5CAE2D898}"/>
              </a:ext>
            </a:extLst>
          </p:cNvPr>
          <p:cNvSpPr txBox="1"/>
          <p:nvPr/>
        </p:nvSpPr>
        <p:spPr>
          <a:xfrm>
            <a:off x="486229" y="2430108"/>
            <a:ext cx="3447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Sequential</a:t>
            </a:r>
          </a:p>
          <a:p>
            <a:endParaRPr lang="en-US" sz="2400" dirty="0"/>
          </a:p>
          <a:p>
            <a:r>
              <a:rPr lang="en-US" sz="2400" dirty="0"/>
              <a:t>Parallel computation</a:t>
            </a:r>
          </a:p>
          <a:p>
            <a:endParaRPr lang="en-US" sz="2400" dirty="0"/>
          </a:p>
          <a:p>
            <a:r>
              <a:rPr lang="en-US" sz="2400" dirty="0"/>
              <a:t>Long-term dependencies</a:t>
            </a:r>
          </a:p>
          <a:p>
            <a:endParaRPr lang="en-US" sz="2400" dirty="0"/>
          </a:p>
          <a:p>
            <a:r>
              <a:rPr lang="en-US" sz="2400" dirty="0"/>
              <a:t>Scalability</a:t>
            </a:r>
          </a:p>
          <a:p>
            <a:endParaRPr lang="en-US" sz="2400" dirty="0"/>
          </a:p>
          <a:p>
            <a:r>
              <a:rPr lang="en-US" sz="2400" dirty="0"/>
              <a:t>Fine tuning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F4800C-059B-D037-346C-BB4BED583917}"/>
              </a:ext>
            </a:extLst>
          </p:cNvPr>
          <p:cNvSpPr txBox="1"/>
          <p:nvPr/>
        </p:nvSpPr>
        <p:spPr>
          <a:xfrm>
            <a:off x="4881592" y="2430108"/>
            <a:ext cx="1944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No</a:t>
            </a:r>
          </a:p>
          <a:p>
            <a:pPr algn="ctr"/>
            <a:endParaRPr lang="en-US" sz="2400" dirty="0">
              <a:latin typeface="+mj-lt"/>
            </a:endParaRPr>
          </a:p>
          <a:p>
            <a:pPr algn="ctr"/>
            <a:r>
              <a:rPr lang="en-US" sz="2400" dirty="0">
                <a:latin typeface="+mj-lt"/>
              </a:rPr>
              <a:t>Yes</a:t>
            </a:r>
          </a:p>
          <a:p>
            <a:pPr algn="ctr"/>
            <a:endParaRPr lang="en-US" sz="2400" dirty="0">
              <a:latin typeface="+mj-lt"/>
            </a:endParaRPr>
          </a:p>
          <a:p>
            <a:pPr algn="ctr"/>
            <a:r>
              <a:rPr lang="en-US" sz="2400" dirty="0">
                <a:latin typeface="+mj-lt"/>
              </a:rPr>
              <a:t>Yes</a:t>
            </a:r>
          </a:p>
          <a:p>
            <a:pPr algn="ctr"/>
            <a:endParaRPr lang="en-US" sz="2400" dirty="0">
              <a:latin typeface="+mj-lt"/>
            </a:endParaRPr>
          </a:p>
          <a:p>
            <a:pPr algn="ctr"/>
            <a:r>
              <a:rPr lang="en-US" sz="2400" dirty="0">
                <a:latin typeface="+mj-lt"/>
              </a:rPr>
              <a:t>Yes</a:t>
            </a:r>
          </a:p>
          <a:p>
            <a:pPr algn="ctr"/>
            <a:endParaRPr lang="en-US" sz="2400" dirty="0">
              <a:latin typeface="+mj-lt"/>
            </a:endParaRPr>
          </a:p>
          <a:p>
            <a:pPr algn="ctr"/>
            <a:r>
              <a:rPr lang="en-US" sz="2400" dirty="0">
                <a:latin typeface="+mj-lt"/>
              </a:rPr>
              <a:t>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B50802-4275-7D87-DE2F-DE924469B686}"/>
              </a:ext>
            </a:extLst>
          </p:cNvPr>
          <p:cNvSpPr txBox="1"/>
          <p:nvPr/>
        </p:nvSpPr>
        <p:spPr>
          <a:xfrm>
            <a:off x="9199592" y="2430108"/>
            <a:ext cx="1944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Yes</a:t>
            </a:r>
          </a:p>
          <a:p>
            <a:pPr algn="ctr"/>
            <a:endParaRPr lang="en-US" sz="2400" dirty="0">
              <a:latin typeface="+mj-lt"/>
            </a:endParaRPr>
          </a:p>
          <a:p>
            <a:pPr algn="ctr"/>
            <a:r>
              <a:rPr lang="en-US" sz="2400" dirty="0">
                <a:latin typeface="+mj-lt"/>
              </a:rPr>
              <a:t>No</a:t>
            </a:r>
          </a:p>
          <a:p>
            <a:pPr algn="ctr"/>
            <a:endParaRPr lang="en-US" sz="2400" dirty="0">
              <a:latin typeface="+mj-lt"/>
            </a:endParaRPr>
          </a:p>
          <a:p>
            <a:pPr algn="ctr"/>
            <a:r>
              <a:rPr lang="en-US" sz="2400" dirty="0">
                <a:latin typeface="+mj-lt"/>
              </a:rPr>
              <a:t>Kind of</a:t>
            </a:r>
          </a:p>
          <a:p>
            <a:pPr algn="ctr"/>
            <a:endParaRPr lang="en-US" sz="2400" dirty="0">
              <a:latin typeface="+mj-lt"/>
            </a:endParaRPr>
          </a:p>
          <a:p>
            <a:pPr algn="ctr"/>
            <a:r>
              <a:rPr lang="en-US" sz="2400" dirty="0">
                <a:latin typeface="+mj-lt"/>
              </a:rPr>
              <a:t>Problematic</a:t>
            </a:r>
          </a:p>
          <a:p>
            <a:pPr algn="ctr"/>
            <a:endParaRPr lang="en-US" sz="2400" dirty="0">
              <a:latin typeface="+mj-lt"/>
            </a:endParaRPr>
          </a:p>
          <a:p>
            <a:pPr algn="ctr"/>
            <a:r>
              <a:rPr lang="en-US" sz="2400" dirty="0">
                <a:latin typeface="+mj-lt"/>
              </a:rPr>
              <a:t>Difficult</a:t>
            </a:r>
          </a:p>
        </p:txBody>
      </p:sp>
    </p:spTree>
    <p:extLst>
      <p:ext uri="{BB962C8B-B14F-4D97-AF65-F5344CB8AC3E}">
        <p14:creationId xmlns:p14="http://schemas.microsoft.com/office/powerpoint/2010/main" val="1087643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9C414-64A7-2F63-049E-5436F52E4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1937E6-EDD0-ADEE-60E7-57D61303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8" y="1228752"/>
            <a:ext cx="11454063" cy="439997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54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  <a:t>Transformer Applications</a:t>
            </a:r>
            <a:br>
              <a:rPr lang="en-US" sz="49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</a:br>
            <a:r>
              <a:rPr lang="en-US" sz="32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  <a:t>NLP</a:t>
            </a:r>
            <a:br>
              <a:rPr lang="en-US" sz="32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</a:br>
            <a:r>
              <a:rPr lang="en-US" sz="32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  <a:t>Computer Vision</a:t>
            </a:r>
            <a:br>
              <a:rPr lang="en-US" sz="32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</a:br>
            <a:r>
              <a:rPr lang="en-US" sz="32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  <a:t>Multi-modal</a:t>
            </a:r>
            <a:br>
              <a:rPr lang="en-US" sz="32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</a:br>
            <a:r>
              <a:rPr lang="en-US" sz="32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  <a:t>Audio and Speech</a:t>
            </a:r>
            <a:br>
              <a:rPr lang="en-US" sz="32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</a:br>
            <a:r>
              <a:rPr lang="en-US" sz="3200" spc="300" dirty="0">
                <a:solidFill>
                  <a:srgbClr val="FF0000"/>
                </a:solidFill>
                <a:latin typeface="Abadi Extra Light" panose="020B0204020104020204" pitchFamily="34" charset="0"/>
              </a:rPr>
              <a:t>Signal processing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1A5ED39-B024-8929-B8FE-91723A15E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26725-037D-C086-A6B4-516A5139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580F-7B10-422B-AFF4-E31DE5B05B7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29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8E925-C5F1-8D3D-54BB-7D5593060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4B959C-2004-0022-5CC0-0FABE452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43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38891B4-95C9-1F89-377A-56FBE0BF2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3F5A445C-CDF9-03CD-B0FC-D971B8563F0E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NLP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59CF676-95EC-EE58-E037-3D28F4DB8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86" y="2228248"/>
            <a:ext cx="4262668" cy="240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DA626B1-DC00-0D41-E1A3-F8A383E6B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146" y="2263110"/>
            <a:ext cx="4259954" cy="236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726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B8115-7B5F-27ED-9C84-5EA9F6B08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577765-74A6-CDD9-7AA3-CD656B99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44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54E7777-F567-4DC4-FE1A-E58940344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D1FE87C-7A40-EE07-7E9A-BF15E3CE77FA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Computer Vision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4760A42-BCF4-5E13-D79A-705FA7A6C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914" y="1374400"/>
            <a:ext cx="76200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265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86D45-53D2-6887-FCF2-138ED4AEB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5AD92F-14DA-D378-6DB0-610E8B3C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45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328A7D8-5963-57DF-CBC7-B96EF1435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4D0CBDE4-4AA1-2B19-6056-7B6591810449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Multi-modal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1DE7642-6CF5-67C9-6CF8-32871FA5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54" y="1550386"/>
            <a:ext cx="9319188" cy="426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5434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C5FC2-85F4-D58C-76B3-8EC5EDA89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6692D-B879-C3C2-FA3B-E0087D31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46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B843051-4CFD-3FAD-703B-E1615AABB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445A8439-EC0A-8D56-37A1-263231B80BA0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rgbClr val="FF0000"/>
                </a:solidFill>
              </a:rPr>
              <a:t>Signal processing</a:t>
            </a:r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2E2A29C-A447-C0F6-784D-DDA2804FD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87" y="1346336"/>
            <a:ext cx="7594600" cy="479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833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DE71E-99D6-720E-7168-A3F36A8C7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74C90E89-3835-B99B-9380-C1BA4DF3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408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Next episode in EEP 596…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EBC73C3-99FE-3CAC-4051-80D1FFFCF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8F87679-8879-CF65-44AC-9B7F5C28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580F-7B10-422B-AFF4-E31DE5B05B7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5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150AD5-3201-4ECE-B26C-649B51D9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5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19EE085-9F69-4AAA-9BB0-7D3BC3B35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3BA2C9-F3C9-4969-97D9-73ED6591EEC9}"/>
              </a:ext>
            </a:extLst>
          </p:cNvPr>
          <p:cNvSpPr txBox="1"/>
          <p:nvPr/>
        </p:nvSpPr>
        <p:spPr>
          <a:xfrm>
            <a:off x="3054529" y="4785429"/>
            <a:ext cx="106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Hello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05CA6-0345-45AD-B22E-009256B6EBEC}"/>
              </a:ext>
            </a:extLst>
          </p:cNvPr>
          <p:cNvSpPr txBox="1"/>
          <p:nvPr/>
        </p:nvSpPr>
        <p:spPr>
          <a:xfrm>
            <a:off x="2594842" y="2360678"/>
            <a:ext cx="1980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안녕하세요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B2C57A-B7D2-4B8E-8FD4-B24F3AA637E7}"/>
              </a:ext>
            </a:extLst>
          </p:cNvPr>
          <p:cNvSpPr/>
          <p:nvPr/>
        </p:nvSpPr>
        <p:spPr>
          <a:xfrm>
            <a:off x="2957213" y="3667574"/>
            <a:ext cx="1203158" cy="442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97135C-7766-4225-A518-B4875F9D0ED6}"/>
              </a:ext>
            </a:extLst>
          </p:cNvPr>
          <p:cNvGrpSpPr/>
          <p:nvPr/>
        </p:nvGrpSpPr>
        <p:grpSpPr>
          <a:xfrm>
            <a:off x="4556675" y="3667574"/>
            <a:ext cx="1203158" cy="442762"/>
            <a:chOff x="3733708" y="3042694"/>
            <a:chExt cx="1203158" cy="4427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2CA1A4-1CAA-4629-8BBB-6428FE8725E9}"/>
                </a:ext>
              </a:extLst>
            </p:cNvPr>
            <p:cNvSpPr/>
            <p:nvPr/>
          </p:nvSpPr>
          <p:spPr>
            <a:xfrm>
              <a:off x="3733708" y="3042694"/>
              <a:ext cx="685892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B43B6B7-C718-49EA-A31C-6CD153ED25CC}"/>
                </a:ext>
              </a:extLst>
            </p:cNvPr>
            <p:cNvSpPr/>
            <p:nvPr/>
          </p:nvSpPr>
          <p:spPr>
            <a:xfrm>
              <a:off x="4419600" y="3042694"/>
              <a:ext cx="517266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F1566E-FFD7-4833-8AF8-759345B4D367}"/>
              </a:ext>
            </a:extLst>
          </p:cNvPr>
          <p:cNvGrpSpPr/>
          <p:nvPr/>
        </p:nvGrpSpPr>
        <p:grpSpPr>
          <a:xfrm>
            <a:off x="6156137" y="3667574"/>
            <a:ext cx="1203158" cy="442762"/>
            <a:chOff x="3733708" y="3593328"/>
            <a:chExt cx="1203158" cy="44276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464C3F-354A-4FDE-B862-5876524040E2}"/>
                </a:ext>
              </a:extLst>
            </p:cNvPr>
            <p:cNvSpPr/>
            <p:nvPr/>
          </p:nvSpPr>
          <p:spPr>
            <a:xfrm>
              <a:off x="3733708" y="3593328"/>
              <a:ext cx="359126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7D4418-F068-497B-8C4E-B979536E9954}"/>
                </a:ext>
              </a:extLst>
            </p:cNvPr>
            <p:cNvSpPr/>
            <p:nvPr/>
          </p:nvSpPr>
          <p:spPr>
            <a:xfrm>
              <a:off x="4104924" y="3593328"/>
              <a:ext cx="416276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302740-8762-451A-A639-86F39292EDC4}"/>
                </a:ext>
              </a:extLst>
            </p:cNvPr>
            <p:cNvSpPr/>
            <p:nvPr/>
          </p:nvSpPr>
          <p:spPr>
            <a:xfrm>
              <a:off x="4520590" y="3593328"/>
              <a:ext cx="416276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1C920F5-7DD6-43BC-BE09-B869D4051FC4}"/>
              </a:ext>
            </a:extLst>
          </p:cNvPr>
          <p:cNvGrpSpPr/>
          <p:nvPr/>
        </p:nvGrpSpPr>
        <p:grpSpPr>
          <a:xfrm>
            <a:off x="7755599" y="3667574"/>
            <a:ext cx="1203158" cy="442762"/>
            <a:chOff x="3733708" y="4200970"/>
            <a:chExt cx="1203158" cy="4427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24336E-B6B7-476C-B704-E557AE8FBB7B}"/>
                </a:ext>
              </a:extLst>
            </p:cNvPr>
            <p:cNvSpPr/>
            <p:nvPr/>
          </p:nvSpPr>
          <p:spPr>
            <a:xfrm>
              <a:off x="3733708" y="4200970"/>
              <a:ext cx="215992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FA5AA8-8E64-499C-BC69-D6C1CEC046D6}"/>
                </a:ext>
              </a:extLst>
            </p:cNvPr>
            <p:cNvSpPr/>
            <p:nvPr/>
          </p:nvSpPr>
          <p:spPr>
            <a:xfrm>
              <a:off x="3949700" y="4200970"/>
              <a:ext cx="279400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1ECB27-3C50-4334-AC97-BF97FA8E8655}"/>
                </a:ext>
              </a:extLst>
            </p:cNvPr>
            <p:cNvSpPr/>
            <p:nvPr/>
          </p:nvSpPr>
          <p:spPr>
            <a:xfrm>
              <a:off x="4236954" y="4200970"/>
              <a:ext cx="330813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6F7826-5220-47D0-AC25-AFFA8D5906CB}"/>
                </a:ext>
              </a:extLst>
            </p:cNvPr>
            <p:cNvSpPr/>
            <p:nvPr/>
          </p:nvSpPr>
          <p:spPr>
            <a:xfrm>
              <a:off x="4573407" y="4200970"/>
              <a:ext cx="363459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2A15271-D9C0-4257-891E-35D987B49C38}"/>
              </a:ext>
            </a:extLst>
          </p:cNvPr>
          <p:cNvGrpSpPr/>
          <p:nvPr/>
        </p:nvGrpSpPr>
        <p:grpSpPr>
          <a:xfrm>
            <a:off x="9355063" y="3667574"/>
            <a:ext cx="1192290" cy="442762"/>
            <a:chOff x="3740342" y="4751604"/>
            <a:chExt cx="1192290" cy="4427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05E1827-C0F8-4C8B-941D-F13FC3ED7E36}"/>
                </a:ext>
              </a:extLst>
            </p:cNvPr>
            <p:cNvSpPr/>
            <p:nvPr/>
          </p:nvSpPr>
          <p:spPr>
            <a:xfrm>
              <a:off x="3740342" y="4751604"/>
              <a:ext cx="124691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2E87ADB-D5E6-4AF3-A382-9B2D67340C60}"/>
                </a:ext>
              </a:extLst>
            </p:cNvPr>
            <p:cNvSpPr/>
            <p:nvPr/>
          </p:nvSpPr>
          <p:spPr>
            <a:xfrm>
              <a:off x="3875900" y="4751604"/>
              <a:ext cx="215992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4519FF5-37F1-465E-B8CE-9CF7E25E78C6}"/>
                </a:ext>
              </a:extLst>
            </p:cNvPr>
            <p:cNvSpPr/>
            <p:nvPr/>
          </p:nvSpPr>
          <p:spPr>
            <a:xfrm>
              <a:off x="4098526" y="4751604"/>
              <a:ext cx="215992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F0F37A7-4432-4257-87BE-EC4CA543C99D}"/>
                </a:ext>
              </a:extLst>
            </p:cNvPr>
            <p:cNvSpPr/>
            <p:nvPr/>
          </p:nvSpPr>
          <p:spPr>
            <a:xfrm>
              <a:off x="4325386" y="4751604"/>
              <a:ext cx="257197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750C64-BD90-4F2C-8CC0-360ADE3492BA}"/>
                </a:ext>
              </a:extLst>
            </p:cNvPr>
            <p:cNvSpPr/>
            <p:nvPr/>
          </p:nvSpPr>
          <p:spPr>
            <a:xfrm>
              <a:off x="4582583" y="4751604"/>
              <a:ext cx="350049" cy="442762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B12A21-0BDB-42B7-9A2E-31AB0AB159F2}"/>
              </a:ext>
            </a:extLst>
          </p:cNvPr>
          <p:cNvCxnSpPr>
            <a:cxnSpLocks/>
          </p:cNvCxnSpPr>
          <p:nvPr/>
        </p:nvCxnSpPr>
        <p:spPr>
          <a:xfrm>
            <a:off x="4198471" y="3892549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B8A041-79D6-40EB-84F4-67AC243857F9}"/>
              </a:ext>
            </a:extLst>
          </p:cNvPr>
          <p:cNvCxnSpPr>
            <a:cxnSpLocks/>
          </p:cNvCxnSpPr>
          <p:nvPr/>
        </p:nvCxnSpPr>
        <p:spPr>
          <a:xfrm>
            <a:off x="5805021" y="3892549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031242-C750-4648-81B2-AFE26A3D1DDD}"/>
              </a:ext>
            </a:extLst>
          </p:cNvPr>
          <p:cNvCxnSpPr>
            <a:cxnSpLocks/>
          </p:cNvCxnSpPr>
          <p:nvPr/>
        </p:nvCxnSpPr>
        <p:spPr>
          <a:xfrm>
            <a:off x="7412683" y="3892549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7E534C-0774-4E8C-9524-EE17482B31EA}"/>
              </a:ext>
            </a:extLst>
          </p:cNvPr>
          <p:cNvCxnSpPr>
            <a:cxnSpLocks/>
          </p:cNvCxnSpPr>
          <p:nvPr/>
        </p:nvCxnSpPr>
        <p:spPr>
          <a:xfrm>
            <a:off x="9018497" y="3892549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FCCAF03-2C88-46D5-BD23-29F7CB524D52}"/>
              </a:ext>
            </a:extLst>
          </p:cNvPr>
          <p:cNvSpPr txBox="1"/>
          <p:nvPr/>
        </p:nvSpPr>
        <p:spPr>
          <a:xfrm>
            <a:off x="4770025" y="4785429"/>
            <a:ext cx="685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+mj-lt"/>
              </a:rPr>
              <a:t>my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1CDFD1-4C70-4623-923F-2576536CF6A4}"/>
              </a:ext>
            </a:extLst>
          </p:cNvPr>
          <p:cNvSpPr txBox="1"/>
          <p:nvPr/>
        </p:nvSpPr>
        <p:spPr>
          <a:xfrm>
            <a:off x="6213888" y="4785429"/>
            <a:ext cx="1203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+mj-lt"/>
              </a:rPr>
              <a:t>name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446893-00DC-484B-AE80-479906E9A334}"/>
              </a:ext>
            </a:extLst>
          </p:cNvPr>
          <p:cNvSpPr txBox="1"/>
          <p:nvPr/>
        </p:nvSpPr>
        <p:spPr>
          <a:xfrm>
            <a:off x="9464426" y="4785429"/>
            <a:ext cx="1076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Jimin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E32ECD-144E-4261-97EC-29ACBBBAD170}"/>
              </a:ext>
            </a:extLst>
          </p:cNvPr>
          <p:cNvSpPr txBox="1"/>
          <p:nvPr/>
        </p:nvSpPr>
        <p:spPr>
          <a:xfrm>
            <a:off x="8097873" y="4785429"/>
            <a:ext cx="515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+mj-lt"/>
              </a:rPr>
              <a:t>is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110B75-0E0D-4B78-AE1A-843408AC08B4}"/>
              </a:ext>
            </a:extLst>
          </p:cNvPr>
          <p:cNvSpPr txBox="1"/>
          <p:nvPr/>
        </p:nvSpPr>
        <p:spPr>
          <a:xfrm>
            <a:off x="4846535" y="2360678"/>
            <a:ext cx="580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</a:rPr>
              <a:t>제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625B76-6AF3-49D7-B66D-1C765099A1C6}"/>
              </a:ext>
            </a:extLst>
          </p:cNvPr>
          <p:cNvSpPr txBox="1"/>
          <p:nvPr/>
        </p:nvSpPr>
        <p:spPr>
          <a:xfrm>
            <a:off x="6024705" y="2360678"/>
            <a:ext cx="1336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0070C0"/>
                </a:solidFill>
              </a:rPr>
              <a:t>이름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F4E3AF-057D-4D02-A1C5-54DCBDD1A7D0}"/>
              </a:ext>
            </a:extLst>
          </p:cNvPr>
          <p:cNvSpPr txBox="1"/>
          <p:nvPr/>
        </p:nvSpPr>
        <p:spPr>
          <a:xfrm>
            <a:off x="8888571" y="2375709"/>
            <a:ext cx="2089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548235"/>
                </a:solidFill>
              </a:rPr>
              <a:t>지민이에요</a:t>
            </a:r>
            <a:endParaRPr lang="en-US" sz="2800" dirty="0">
              <a:solidFill>
                <a:srgbClr val="548235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F5C361-688B-403E-BBA9-EC6B29DEFCE0}"/>
              </a:ext>
            </a:extLst>
          </p:cNvPr>
          <p:cNvSpPr txBox="1"/>
          <p:nvPr/>
        </p:nvSpPr>
        <p:spPr>
          <a:xfrm>
            <a:off x="7603078" y="2360678"/>
            <a:ext cx="1336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C000"/>
                </a:solidFill>
              </a:rPr>
              <a:t>은</a:t>
            </a:r>
            <a:endParaRPr lang="en-US" sz="2800" dirty="0">
              <a:solidFill>
                <a:srgbClr val="FFC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E2B47C9-71F3-455B-B02F-9D60B1E11EE1}"/>
              </a:ext>
            </a:extLst>
          </p:cNvPr>
          <p:cNvCxnSpPr>
            <a:cxnSpLocks/>
          </p:cNvCxnSpPr>
          <p:nvPr/>
        </p:nvCxnSpPr>
        <p:spPr>
          <a:xfrm flipV="1">
            <a:off x="3558792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F897A7-9406-4F96-AD1D-E6676A0E8CC2}"/>
              </a:ext>
            </a:extLst>
          </p:cNvPr>
          <p:cNvCxnSpPr>
            <a:cxnSpLocks/>
          </p:cNvCxnSpPr>
          <p:nvPr/>
        </p:nvCxnSpPr>
        <p:spPr>
          <a:xfrm flipV="1">
            <a:off x="3558792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2E759D-3184-48D3-992D-E58534884294}"/>
              </a:ext>
            </a:extLst>
          </p:cNvPr>
          <p:cNvCxnSpPr>
            <a:cxnSpLocks/>
          </p:cNvCxnSpPr>
          <p:nvPr/>
        </p:nvCxnSpPr>
        <p:spPr>
          <a:xfrm flipV="1">
            <a:off x="5171129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37837C-40F3-4A1F-8C18-2BB792D2A8A9}"/>
              </a:ext>
            </a:extLst>
          </p:cNvPr>
          <p:cNvCxnSpPr>
            <a:cxnSpLocks/>
          </p:cNvCxnSpPr>
          <p:nvPr/>
        </p:nvCxnSpPr>
        <p:spPr>
          <a:xfrm flipV="1">
            <a:off x="5171129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0E62587-FA8D-4AFA-A467-860C0EB9F25C}"/>
              </a:ext>
            </a:extLst>
          </p:cNvPr>
          <p:cNvCxnSpPr>
            <a:cxnSpLocks/>
          </p:cNvCxnSpPr>
          <p:nvPr/>
        </p:nvCxnSpPr>
        <p:spPr>
          <a:xfrm flipV="1">
            <a:off x="6684186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AB73F9-CD6C-4048-9546-42371800C7D7}"/>
              </a:ext>
            </a:extLst>
          </p:cNvPr>
          <p:cNvCxnSpPr>
            <a:cxnSpLocks/>
          </p:cNvCxnSpPr>
          <p:nvPr/>
        </p:nvCxnSpPr>
        <p:spPr>
          <a:xfrm flipV="1">
            <a:off x="6684186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F69D6C-80BB-4422-998B-979201E1741A}"/>
              </a:ext>
            </a:extLst>
          </p:cNvPr>
          <p:cNvCxnSpPr>
            <a:cxnSpLocks/>
          </p:cNvCxnSpPr>
          <p:nvPr/>
        </p:nvCxnSpPr>
        <p:spPr>
          <a:xfrm flipV="1">
            <a:off x="8293325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4161DCC-97F8-4CBD-9032-BA8345C0F44D}"/>
              </a:ext>
            </a:extLst>
          </p:cNvPr>
          <p:cNvCxnSpPr>
            <a:cxnSpLocks/>
          </p:cNvCxnSpPr>
          <p:nvPr/>
        </p:nvCxnSpPr>
        <p:spPr>
          <a:xfrm flipV="1">
            <a:off x="8293325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0795F7-AD44-4C33-8112-D14AD927B752}"/>
              </a:ext>
            </a:extLst>
          </p:cNvPr>
          <p:cNvCxnSpPr>
            <a:cxnSpLocks/>
          </p:cNvCxnSpPr>
          <p:nvPr/>
        </p:nvCxnSpPr>
        <p:spPr>
          <a:xfrm flipV="1">
            <a:off x="9949269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C826EA-9C88-4926-B5A3-34B267980636}"/>
              </a:ext>
            </a:extLst>
          </p:cNvPr>
          <p:cNvCxnSpPr>
            <a:cxnSpLocks/>
          </p:cNvCxnSpPr>
          <p:nvPr/>
        </p:nvCxnSpPr>
        <p:spPr>
          <a:xfrm flipV="1">
            <a:off x="9949269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D151C38-5324-4503-82AE-60EDCB74E110}"/>
              </a:ext>
            </a:extLst>
          </p:cNvPr>
          <p:cNvSpPr txBox="1"/>
          <p:nvPr/>
        </p:nvSpPr>
        <p:spPr>
          <a:xfrm>
            <a:off x="1010743" y="4775420"/>
            <a:ext cx="106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input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D7C0EA-E4BB-4506-9663-65A5F8F5F89A}"/>
              </a:ext>
            </a:extLst>
          </p:cNvPr>
          <p:cNvSpPr txBox="1"/>
          <p:nvPr/>
        </p:nvSpPr>
        <p:spPr>
          <a:xfrm>
            <a:off x="874821" y="3525910"/>
            <a:ext cx="1379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hidden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81CFB8-3823-401D-9E3C-45DE0BB6045E}"/>
              </a:ext>
            </a:extLst>
          </p:cNvPr>
          <p:cNvSpPr txBox="1"/>
          <p:nvPr/>
        </p:nvSpPr>
        <p:spPr>
          <a:xfrm>
            <a:off x="874821" y="2269864"/>
            <a:ext cx="1379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output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B14E607-348F-91C4-F8E9-249F8E98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408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Limitations of RNNs</a:t>
            </a:r>
          </a:p>
        </p:txBody>
      </p:sp>
    </p:spTree>
    <p:extLst>
      <p:ext uri="{BB962C8B-B14F-4D97-AF65-F5344CB8AC3E}">
        <p14:creationId xmlns:p14="http://schemas.microsoft.com/office/powerpoint/2010/main" val="287106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150AD5-3201-4ECE-B26C-649B51D9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6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19EE085-9F69-4AAA-9BB0-7D3BC3B35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E3B18B1D-9909-4D52-BB85-D8E6E3B96920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Vanishing and Exploding Gradients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72BE69-6D2D-45B2-A3FF-593F157A1729}"/>
              </a:ext>
            </a:extLst>
          </p:cNvPr>
          <p:cNvSpPr/>
          <p:nvPr/>
        </p:nvSpPr>
        <p:spPr>
          <a:xfrm>
            <a:off x="2957213" y="3464374"/>
            <a:ext cx="1203158" cy="442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10E7F9-7136-459B-82B2-1EC0F4C07EBC}"/>
              </a:ext>
            </a:extLst>
          </p:cNvPr>
          <p:cNvGrpSpPr/>
          <p:nvPr/>
        </p:nvGrpSpPr>
        <p:grpSpPr>
          <a:xfrm>
            <a:off x="4556675" y="3464374"/>
            <a:ext cx="1203158" cy="442762"/>
            <a:chOff x="3733708" y="3042694"/>
            <a:chExt cx="1203158" cy="4427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55AE5B-AF79-47B8-93FB-FA697C8B7001}"/>
                </a:ext>
              </a:extLst>
            </p:cNvPr>
            <p:cNvSpPr/>
            <p:nvPr/>
          </p:nvSpPr>
          <p:spPr>
            <a:xfrm>
              <a:off x="3733708" y="3042694"/>
              <a:ext cx="685892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769C4F-F025-4D7D-B46B-FCC2128199C0}"/>
                </a:ext>
              </a:extLst>
            </p:cNvPr>
            <p:cNvSpPr/>
            <p:nvPr/>
          </p:nvSpPr>
          <p:spPr>
            <a:xfrm>
              <a:off x="4419600" y="3042694"/>
              <a:ext cx="517266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2B864A-79E3-4382-88FE-E1803C5AADC4}"/>
              </a:ext>
            </a:extLst>
          </p:cNvPr>
          <p:cNvGrpSpPr/>
          <p:nvPr/>
        </p:nvGrpSpPr>
        <p:grpSpPr>
          <a:xfrm>
            <a:off x="6156137" y="3464374"/>
            <a:ext cx="1203158" cy="442762"/>
            <a:chOff x="3733708" y="3593328"/>
            <a:chExt cx="1203158" cy="44276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01976D-0721-42AB-BA82-992872284891}"/>
                </a:ext>
              </a:extLst>
            </p:cNvPr>
            <p:cNvSpPr/>
            <p:nvPr/>
          </p:nvSpPr>
          <p:spPr>
            <a:xfrm>
              <a:off x="3733708" y="3593328"/>
              <a:ext cx="359126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B9831A-0818-418C-BF74-16C759F7DC86}"/>
                </a:ext>
              </a:extLst>
            </p:cNvPr>
            <p:cNvSpPr/>
            <p:nvPr/>
          </p:nvSpPr>
          <p:spPr>
            <a:xfrm>
              <a:off x="4104924" y="3593328"/>
              <a:ext cx="416276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9DD7E3-6A97-4CFF-858C-21DAE7C1E13F}"/>
                </a:ext>
              </a:extLst>
            </p:cNvPr>
            <p:cNvSpPr/>
            <p:nvPr/>
          </p:nvSpPr>
          <p:spPr>
            <a:xfrm>
              <a:off x="4520590" y="3593328"/>
              <a:ext cx="416276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49EA51-2156-42DD-9531-764F6CCA24D2}"/>
              </a:ext>
            </a:extLst>
          </p:cNvPr>
          <p:cNvGrpSpPr/>
          <p:nvPr/>
        </p:nvGrpSpPr>
        <p:grpSpPr>
          <a:xfrm>
            <a:off x="7755599" y="3464374"/>
            <a:ext cx="1203158" cy="442762"/>
            <a:chOff x="3733708" y="4200970"/>
            <a:chExt cx="1203158" cy="44276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7CA0CB-DC5C-4F8D-B3A8-C0171CFA15BD}"/>
                </a:ext>
              </a:extLst>
            </p:cNvPr>
            <p:cNvSpPr/>
            <p:nvPr/>
          </p:nvSpPr>
          <p:spPr>
            <a:xfrm>
              <a:off x="3733708" y="4200970"/>
              <a:ext cx="215992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F2542F-E23F-491C-BB2C-087D1573E4E7}"/>
                </a:ext>
              </a:extLst>
            </p:cNvPr>
            <p:cNvSpPr/>
            <p:nvPr/>
          </p:nvSpPr>
          <p:spPr>
            <a:xfrm>
              <a:off x="3949700" y="4200970"/>
              <a:ext cx="279400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125210-E043-440D-AAA5-F45B17649027}"/>
                </a:ext>
              </a:extLst>
            </p:cNvPr>
            <p:cNvSpPr/>
            <p:nvPr/>
          </p:nvSpPr>
          <p:spPr>
            <a:xfrm>
              <a:off x="4236954" y="4200970"/>
              <a:ext cx="330813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AD8D06-D910-4D57-B110-94296EE420DC}"/>
                </a:ext>
              </a:extLst>
            </p:cNvPr>
            <p:cNvSpPr/>
            <p:nvPr/>
          </p:nvSpPr>
          <p:spPr>
            <a:xfrm>
              <a:off x="4573407" y="4200970"/>
              <a:ext cx="363459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B4B6F9-D4F0-4BAF-8FE0-E83C0974F3C8}"/>
              </a:ext>
            </a:extLst>
          </p:cNvPr>
          <p:cNvGrpSpPr/>
          <p:nvPr/>
        </p:nvGrpSpPr>
        <p:grpSpPr>
          <a:xfrm>
            <a:off x="9355063" y="3464374"/>
            <a:ext cx="1196523" cy="442762"/>
            <a:chOff x="3740342" y="4751604"/>
            <a:chExt cx="1196523" cy="44276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167594-8878-459D-9B6D-D1ABFB05C158}"/>
                </a:ext>
              </a:extLst>
            </p:cNvPr>
            <p:cNvSpPr/>
            <p:nvPr/>
          </p:nvSpPr>
          <p:spPr>
            <a:xfrm>
              <a:off x="3740342" y="4751604"/>
              <a:ext cx="124691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FDE593-9FFC-48B5-BE1D-05A381F9B61C}"/>
                </a:ext>
              </a:extLst>
            </p:cNvPr>
            <p:cNvSpPr/>
            <p:nvPr/>
          </p:nvSpPr>
          <p:spPr>
            <a:xfrm>
              <a:off x="3875900" y="4751604"/>
              <a:ext cx="215992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3BAE47-71FB-4BFE-B783-94D9EF5047FB}"/>
                </a:ext>
              </a:extLst>
            </p:cNvPr>
            <p:cNvSpPr/>
            <p:nvPr/>
          </p:nvSpPr>
          <p:spPr>
            <a:xfrm>
              <a:off x="4102759" y="4751604"/>
              <a:ext cx="215992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76A0DD-BFD4-439B-B269-18C25833A593}"/>
                </a:ext>
              </a:extLst>
            </p:cNvPr>
            <p:cNvSpPr/>
            <p:nvPr/>
          </p:nvSpPr>
          <p:spPr>
            <a:xfrm>
              <a:off x="4329619" y="4751604"/>
              <a:ext cx="257197" cy="442762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6111C38-0E06-4315-A1BA-32F43F89F4B9}"/>
                </a:ext>
              </a:extLst>
            </p:cNvPr>
            <p:cNvSpPr/>
            <p:nvPr/>
          </p:nvSpPr>
          <p:spPr>
            <a:xfrm>
              <a:off x="4586816" y="4751604"/>
              <a:ext cx="350049" cy="442762"/>
            </a:xfrm>
            <a:prstGeom prst="rect">
              <a:avLst/>
            </a:prstGeom>
            <a:solidFill>
              <a:srgbClr val="548235"/>
            </a:solidFill>
            <a:ln>
              <a:solidFill>
                <a:srgbClr val="548235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745AD9-1A87-478A-AA80-43237002AC86}"/>
              </a:ext>
            </a:extLst>
          </p:cNvPr>
          <p:cNvCxnSpPr>
            <a:cxnSpLocks/>
          </p:cNvCxnSpPr>
          <p:nvPr/>
        </p:nvCxnSpPr>
        <p:spPr>
          <a:xfrm>
            <a:off x="4198471" y="3777296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A348BB9-3610-41B8-942B-97668AB1A5FF}"/>
              </a:ext>
            </a:extLst>
          </p:cNvPr>
          <p:cNvCxnSpPr>
            <a:cxnSpLocks/>
          </p:cNvCxnSpPr>
          <p:nvPr/>
        </p:nvCxnSpPr>
        <p:spPr>
          <a:xfrm flipV="1">
            <a:off x="3558792" y="40507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38BE69-2759-4F47-9543-0182BCDB6FE8}"/>
              </a:ext>
            </a:extLst>
          </p:cNvPr>
          <p:cNvCxnSpPr>
            <a:cxnSpLocks/>
          </p:cNvCxnSpPr>
          <p:nvPr/>
        </p:nvCxnSpPr>
        <p:spPr>
          <a:xfrm flipV="1">
            <a:off x="3558792" y="27882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B5C68-0CCF-4CA2-8B44-2B2DA2CB8825}"/>
              </a:ext>
            </a:extLst>
          </p:cNvPr>
          <p:cNvCxnSpPr>
            <a:cxnSpLocks/>
          </p:cNvCxnSpPr>
          <p:nvPr/>
        </p:nvCxnSpPr>
        <p:spPr>
          <a:xfrm flipV="1">
            <a:off x="5171129" y="40507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1A13A2-A9FE-4F24-B752-41AB47336CF8}"/>
              </a:ext>
            </a:extLst>
          </p:cNvPr>
          <p:cNvCxnSpPr>
            <a:cxnSpLocks/>
          </p:cNvCxnSpPr>
          <p:nvPr/>
        </p:nvCxnSpPr>
        <p:spPr>
          <a:xfrm flipV="1">
            <a:off x="5171129" y="27882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2FC612-7D3D-4679-82F4-4C9F5C78E406}"/>
              </a:ext>
            </a:extLst>
          </p:cNvPr>
          <p:cNvCxnSpPr>
            <a:cxnSpLocks/>
          </p:cNvCxnSpPr>
          <p:nvPr/>
        </p:nvCxnSpPr>
        <p:spPr>
          <a:xfrm flipV="1">
            <a:off x="6684186" y="40507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225D16-F502-4796-AC81-7FD7F55E7D02}"/>
              </a:ext>
            </a:extLst>
          </p:cNvPr>
          <p:cNvCxnSpPr>
            <a:cxnSpLocks/>
          </p:cNvCxnSpPr>
          <p:nvPr/>
        </p:nvCxnSpPr>
        <p:spPr>
          <a:xfrm flipV="1">
            <a:off x="6684186" y="27882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DEF1F0-57E7-4079-8B4B-8817809D2795}"/>
              </a:ext>
            </a:extLst>
          </p:cNvPr>
          <p:cNvCxnSpPr>
            <a:cxnSpLocks/>
          </p:cNvCxnSpPr>
          <p:nvPr/>
        </p:nvCxnSpPr>
        <p:spPr>
          <a:xfrm flipV="1">
            <a:off x="8293325" y="40507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6D8998-BB8D-44A6-8DE4-5BE4C94E4C92}"/>
              </a:ext>
            </a:extLst>
          </p:cNvPr>
          <p:cNvCxnSpPr>
            <a:cxnSpLocks/>
          </p:cNvCxnSpPr>
          <p:nvPr/>
        </p:nvCxnSpPr>
        <p:spPr>
          <a:xfrm flipV="1">
            <a:off x="8293325" y="27882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9341C1-64CA-4686-A779-B73A6EE779A1}"/>
              </a:ext>
            </a:extLst>
          </p:cNvPr>
          <p:cNvCxnSpPr>
            <a:cxnSpLocks/>
          </p:cNvCxnSpPr>
          <p:nvPr/>
        </p:nvCxnSpPr>
        <p:spPr>
          <a:xfrm flipV="1">
            <a:off x="9949269" y="40507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08EE9E-6C31-4944-947C-74FD6300C5C8}"/>
              </a:ext>
            </a:extLst>
          </p:cNvPr>
          <p:cNvCxnSpPr>
            <a:cxnSpLocks/>
          </p:cNvCxnSpPr>
          <p:nvPr/>
        </p:nvCxnSpPr>
        <p:spPr>
          <a:xfrm flipV="1">
            <a:off x="9949269" y="27882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E19E42-95D9-4A84-9DE8-718A64E5A8E7}"/>
              </a:ext>
            </a:extLst>
          </p:cNvPr>
          <p:cNvSpPr txBox="1"/>
          <p:nvPr/>
        </p:nvSpPr>
        <p:spPr>
          <a:xfrm>
            <a:off x="1010743" y="4572220"/>
            <a:ext cx="106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input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3ED550-AB7F-45DD-AECF-84F14C873824}"/>
              </a:ext>
            </a:extLst>
          </p:cNvPr>
          <p:cNvSpPr txBox="1"/>
          <p:nvPr/>
        </p:nvSpPr>
        <p:spPr>
          <a:xfrm>
            <a:off x="874821" y="3322710"/>
            <a:ext cx="1379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hidden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6637EE-FC8C-44FC-BDE6-5688F4D8FB82}"/>
              </a:ext>
            </a:extLst>
          </p:cNvPr>
          <p:cNvSpPr txBox="1"/>
          <p:nvPr/>
        </p:nvSpPr>
        <p:spPr>
          <a:xfrm>
            <a:off x="874821" y="2066664"/>
            <a:ext cx="1379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C8EA2A-B0DF-45D0-BB60-943FEE552691}"/>
                  </a:ext>
                </a:extLst>
              </p:cNvPr>
              <p:cNvSpPr txBox="1"/>
              <p:nvPr/>
            </p:nvSpPr>
            <p:spPr>
              <a:xfrm>
                <a:off x="3292473" y="3454922"/>
                <a:ext cx="616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C8EA2A-B0DF-45D0-BB60-943FEE552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473" y="3454922"/>
                <a:ext cx="616617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B58CD-8C18-43D5-AD7F-A50FB1C39E2D}"/>
                  </a:ext>
                </a:extLst>
              </p:cNvPr>
              <p:cNvSpPr txBox="1"/>
              <p:nvPr/>
            </p:nvSpPr>
            <p:spPr>
              <a:xfrm>
                <a:off x="4866624" y="3454922"/>
                <a:ext cx="616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5B58CD-8C18-43D5-AD7F-A50FB1C39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624" y="3454922"/>
                <a:ext cx="616617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AF27EF3-04A5-4D61-B83E-50EED79A43EA}"/>
                  </a:ext>
                </a:extLst>
              </p:cNvPr>
              <p:cNvSpPr txBox="1"/>
              <p:nvPr/>
            </p:nvSpPr>
            <p:spPr>
              <a:xfrm>
                <a:off x="6481170" y="3454922"/>
                <a:ext cx="616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AF27EF3-04A5-4D61-B83E-50EED79A4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170" y="3454922"/>
                <a:ext cx="616617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01A115-F4A4-4F76-9C3B-39383DB136B9}"/>
                  </a:ext>
                </a:extLst>
              </p:cNvPr>
              <p:cNvSpPr txBox="1"/>
              <p:nvPr/>
            </p:nvSpPr>
            <p:spPr>
              <a:xfrm>
                <a:off x="8088837" y="3454922"/>
                <a:ext cx="616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01A115-F4A4-4F76-9C3B-39383DB13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837" y="3454922"/>
                <a:ext cx="616617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ED48124-7DE8-4747-B480-7661C43E4E50}"/>
                  </a:ext>
                </a:extLst>
              </p:cNvPr>
              <p:cNvSpPr txBox="1"/>
              <p:nvPr/>
            </p:nvSpPr>
            <p:spPr>
              <a:xfrm>
                <a:off x="9669867" y="3454922"/>
                <a:ext cx="616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ED48124-7DE8-4747-B480-7661C43E4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867" y="3454922"/>
                <a:ext cx="616617" cy="461665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BD5C5CB-077E-47A9-90BA-C2636577727D}"/>
                  </a:ext>
                </a:extLst>
              </p:cNvPr>
              <p:cNvSpPr txBox="1"/>
              <p:nvPr/>
            </p:nvSpPr>
            <p:spPr>
              <a:xfrm>
                <a:off x="3292473" y="4559616"/>
                <a:ext cx="616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BD5C5CB-077E-47A9-90BA-C26365777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473" y="4559616"/>
                <a:ext cx="61661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62E274B-760A-4458-A2B6-F848DB4EC3BB}"/>
                  </a:ext>
                </a:extLst>
              </p:cNvPr>
              <p:cNvSpPr txBox="1"/>
              <p:nvPr/>
            </p:nvSpPr>
            <p:spPr>
              <a:xfrm>
                <a:off x="4866624" y="4559616"/>
                <a:ext cx="616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62E274B-760A-4458-A2B6-F848DB4EC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624" y="4559616"/>
                <a:ext cx="61661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A117DB7-749F-421A-9B4E-631ABA65A18F}"/>
                  </a:ext>
                </a:extLst>
              </p:cNvPr>
              <p:cNvSpPr txBox="1"/>
              <p:nvPr/>
            </p:nvSpPr>
            <p:spPr>
              <a:xfrm>
                <a:off x="6406689" y="4559616"/>
                <a:ext cx="616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A117DB7-749F-421A-9B4E-631ABA65A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89" y="4559616"/>
                <a:ext cx="61661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CE29095-DE67-4AA0-98B4-513EB3E7917E}"/>
                  </a:ext>
                </a:extLst>
              </p:cNvPr>
              <p:cNvSpPr txBox="1"/>
              <p:nvPr/>
            </p:nvSpPr>
            <p:spPr>
              <a:xfrm>
                <a:off x="8025914" y="4559616"/>
                <a:ext cx="616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C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CE29095-DE67-4AA0-98B4-513EB3E79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914" y="4559616"/>
                <a:ext cx="61661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C4832E-AEDF-4BB1-A021-20284577DB31}"/>
                  </a:ext>
                </a:extLst>
              </p:cNvPr>
              <p:cNvSpPr txBox="1"/>
              <p:nvPr/>
            </p:nvSpPr>
            <p:spPr>
              <a:xfrm>
                <a:off x="9642565" y="4559616"/>
                <a:ext cx="616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548235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C4832E-AEDF-4BB1-A021-20284577D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565" y="4559616"/>
                <a:ext cx="61661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9C89F6A-5F6A-4566-BBDF-BC22F144F503}"/>
                  </a:ext>
                </a:extLst>
              </p:cNvPr>
              <p:cNvSpPr txBox="1"/>
              <p:nvPr/>
            </p:nvSpPr>
            <p:spPr>
              <a:xfrm>
                <a:off x="3292472" y="2354640"/>
                <a:ext cx="616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9C89F6A-5F6A-4566-BBDF-BC22F144F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472" y="2354640"/>
                <a:ext cx="616617" cy="461665"/>
              </a:xfrm>
              <a:prstGeom prst="rect">
                <a:avLst/>
              </a:prstGeom>
              <a:blipFill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3444EB3-A157-472A-A67E-B6E4006FAB46}"/>
                  </a:ext>
                </a:extLst>
              </p:cNvPr>
              <p:cNvSpPr txBox="1"/>
              <p:nvPr/>
            </p:nvSpPr>
            <p:spPr>
              <a:xfrm>
                <a:off x="4850602" y="2354640"/>
                <a:ext cx="616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3444EB3-A157-472A-A67E-B6E4006FA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602" y="2354640"/>
                <a:ext cx="616617" cy="461665"/>
              </a:xfrm>
              <a:prstGeom prst="rect">
                <a:avLst/>
              </a:prstGeom>
              <a:blipFill>
                <a:blip r:embed="rId1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6C6075-19B8-4AB7-94A3-AA88D5AC1512}"/>
                  </a:ext>
                </a:extLst>
              </p:cNvPr>
              <p:cNvSpPr txBox="1"/>
              <p:nvPr/>
            </p:nvSpPr>
            <p:spPr>
              <a:xfrm>
                <a:off x="6392406" y="2354640"/>
                <a:ext cx="616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6C6075-19B8-4AB7-94A3-AA88D5AC1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406" y="2354640"/>
                <a:ext cx="616617" cy="461665"/>
              </a:xfrm>
              <a:prstGeom prst="rect">
                <a:avLst/>
              </a:prstGeom>
              <a:blipFill>
                <a:blip r:embed="rId1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BDA1C1B-280B-4EBB-93B2-C63168EDE799}"/>
                  </a:ext>
                </a:extLst>
              </p:cNvPr>
              <p:cNvSpPr txBox="1"/>
              <p:nvPr/>
            </p:nvSpPr>
            <p:spPr>
              <a:xfrm>
                <a:off x="7950536" y="2354640"/>
                <a:ext cx="616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BDA1C1B-280B-4EBB-93B2-C63168EDE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536" y="2354640"/>
                <a:ext cx="616617" cy="461665"/>
              </a:xfrm>
              <a:prstGeom prst="rect">
                <a:avLst/>
              </a:prstGeom>
              <a:blipFill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8F17CF2-7303-4F68-83E5-C9A2125F26A7}"/>
                  </a:ext>
                </a:extLst>
              </p:cNvPr>
              <p:cNvSpPr txBox="1"/>
              <p:nvPr/>
            </p:nvSpPr>
            <p:spPr>
              <a:xfrm>
                <a:off x="9594062" y="2354640"/>
                <a:ext cx="616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8F17CF2-7303-4F68-83E5-C9A2125F2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062" y="2354640"/>
                <a:ext cx="616617" cy="461665"/>
              </a:xfrm>
              <a:prstGeom prst="rect">
                <a:avLst/>
              </a:prstGeom>
              <a:blipFill>
                <a:blip r:embed="rId1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B82CA8-D18C-4DE6-A71A-B781A974A962}"/>
              </a:ext>
            </a:extLst>
          </p:cNvPr>
          <p:cNvCxnSpPr>
            <a:cxnSpLocks/>
          </p:cNvCxnSpPr>
          <p:nvPr/>
        </p:nvCxnSpPr>
        <p:spPr>
          <a:xfrm flipH="1">
            <a:off x="4184183" y="3590332"/>
            <a:ext cx="32386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D3FBAFF-4640-47B0-9B40-B72F31B3DB4C}"/>
              </a:ext>
            </a:extLst>
          </p:cNvPr>
          <p:cNvCxnSpPr>
            <a:cxnSpLocks/>
          </p:cNvCxnSpPr>
          <p:nvPr/>
        </p:nvCxnSpPr>
        <p:spPr>
          <a:xfrm>
            <a:off x="5811951" y="3777296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68EDA5-87A8-4480-9161-84C1D11D5356}"/>
              </a:ext>
            </a:extLst>
          </p:cNvPr>
          <p:cNvCxnSpPr>
            <a:cxnSpLocks/>
          </p:cNvCxnSpPr>
          <p:nvPr/>
        </p:nvCxnSpPr>
        <p:spPr>
          <a:xfrm flipH="1">
            <a:off x="5797663" y="3590332"/>
            <a:ext cx="32386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AE47694-A047-43D4-A166-80874C2889F5}"/>
              </a:ext>
            </a:extLst>
          </p:cNvPr>
          <p:cNvCxnSpPr>
            <a:cxnSpLocks/>
          </p:cNvCxnSpPr>
          <p:nvPr/>
        </p:nvCxnSpPr>
        <p:spPr>
          <a:xfrm>
            <a:off x="7411413" y="3777296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27E3B8-4A69-4763-BDD2-52C638287BA3}"/>
              </a:ext>
            </a:extLst>
          </p:cNvPr>
          <p:cNvCxnSpPr>
            <a:cxnSpLocks/>
          </p:cNvCxnSpPr>
          <p:nvPr/>
        </p:nvCxnSpPr>
        <p:spPr>
          <a:xfrm flipH="1">
            <a:off x="7397125" y="3590332"/>
            <a:ext cx="32386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ADE6AF-FB04-4C0F-B015-A3EE223B001B}"/>
              </a:ext>
            </a:extLst>
          </p:cNvPr>
          <p:cNvCxnSpPr>
            <a:cxnSpLocks/>
          </p:cNvCxnSpPr>
          <p:nvPr/>
        </p:nvCxnSpPr>
        <p:spPr>
          <a:xfrm>
            <a:off x="9010877" y="3777296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672470B-8E40-44C9-9132-94991D8BB85E}"/>
              </a:ext>
            </a:extLst>
          </p:cNvPr>
          <p:cNvCxnSpPr>
            <a:cxnSpLocks/>
          </p:cNvCxnSpPr>
          <p:nvPr/>
        </p:nvCxnSpPr>
        <p:spPr>
          <a:xfrm>
            <a:off x="2633347" y="1399711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39798B5-64B0-4930-8907-E3BF200E1EDC}"/>
              </a:ext>
            </a:extLst>
          </p:cNvPr>
          <p:cNvCxnSpPr>
            <a:cxnSpLocks/>
          </p:cNvCxnSpPr>
          <p:nvPr/>
        </p:nvCxnSpPr>
        <p:spPr>
          <a:xfrm flipH="1">
            <a:off x="2633347" y="1742748"/>
            <a:ext cx="32386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8B26352-E997-4DFA-8555-020D90EC34F0}"/>
              </a:ext>
            </a:extLst>
          </p:cNvPr>
          <p:cNvSpPr txBox="1"/>
          <p:nvPr/>
        </p:nvSpPr>
        <p:spPr>
          <a:xfrm>
            <a:off x="2957213" y="1148104"/>
            <a:ext cx="164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Forward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6F768D-4FE0-4F46-A373-6032B29862A7}"/>
              </a:ext>
            </a:extLst>
          </p:cNvPr>
          <p:cNvSpPr txBox="1"/>
          <p:nvPr/>
        </p:nvSpPr>
        <p:spPr>
          <a:xfrm>
            <a:off x="2957213" y="1517293"/>
            <a:ext cx="164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7E773E4-3E18-4495-BEDE-9426C6516D80}"/>
                  </a:ext>
                </a:extLst>
              </p:cNvPr>
              <p:cNvSpPr txBox="1"/>
              <p:nvPr/>
            </p:nvSpPr>
            <p:spPr>
              <a:xfrm>
                <a:off x="4073558" y="2735580"/>
                <a:ext cx="616617" cy="72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7F7F7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7F7F7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7F7F7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7F7F7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7F7F7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7F7F7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7F7F7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7E773E4-3E18-4495-BEDE-9426C6516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558" y="2735580"/>
                <a:ext cx="616617" cy="7298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556431F-8B76-4A9E-8F3D-3481ADAE03FF}"/>
                  </a:ext>
                </a:extLst>
              </p:cNvPr>
              <p:cNvSpPr txBox="1"/>
              <p:nvPr/>
            </p:nvSpPr>
            <p:spPr>
              <a:xfrm>
                <a:off x="5607239" y="2735580"/>
                <a:ext cx="616617" cy="72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7F7F7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7F7F7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7F7F7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7F7F7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7F7F7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7F7F7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7F7F7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556431F-8B76-4A9E-8F3D-3481ADAE0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239" y="2735580"/>
                <a:ext cx="616617" cy="7298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57B0E0D-37B7-42CD-8769-6E9D566225F5}"/>
                  </a:ext>
                </a:extLst>
              </p:cNvPr>
              <p:cNvSpPr txBox="1"/>
              <p:nvPr/>
            </p:nvSpPr>
            <p:spPr>
              <a:xfrm>
                <a:off x="7246046" y="2735580"/>
                <a:ext cx="616617" cy="729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7F7F7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7F7F7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7F7F7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7F7F7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7F7F7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7F7F7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7F7F7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57B0E0D-37B7-42CD-8769-6E9D56622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046" y="2735580"/>
                <a:ext cx="616617" cy="7298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2354A4F-60BA-4A39-8BAC-D7044F123C31}"/>
              </a:ext>
            </a:extLst>
          </p:cNvPr>
          <p:cNvCxnSpPr>
            <a:cxnSpLocks/>
          </p:cNvCxnSpPr>
          <p:nvPr/>
        </p:nvCxnSpPr>
        <p:spPr>
          <a:xfrm>
            <a:off x="8420923" y="2810494"/>
            <a:ext cx="0" cy="5212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7DCDE6-20FA-44DD-AA29-83D1E5D1B52A}"/>
                  </a:ext>
                </a:extLst>
              </p:cNvPr>
              <p:cNvSpPr txBox="1"/>
              <p:nvPr/>
            </p:nvSpPr>
            <p:spPr>
              <a:xfrm>
                <a:off x="8407275" y="2735580"/>
                <a:ext cx="616617" cy="747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7F7F7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7F7F7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7F7F7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7F7F7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7F7F7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7F7F7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7F7F7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37DCDE6-20FA-44DD-AA29-83D1E5D1B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275" y="2735580"/>
                <a:ext cx="616617" cy="74738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B0F8E6-F3CF-4861-8BE7-E466B44AC94D}"/>
              </a:ext>
            </a:extLst>
          </p:cNvPr>
          <p:cNvCxnSpPr>
            <a:cxnSpLocks/>
          </p:cNvCxnSpPr>
          <p:nvPr/>
        </p:nvCxnSpPr>
        <p:spPr>
          <a:xfrm>
            <a:off x="8420923" y="4069297"/>
            <a:ext cx="0" cy="5212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5A1C874-0E38-421F-BFBA-EA12EB9FA0EC}"/>
              </a:ext>
            </a:extLst>
          </p:cNvPr>
          <p:cNvCxnSpPr>
            <a:cxnSpLocks/>
          </p:cNvCxnSpPr>
          <p:nvPr/>
        </p:nvCxnSpPr>
        <p:spPr>
          <a:xfrm>
            <a:off x="5276859" y="4069297"/>
            <a:ext cx="0" cy="5212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0DB4A91-308F-4B53-9568-B8012B9645B7}"/>
              </a:ext>
            </a:extLst>
          </p:cNvPr>
          <p:cNvCxnSpPr>
            <a:cxnSpLocks/>
          </p:cNvCxnSpPr>
          <p:nvPr/>
        </p:nvCxnSpPr>
        <p:spPr>
          <a:xfrm>
            <a:off x="6789478" y="4069297"/>
            <a:ext cx="0" cy="5212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3EA785E-A2D7-4BD4-868F-37FDB82EC8A9}"/>
              </a:ext>
            </a:extLst>
          </p:cNvPr>
          <p:cNvCxnSpPr>
            <a:cxnSpLocks/>
          </p:cNvCxnSpPr>
          <p:nvPr/>
        </p:nvCxnSpPr>
        <p:spPr>
          <a:xfrm>
            <a:off x="3657766" y="4069297"/>
            <a:ext cx="0" cy="5212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130E7AD-48BF-4609-8822-FE4EE38C3D87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FD0DA5-0126-45A7-9F64-6A86AEADE07B}"/>
              </a:ext>
            </a:extLst>
          </p:cNvPr>
          <p:cNvSpPr txBox="1"/>
          <p:nvPr/>
        </p:nvSpPr>
        <p:spPr>
          <a:xfrm>
            <a:off x="10631990" y="3109272"/>
            <a:ext cx="781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448EDC7-1F5E-473C-AC4C-EFA1EE73163F}"/>
                  </a:ext>
                </a:extLst>
              </p:cNvPr>
              <p:cNvSpPr txBox="1"/>
              <p:nvPr/>
            </p:nvSpPr>
            <p:spPr>
              <a:xfrm>
                <a:off x="2003533" y="5465239"/>
                <a:ext cx="814838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+mj-lt"/>
                  </a:rPr>
                  <a:t>Longer input sequence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200" dirty="0">
                    <a:latin typeface="+mj-lt"/>
                  </a:rPr>
                  <a:t> </a:t>
                </a:r>
              </a:p>
              <a:p>
                <a:pPr algn="ctr"/>
                <a:r>
                  <a:rPr lang="en-US" sz="3200" dirty="0">
                    <a:solidFill>
                      <a:srgbClr val="FF0000"/>
                    </a:solidFill>
                    <a:latin typeface="+mj-lt"/>
                  </a:rPr>
                  <a:t>higher risk of Vanishing/Exploding Gradients!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448EDC7-1F5E-473C-AC4C-EFA1EE731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533" y="5465239"/>
                <a:ext cx="8148385" cy="1077218"/>
              </a:xfrm>
              <a:prstGeom prst="rect">
                <a:avLst/>
              </a:prstGeom>
              <a:blipFill>
                <a:blip r:embed="rId23"/>
                <a:stretch>
                  <a:fillRect t="-681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094FFA14-E695-4B99-94F4-377CABB5FB53}"/>
              </a:ext>
            </a:extLst>
          </p:cNvPr>
          <p:cNvSpPr/>
          <p:nvPr/>
        </p:nvSpPr>
        <p:spPr>
          <a:xfrm rot="16200000">
            <a:off x="6765992" y="1464802"/>
            <a:ext cx="212725" cy="735846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3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150AD5-3201-4ECE-B26C-649B51D9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7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19EE085-9F69-4AAA-9BB0-7D3BC3B35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E3B18B1D-9909-4D52-BB85-D8E6E3B96920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RNN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BA2C9-F3C9-4969-97D9-73ED6591EEC9}"/>
              </a:ext>
            </a:extLst>
          </p:cNvPr>
          <p:cNvSpPr txBox="1"/>
          <p:nvPr/>
        </p:nvSpPr>
        <p:spPr>
          <a:xfrm>
            <a:off x="3054529" y="4785429"/>
            <a:ext cx="106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Hello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05CA6-0345-45AD-B22E-009256B6EBEC}"/>
              </a:ext>
            </a:extLst>
          </p:cNvPr>
          <p:cNvSpPr txBox="1"/>
          <p:nvPr/>
        </p:nvSpPr>
        <p:spPr>
          <a:xfrm>
            <a:off x="2594842" y="2360678"/>
            <a:ext cx="1980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안녕하세요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B2C57A-B7D2-4B8E-8FD4-B24F3AA637E7}"/>
              </a:ext>
            </a:extLst>
          </p:cNvPr>
          <p:cNvSpPr/>
          <p:nvPr/>
        </p:nvSpPr>
        <p:spPr>
          <a:xfrm>
            <a:off x="2957213" y="3667574"/>
            <a:ext cx="1203158" cy="442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E2B47C9-71F3-455B-B02F-9D60B1E11EE1}"/>
              </a:ext>
            </a:extLst>
          </p:cNvPr>
          <p:cNvCxnSpPr>
            <a:cxnSpLocks/>
          </p:cNvCxnSpPr>
          <p:nvPr/>
        </p:nvCxnSpPr>
        <p:spPr>
          <a:xfrm flipV="1">
            <a:off x="3558792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F897A7-9406-4F96-AD1D-E6676A0E8CC2}"/>
              </a:ext>
            </a:extLst>
          </p:cNvPr>
          <p:cNvCxnSpPr>
            <a:cxnSpLocks/>
          </p:cNvCxnSpPr>
          <p:nvPr/>
        </p:nvCxnSpPr>
        <p:spPr>
          <a:xfrm flipV="1">
            <a:off x="3558792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D151C38-5324-4503-82AE-60EDCB74E110}"/>
              </a:ext>
            </a:extLst>
          </p:cNvPr>
          <p:cNvSpPr txBox="1"/>
          <p:nvPr/>
        </p:nvSpPr>
        <p:spPr>
          <a:xfrm>
            <a:off x="1010743" y="4775420"/>
            <a:ext cx="106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input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D7C0EA-E4BB-4506-9663-65A5F8F5F89A}"/>
              </a:ext>
            </a:extLst>
          </p:cNvPr>
          <p:cNvSpPr txBox="1"/>
          <p:nvPr/>
        </p:nvSpPr>
        <p:spPr>
          <a:xfrm>
            <a:off x="874821" y="3525910"/>
            <a:ext cx="1379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hidden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81CFB8-3823-401D-9E3C-45DE0BB6045E}"/>
              </a:ext>
            </a:extLst>
          </p:cNvPr>
          <p:cNvSpPr txBox="1"/>
          <p:nvPr/>
        </p:nvSpPr>
        <p:spPr>
          <a:xfrm>
            <a:off x="874821" y="2269864"/>
            <a:ext cx="1379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0988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150AD5-3201-4ECE-B26C-649B51D9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8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19EE085-9F69-4AAA-9BB0-7D3BC3B35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E3B18B1D-9909-4D52-BB85-D8E6E3B96920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RNN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BA2C9-F3C9-4969-97D9-73ED6591EEC9}"/>
              </a:ext>
            </a:extLst>
          </p:cNvPr>
          <p:cNvSpPr txBox="1"/>
          <p:nvPr/>
        </p:nvSpPr>
        <p:spPr>
          <a:xfrm>
            <a:off x="3054529" y="4785429"/>
            <a:ext cx="106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Hello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05CA6-0345-45AD-B22E-009256B6EBEC}"/>
              </a:ext>
            </a:extLst>
          </p:cNvPr>
          <p:cNvSpPr txBox="1"/>
          <p:nvPr/>
        </p:nvSpPr>
        <p:spPr>
          <a:xfrm>
            <a:off x="2594842" y="2360678"/>
            <a:ext cx="1980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안녕하세요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B2C57A-B7D2-4B8E-8FD4-B24F3AA637E7}"/>
              </a:ext>
            </a:extLst>
          </p:cNvPr>
          <p:cNvSpPr/>
          <p:nvPr/>
        </p:nvSpPr>
        <p:spPr>
          <a:xfrm>
            <a:off x="2957213" y="3667574"/>
            <a:ext cx="1203158" cy="442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97135C-7766-4225-A518-B4875F9D0ED6}"/>
              </a:ext>
            </a:extLst>
          </p:cNvPr>
          <p:cNvGrpSpPr/>
          <p:nvPr/>
        </p:nvGrpSpPr>
        <p:grpSpPr>
          <a:xfrm>
            <a:off x="4556675" y="3667574"/>
            <a:ext cx="1203158" cy="442762"/>
            <a:chOff x="3733708" y="3042694"/>
            <a:chExt cx="1203158" cy="4427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2CA1A4-1CAA-4629-8BBB-6428FE8725E9}"/>
                </a:ext>
              </a:extLst>
            </p:cNvPr>
            <p:cNvSpPr/>
            <p:nvPr/>
          </p:nvSpPr>
          <p:spPr>
            <a:xfrm>
              <a:off x="3733708" y="3042694"/>
              <a:ext cx="685892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B43B6B7-C718-49EA-A31C-6CD153ED25CC}"/>
                </a:ext>
              </a:extLst>
            </p:cNvPr>
            <p:cNvSpPr/>
            <p:nvPr/>
          </p:nvSpPr>
          <p:spPr>
            <a:xfrm>
              <a:off x="4419600" y="3042694"/>
              <a:ext cx="517266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B12A21-0BDB-42B7-9A2E-31AB0AB159F2}"/>
              </a:ext>
            </a:extLst>
          </p:cNvPr>
          <p:cNvCxnSpPr>
            <a:cxnSpLocks/>
          </p:cNvCxnSpPr>
          <p:nvPr/>
        </p:nvCxnSpPr>
        <p:spPr>
          <a:xfrm>
            <a:off x="4198471" y="3892549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FCCAF03-2C88-46D5-BD23-29F7CB524D52}"/>
              </a:ext>
            </a:extLst>
          </p:cNvPr>
          <p:cNvSpPr txBox="1"/>
          <p:nvPr/>
        </p:nvSpPr>
        <p:spPr>
          <a:xfrm>
            <a:off x="4770025" y="4785429"/>
            <a:ext cx="685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+mj-lt"/>
              </a:rPr>
              <a:t>my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110B75-0E0D-4B78-AE1A-843408AC08B4}"/>
              </a:ext>
            </a:extLst>
          </p:cNvPr>
          <p:cNvSpPr txBox="1"/>
          <p:nvPr/>
        </p:nvSpPr>
        <p:spPr>
          <a:xfrm>
            <a:off x="4846535" y="2360678"/>
            <a:ext cx="580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</a:rPr>
              <a:t>제</a:t>
            </a:r>
            <a:endParaRPr lang="en-US" sz="2800" dirty="0">
              <a:solidFill>
                <a:srgbClr val="FFC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E2B47C9-71F3-455B-B02F-9D60B1E11EE1}"/>
              </a:ext>
            </a:extLst>
          </p:cNvPr>
          <p:cNvCxnSpPr>
            <a:cxnSpLocks/>
          </p:cNvCxnSpPr>
          <p:nvPr/>
        </p:nvCxnSpPr>
        <p:spPr>
          <a:xfrm flipV="1">
            <a:off x="3558792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F897A7-9406-4F96-AD1D-E6676A0E8CC2}"/>
              </a:ext>
            </a:extLst>
          </p:cNvPr>
          <p:cNvCxnSpPr>
            <a:cxnSpLocks/>
          </p:cNvCxnSpPr>
          <p:nvPr/>
        </p:nvCxnSpPr>
        <p:spPr>
          <a:xfrm flipV="1">
            <a:off x="3558792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2E759D-3184-48D3-992D-E58534884294}"/>
              </a:ext>
            </a:extLst>
          </p:cNvPr>
          <p:cNvCxnSpPr>
            <a:cxnSpLocks/>
          </p:cNvCxnSpPr>
          <p:nvPr/>
        </p:nvCxnSpPr>
        <p:spPr>
          <a:xfrm flipV="1">
            <a:off x="5171129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37837C-40F3-4A1F-8C18-2BB792D2A8A9}"/>
              </a:ext>
            </a:extLst>
          </p:cNvPr>
          <p:cNvCxnSpPr>
            <a:cxnSpLocks/>
          </p:cNvCxnSpPr>
          <p:nvPr/>
        </p:nvCxnSpPr>
        <p:spPr>
          <a:xfrm flipV="1">
            <a:off x="5171129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D151C38-5324-4503-82AE-60EDCB74E110}"/>
              </a:ext>
            </a:extLst>
          </p:cNvPr>
          <p:cNvSpPr txBox="1"/>
          <p:nvPr/>
        </p:nvSpPr>
        <p:spPr>
          <a:xfrm>
            <a:off x="1010743" y="4775420"/>
            <a:ext cx="106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input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D7C0EA-E4BB-4506-9663-65A5F8F5F89A}"/>
              </a:ext>
            </a:extLst>
          </p:cNvPr>
          <p:cNvSpPr txBox="1"/>
          <p:nvPr/>
        </p:nvSpPr>
        <p:spPr>
          <a:xfrm>
            <a:off x="874821" y="3525910"/>
            <a:ext cx="1379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hidden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81CFB8-3823-401D-9E3C-45DE0BB6045E}"/>
              </a:ext>
            </a:extLst>
          </p:cNvPr>
          <p:cNvSpPr txBox="1"/>
          <p:nvPr/>
        </p:nvSpPr>
        <p:spPr>
          <a:xfrm>
            <a:off x="874821" y="2269864"/>
            <a:ext cx="1379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2794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150AD5-3201-4ECE-B26C-649B51D9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9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19EE085-9F69-4AAA-9BB0-7D3BC3B35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E3B18B1D-9909-4D52-BB85-D8E6E3B96920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RNN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BA2C9-F3C9-4969-97D9-73ED6591EEC9}"/>
              </a:ext>
            </a:extLst>
          </p:cNvPr>
          <p:cNvSpPr txBox="1"/>
          <p:nvPr/>
        </p:nvSpPr>
        <p:spPr>
          <a:xfrm>
            <a:off x="3054529" y="4785429"/>
            <a:ext cx="106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Hello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05CA6-0345-45AD-B22E-009256B6EBEC}"/>
              </a:ext>
            </a:extLst>
          </p:cNvPr>
          <p:cNvSpPr txBox="1"/>
          <p:nvPr/>
        </p:nvSpPr>
        <p:spPr>
          <a:xfrm>
            <a:off x="2594842" y="2360678"/>
            <a:ext cx="1980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안녕하세요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B2C57A-B7D2-4B8E-8FD4-B24F3AA637E7}"/>
              </a:ext>
            </a:extLst>
          </p:cNvPr>
          <p:cNvSpPr/>
          <p:nvPr/>
        </p:nvSpPr>
        <p:spPr>
          <a:xfrm>
            <a:off x="2957213" y="3667574"/>
            <a:ext cx="1203158" cy="442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97135C-7766-4225-A518-B4875F9D0ED6}"/>
              </a:ext>
            </a:extLst>
          </p:cNvPr>
          <p:cNvGrpSpPr/>
          <p:nvPr/>
        </p:nvGrpSpPr>
        <p:grpSpPr>
          <a:xfrm>
            <a:off x="4556675" y="3667574"/>
            <a:ext cx="1203158" cy="442762"/>
            <a:chOff x="3733708" y="3042694"/>
            <a:chExt cx="1203158" cy="4427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2CA1A4-1CAA-4629-8BBB-6428FE8725E9}"/>
                </a:ext>
              </a:extLst>
            </p:cNvPr>
            <p:cNvSpPr/>
            <p:nvPr/>
          </p:nvSpPr>
          <p:spPr>
            <a:xfrm>
              <a:off x="3733708" y="3042694"/>
              <a:ext cx="685892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B43B6B7-C718-49EA-A31C-6CD153ED25CC}"/>
                </a:ext>
              </a:extLst>
            </p:cNvPr>
            <p:cNvSpPr/>
            <p:nvPr/>
          </p:nvSpPr>
          <p:spPr>
            <a:xfrm>
              <a:off x="4419600" y="3042694"/>
              <a:ext cx="517266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F1566E-FFD7-4833-8AF8-759345B4D367}"/>
              </a:ext>
            </a:extLst>
          </p:cNvPr>
          <p:cNvGrpSpPr/>
          <p:nvPr/>
        </p:nvGrpSpPr>
        <p:grpSpPr>
          <a:xfrm>
            <a:off x="6156137" y="3667574"/>
            <a:ext cx="1203158" cy="442762"/>
            <a:chOff x="3733708" y="3593328"/>
            <a:chExt cx="1203158" cy="44276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464C3F-354A-4FDE-B862-5876524040E2}"/>
                </a:ext>
              </a:extLst>
            </p:cNvPr>
            <p:cNvSpPr/>
            <p:nvPr/>
          </p:nvSpPr>
          <p:spPr>
            <a:xfrm>
              <a:off x="3733708" y="3593328"/>
              <a:ext cx="359126" cy="442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7D4418-F068-497B-8C4E-B979536E9954}"/>
                </a:ext>
              </a:extLst>
            </p:cNvPr>
            <p:cNvSpPr/>
            <p:nvPr/>
          </p:nvSpPr>
          <p:spPr>
            <a:xfrm>
              <a:off x="4104924" y="3593328"/>
              <a:ext cx="416276" cy="44276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302740-8762-451A-A639-86F39292EDC4}"/>
                </a:ext>
              </a:extLst>
            </p:cNvPr>
            <p:cNvSpPr/>
            <p:nvPr/>
          </p:nvSpPr>
          <p:spPr>
            <a:xfrm>
              <a:off x="4520590" y="3593328"/>
              <a:ext cx="416276" cy="442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B12A21-0BDB-42B7-9A2E-31AB0AB159F2}"/>
              </a:ext>
            </a:extLst>
          </p:cNvPr>
          <p:cNvCxnSpPr>
            <a:cxnSpLocks/>
          </p:cNvCxnSpPr>
          <p:nvPr/>
        </p:nvCxnSpPr>
        <p:spPr>
          <a:xfrm>
            <a:off x="4198471" y="3892549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B8A041-79D6-40EB-84F4-67AC243857F9}"/>
              </a:ext>
            </a:extLst>
          </p:cNvPr>
          <p:cNvCxnSpPr>
            <a:cxnSpLocks/>
          </p:cNvCxnSpPr>
          <p:nvPr/>
        </p:nvCxnSpPr>
        <p:spPr>
          <a:xfrm>
            <a:off x="5805021" y="3892549"/>
            <a:ext cx="3238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FCCAF03-2C88-46D5-BD23-29F7CB524D52}"/>
              </a:ext>
            </a:extLst>
          </p:cNvPr>
          <p:cNvSpPr txBox="1"/>
          <p:nvPr/>
        </p:nvSpPr>
        <p:spPr>
          <a:xfrm>
            <a:off x="4770025" y="4785429"/>
            <a:ext cx="685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+mj-lt"/>
              </a:rPr>
              <a:t>my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1CDFD1-4C70-4623-923F-2576536CF6A4}"/>
              </a:ext>
            </a:extLst>
          </p:cNvPr>
          <p:cNvSpPr txBox="1"/>
          <p:nvPr/>
        </p:nvSpPr>
        <p:spPr>
          <a:xfrm>
            <a:off x="6213888" y="4785429"/>
            <a:ext cx="1203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+mj-lt"/>
              </a:rPr>
              <a:t>name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110B75-0E0D-4B78-AE1A-843408AC08B4}"/>
              </a:ext>
            </a:extLst>
          </p:cNvPr>
          <p:cNvSpPr txBox="1"/>
          <p:nvPr/>
        </p:nvSpPr>
        <p:spPr>
          <a:xfrm>
            <a:off x="4846535" y="2360678"/>
            <a:ext cx="580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</a:rPr>
              <a:t>제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625B76-6AF3-49D7-B66D-1C765099A1C6}"/>
              </a:ext>
            </a:extLst>
          </p:cNvPr>
          <p:cNvSpPr txBox="1"/>
          <p:nvPr/>
        </p:nvSpPr>
        <p:spPr>
          <a:xfrm>
            <a:off x="6024705" y="2360678"/>
            <a:ext cx="1336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0070C0"/>
                </a:solidFill>
              </a:rPr>
              <a:t>이름</a:t>
            </a:r>
            <a:endParaRPr lang="en-US" sz="2800" dirty="0">
              <a:solidFill>
                <a:srgbClr val="FFC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E2B47C9-71F3-455B-B02F-9D60B1E11EE1}"/>
              </a:ext>
            </a:extLst>
          </p:cNvPr>
          <p:cNvCxnSpPr>
            <a:cxnSpLocks/>
          </p:cNvCxnSpPr>
          <p:nvPr/>
        </p:nvCxnSpPr>
        <p:spPr>
          <a:xfrm flipV="1">
            <a:off x="3558792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F897A7-9406-4F96-AD1D-E6676A0E8CC2}"/>
              </a:ext>
            </a:extLst>
          </p:cNvPr>
          <p:cNvCxnSpPr>
            <a:cxnSpLocks/>
          </p:cNvCxnSpPr>
          <p:nvPr/>
        </p:nvCxnSpPr>
        <p:spPr>
          <a:xfrm flipV="1">
            <a:off x="3558792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2E759D-3184-48D3-992D-E58534884294}"/>
              </a:ext>
            </a:extLst>
          </p:cNvPr>
          <p:cNvCxnSpPr>
            <a:cxnSpLocks/>
          </p:cNvCxnSpPr>
          <p:nvPr/>
        </p:nvCxnSpPr>
        <p:spPr>
          <a:xfrm flipV="1">
            <a:off x="5171129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37837C-40F3-4A1F-8C18-2BB792D2A8A9}"/>
              </a:ext>
            </a:extLst>
          </p:cNvPr>
          <p:cNvCxnSpPr>
            <a:cxnSpLocks/>
          </p:cNvCxnSpPr>
          <p:nvPr/>
        </p:nvCxnSpPr>
        <p:spPr>
          <a:xfrm flipV="1">
            <a:off x="5171129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0E62587-FA8D-4AFA-A467-860C0EB9F25C}"/>
              </a:ext>
            </a:extLst>
          </p:cNvPr>
          <p:cNvCxnSpPr>
            <a:cxnSpLocks/>
          </p:cNvCxnSpPr>
          <p:nvPr/>
        </p:nvCxnSpPr>
        <p:spPr>
          <a:xfrm flipV="1">
            <a:off x="6684186" y="4253983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AB73F9-CD6C-4048-9546-42371800C7D7}"/>
              </a:ext>
            </a:extLst>
          </p:cNvPr>
          <p:cNvCxnSpPr>
            <a:cxnSpLocks/>
          </p:cNvCxnSpPr>
          <p:nvPr/>
        </p:nvCxnSpPr>
        <p:spPr>
          <a:xfrm flipV="1">
            <a:off x="6684186" y="2991469"/>
            <a:ext cx="0" cy="5214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D151C38-5324-4503-82AE-60EDCB74E110}"/>
              </a:ext>
            </a:extLst>
          </p:cNvPr>
          <p:cNvSpPr txBox="1"/>
          <p:nvPr/>
        </p:nvSpPr>
        <p:spPr>
          <a:xfrm>
            <a:off x="1010743" y="4775420"/>
            <a:ext cx="106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input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D7C0EA-E4BB-4506-9663-65A5F8F5F89A}"/>
              </a:ext>
            </a:extLst>
          </p:cNvPr>
          <p:cNvSpPr txBox="1"/>
          <p:nvPr/>
        </p:nvSpPr>
        <p:spPr>
          <a:xfrm>
            <a:off x="874821" y="3525910"/>
            <a:ext cx="1379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hidden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81CFB8-3823-401D-9E3C-45DE0BB6045E}"/>
              </a:ext>
            </a:extLst>
          </p:cNvPr>
          <p:cNvSpPr txBox="1"/>
          <p:nvPr/>
        </p:nvSpPr>
        <p:spPr>
          <a:xfrm>
            <a:off x="874821" y="2269864"/>
            <a:ext cx="1379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1967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8067</TotalTime>
  <Words>1649</Words>
  <Application>Microsoft Office PowerPoint</Application>
  <PresentationFormat>Widescreen</PresentationFormat>
  <Paragraphs>651</Paragraphs>
  <Slides>47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Abadi Extra Light</vt:lpstr>
      <vt:lpstr>Arial</vt:lpstr>
      <vt:lpstr>Calibri</vt:lpstr>
      <vt:lpstr>Calibri Light</vt:lpstr>
      <vt:lpstr>Cambria Math</vt:lpstr>
      <vt:lpstr>Office Theme</vt:lpstr>
      <vt:lpstr>PowerPoint Presentation</vt:lpstr>
      <vt:lpstr>Previously in EEP 596…</vt:lpstr>
      <vt:lpstr>OUTLINE</vt:lpstr>
      <vt:lpstr>Transformer Motivation Limitations of RNNs with sequence data Seq2Seq and attention Attention is all you need </vt:lpstr>
      <vt:lpstr>Limitations of RNNs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Self-attention layer Overview Key, Query, Value retrieval process Multi-headed attention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Transformer Architecture Encoder Decoder Transformer vs RNN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Transformer Applications NLP Computer Vision Multi-modal Audio and Speech Signal processing</vt:lpstr>
      <vt:lpstr>PowerPoint Presentation</vt:lpstr>
      <vt:lpstr>PowerPoint Presentation</vt:lpstr>
      <vt:lpstr>PowerPoint Presentation</vt:lpstr>
      <vt:lpstr>PowerPoint Presentation</vt:lpstr>
      <vt:lpstr>Next episode in EEP 596…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Jimin Kim</dc:creator>
  <cp:lastModifiedBy>Jimin Kim</cp:lastModifiedBy>
  <cp:revision>2110</cp:revision>
  <dcterms:created xsi:type="dcterms:W3CDTF">2022-03-09T02:38:51Z</dcterms:created>
  <dcterms:modified xsi:type="dcterms:W3CDTF">2024-11-14T04:12:16Z</dcterms:modified>
</cp:coreProperties>
</file>