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DA5-F0EA-4EBD-9FDC-8E90B44A5797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ldp.org/LDP/abs/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Bash is your friend.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(hopefully not the only one)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15140" y="6215082"/>
            <a:ext cx="224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Chris </a:t>
            </a:r>
            <a:r>
              <a:rPr lang="en-GB" dirty="0" err="1" smtClean="0"/>
              <a:t>Filo</a:t>
            </a:r>
            <a:r>
              <a:rPr lang="en-GB" dirty="0" smtClean="0"/>
              <a:t> </a:t>
            </a:r>
            <a:r>
              <a:rPr lang="en-GB" dirty="0" err="1" smtClean="0"/>
              <a:t>Gorgolewski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Pipes and redirecting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  <a:cs typeface="Courier New" pitchFamily="49" charset="0"/>
              </a:rPr>
              <a:t>Run two command in a sequence: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md1 &amp;&amp; cmd2 &amp;&amp; cmd3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cmd1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cmd2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|| cmd3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+mj-lt"/>
                <a:cs typeface="Courier New" pitchFamily="49" charset="0"/>
              </a:rPr>
              <a:t>Sending output of one command as an input to another: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history |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my_simulation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Superpowers!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  <a:cs typeface="Courier New" pitchFamily="49" charset="0"/>
              </a:rPr>
              <a:t>How to execute one command as a root:</a:t>
            </a: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cmd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+mj-lt"/>
                <a:cs typeface="Courier New" pitchFamily="49" charset="0"/>
              </a:rPr>
              <a:t>How to become a root:</a:t>
            </a: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–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What if root does not have a password?</a:t>
            </a: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 &lt;where&gt; &lt;what&gt; -exec '{}'\;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 . –name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–print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+mj-lt"/>
                <a:cs typeface="Courier New" pitchFamily="49" charset="0"/>
              </a:rPr>
              <a:t>Arguments: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-perm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-user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-type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in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"query" file.txt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+mj-lt"/>
                <a:cs typeface="Courier New" pitchFamily="49" charset="0"/>
              </a:rPr>
              <a:t>Recursive: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"query" file.txt –r -H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for subject in "s01" "s02" "s03"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echo $subject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+mj-lt"/>
                <a:cs typeface="Courier New" pitchFamily="49" charset="0"/>
              </a:rPr>
              <a:t>Oneliner</a:t>
            </a: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for subject in "s01" "s02" "s03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"; do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echo $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subject; done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if 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subject_no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&gt; 2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echo 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subject_no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!#/bin/bash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MY_VAR = "whatever"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echo $MY_VAR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!#/bin/bash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# all arguments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echo $@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#selected arguments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echo $1 $2 $3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  <a:hlinkClick r:id="rId2"/>
              </a:rPr>
              <a:t>www.tldp.org/LDP/abs/html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env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echo $PATH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export $PATH=$PATH:/my/path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unset $SOME_VARIABLE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alias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my_alias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='echo "focus!"'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my_alias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unalias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my_alias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aliases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jupiter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–X s0786143@jupiter1'</a:t>
            </a:r>
          </a:p>
          <a:p>
            <a:pPr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–al'</a:t>
            </a:r>
          </a:p>
          <a:p>
            <a:pPr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–h'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psx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aux |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'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lias ..='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..'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customizations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.profile </a:t>
            </a:r>
            <a:r>
              <a:rPr lang="en-GB" dirty="0" smtClean="0">
                <a:latin typeface="+mj-lt"/>
                <a:cs typeface="Courier New" pitchFamily="49" charset="0"/>
              </a:rPr>
              <a:t>– read by non-</a:t>
            </a:r>
            <a:r>
              <a:rPr lang="en-GB" dirty="0" err="1" smtClean="0">
                <a:latin typeface="+mj-lt"/>
                <a:cs typeface="Courier New" pitchFamily="49" charset="0"/>
              </a:rPr>
              <a:t>iteractive</a:t>
            </a:r>
            <a:r>
              <a:rPr lang="en-GB" dirty="0" smtClean="0">
                <a:latin typeface="+mj-lt"/>
                <a:cs typeface="Courier New" pitchFamily="49" charset="0"/>
              </a:rPr>
              <a:t> shells (like your Window Manager)</a:t>
            </a: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+mj-lt"/>
                <a:cs typeface="Courier New" pitchFamily="49" charset="0"/>
              </a:rPr>
              <a:t>– read by bash</a:t>
            </a: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bash_profile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+mj-lt"/>
                <a:cs typeface="Courier New" pitchFamily="49" charset="0"/>
              </a:rPr>
              <a:t>– read by both</a:t>
            </a:r>
            <a:endParaRPr lang="en-GB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variable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$PS1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latin typeface="+mj-lt"/>
                <a:cs typeface="Courier New" pitchFamily="49" charset="0"/>
              </a:rPr>
              <a:t>Bash prompt helps you quickly learn about your environment:</a:t>
            </a:r>
          </a:p>
          <a:p>
            <a:pPr lvl="1"/>
            <a:r>
              <a:rPr lang="en-GB" dirty="0" smtClean="0">
                <a:latin typeface="+mj-lt"/>
                <a:cs typeface="Courier New" pitchFamily="49" charset="0"/>
              </a:rPr>
              <a:t>Username</a:t>
            </a:r>
          </a:p>
          <a:p>
            <a:pPr lvl="1"/>
            <a:r>
              <a:rPr lang="en-GB" dirty="0" smtClean="0">
                <a:latin typeface="+mj-lt"/>
                <a:cs typeface="Courier New" pitchFamily="49" charset="0"/>
              </a:rPr>
              <a:t>Host</a:t>
            </a:r>
          </a:p>
          <a:p>
            <a:pPr lvl="1"/>
            <a:r>
              <a:rPr lang="en-GB" dirty="0" smtClean="0">
                <a:latin typeface="+mj-lt"/>
                <a:cs typeface="Courier New" pitchFamily="49" charset="0"/>
              </a:rPr>
              <a:t>Current working directory</a:t>
            </a:r>
          </a:p>
          <a:p>
            <a:pPr lvl="1"/>
            <a:r>
              <a:rPr lang="en-GB" dirty="0" smtClean="0">
                <a:latin typeface="+mj-lt"/>
                <a:cs typeface="Courier New" pitchFamily="49" charset="0"/>
              </a:rPr>
              <a:t>Time</a:t>
            </a: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+mj-lt"/>
                <a:cs typeface="Courier New" pitchFamily="49" charset="0"/>
              </a:rPr>
              <a:t>The variable defining prompt is called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$PS1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customizations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.profile </a:t>
            </a:r>
            <a:r>
              <a:rPr lang="en-GB" dirty="0" smtClean="0">
                <a:latin typeface="+mj-lt"/>
                <a:cs typeface="Courier New" pitchFamily="49" charset="0"/>
              </a:rPr>
              <a:t>– put all your variables here (like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$PATH </a:t>
            </a:r>
            <a:r>
              <a:rPr lang="en-GB" dirty="0" smtClean="0">
                <a:latin typeface="+mj-lt"/>
                <a:cs typeface="Courier New" pitchFamily="49" charset="0"/>
              </a:rPr>
              <a:t>etc.)</a:t>
            </a: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GB" dirty="0" smtClean="0">
                <a:latin typeface="+mj-lt"/>
                <a:cs typeface="Courier New" pitchFamily="49" charset="0"/>
              </a:rPr>
              <a:t>put your bash customization here (like aliases,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$PS1 </a:t>
            </a:r>
            <a:r>
              <a:rPr lang="en-GB" dirty="0" smtClean="0">
                <a:latin typeface="+mj-lt"/>
                <a:cs typeface="Courier New" pitchFamily="49" charset="0"/>
              </a:rPr>
              <a:t>etc.)</a:t>
            </a: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bash_profile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+mj-lt"/>
                <a:cs typeface="Courier New" pitchFamily="49" charset="0"/>
              </a:rPr>
              <a:t>– read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+mj-lt"/>
                <a:cs typeface="Courier New" pitchFamily="49" charset="0"/>
              </a:rPr>
              <a:t>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pofile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+mj-lt"/>
                <a:cs typeface="Courier New" pitchFamily="49" charset="0"/>
              </a:rPr>
              <a:t>inside</a:t>
            </a:r>
            <a:endParaRPr lang="en-GB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+mj-lt"/>
                <a:cs typeface="Courier New" pitchFamily="49" charset="0"/>
              </a:rPr>
              <a:t>Ctrl+R</a:t>
            </a:r>
            <a:r>
              <a:rPr lang="en-GB" dirty="0" smtClean="0">
                <a:latin typeface="+mj-lt"/>
                <a:cs typeface="Courier New" pitchFamily="49" charset="0"/>
              </a:rPr>
              <a:t> – starts the search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Enter – executes the command</a:t>
            </a:r>
          </a:p>
          <a:p>
            <a:r>
              <a:rPr lang="en-GB" dirty="0" err="1" smtClean="0">
                <a:latin typeface="+mj-lt"/>
                <a:cs typeface="Courier New" pitchFamily="49" charset="0"/>
              </a:rPr>
              <a:t>Ctrl+J</a:t>
            </a:r>
            <a:r>
              <a:rPr lang="en-GB" dirty="0" smtClean="0">
                <a:latin typeface="+mj-lt"/>
                <a:cs typeface="Courier New" pitchFamily="49" charset="0"/>
              </a:rPr>
              <a:t> – gets back to command line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history </a:t>
            </a:r>
            <a:r>
              <a:rPr lang="en-GB" dirty="0" smtClean="0">
                <a:latin typeface="+mj-lt"/>
                <a:cs typeface="Courier New" pitchFamily="49" charset="0"/>
              </a:rPr>
              <a:t>– lists previously executed commands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!22 </a:t>
            </a:r>
            <a:r>
              <a:rPr lang="en-GB" dirty="0" smtClean="0">
                <a:latin typeface="+mj-lt"/>
                <a:cs typeface="Courier New" pitchFamily="49" charset="0"/>
              </a:rPr>
              <a:t>– executes command number 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  <a:cs typeface="Courier New" pitchFamily="49" charset="0"/>
              </a:rPr>
              <a:t>Useful for logging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Standard output (</a:t>
            </a:r>
            <a:r>
              <a:rPr lang="en-GB" dirty="0" err="1" smtClean="0">
                <a:latin typeface="+mj-lt"/>
                <a:cs typeface="Courier New" pitchFamily="49" charset="0"/>
              </a:rPr>
              <a:t>stdout</a:t>
            </a:r>
            <a:r>
              <a:rPr lang="en-GB" dirty="0" smtClean="0">
                <a:latin typeface="+mj-lt"/>
                <a:cs typeface="Courier New" pitchFamily="49" charset="0"/>
              </a:rPr>
              <a:t>)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1&gt; my.log</a:t>
            </a:r>
            <a:endParaRPr lang="en-GB" dirty="0" smtClean="0">
              <a:latin typeface="+mj-lt"/>
              <a:cs typeface="Courier New" pitchFamily="49" charset="0"/>
            </a:endParaRPr>
          </a:p>
          <a:p>
            <a:r>
              <a:rPr lang="en-GB" dirty="0" smtClean="0">
                <a:latin typeface="+mj-lt"/>
                <a:cs typeface="Courier New" pitchFamily="49" charset="0"/>
              </a:rPr>
              <a:t>Standard error (</a:t>
            </a:r>
            <a:r>
              <a:rPr lang="en-GB" dirty="0" err="1" smtClean="0">
                <a:latin typeface="+mj-lt"/>
                <a:cs typeface="Courier New" pitchFamily="49" charset="0"/>
              </a:rPr>
              <a:t>stderr</a:t>
            </a:r>
            <a:r>
              <a:rPr lang="en-GB" dirty="0" smtClean="0">
                <a:latin typeface="+mj-lt"/>
                <a:cs typeface="Courier New" pitchFamily="49" charset="0"/>
              </a:rPr>
              <a:t>)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2&gt; my.log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Both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&amp;&gt; my.log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Append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&gt;&gt; my.log</a:t>
            </a: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416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Bash is your friend.</vt:lpstr>
      <vt:lpstr>Environment Variables</vt:lpstr>
      <vt:lpstr>Aliases</vt:lpstr>
      <vt:lpstr>Useful aliases</vt:lpstr>
      <vt:lpstr>Saving customizations</vt:lpstr>
      <vt:lpstr>Special variable $PS1</vt:lpstr>
      <vt:lpstr>Saving customizations</vt:lpstr>
      <vt:lpstr>History</vt:lpstr>
      <vt:lpstr>Outputs</vt:lpstr>
      <vt:lpstr>Pipes and redirecting</vt:lpstr>
      <vt:lpstr>Superpowers!</vt:lpstr>
      <vt:lpstr>Find files</vt:lpstr>
      <vt:lpstr>Find in file</vt:lpstr>
      <vt:lpstr>Loops</vt:lpstr>
      <vt:lpstr>Conditionals</vt:lpstr>
      <vt:lpstr>Script variables</vt:lpstr>
      <vt:lpstr>Script arguments</vt:lpstr>
      <vt:lpstr>More...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is your friend.</dc:title>
  <dc:creator>Krzysztof Gorgolewski</dc:creator>
  <cp:lastModifiedBy>Krzysztof Gorgolewski</cp:lastModifiedBy>
  <cp:revision>18</cp:revision>
  <dcterms:created xsi:type="dcterms:W3CDTF">2010-11-14T19:23:48Z</dcterms:created>
  <dcterms:modified xsi:type="dcterms:W3CDTF">2010-11-14T21:14:44Z</dcterms:modified>
</cp:coreProperties>
</file>