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8" r:id="rId14"/>
    <p:sldId id="267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0C31-96B4-4858-80F7-D337A88892A5}" type="datetimeFigureOut">
              <a:rPr lang="en-GB" smtClean="0"/>
              <a:t>23/02/2011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77CF-7D0D-4FBC-A3BC-41018D118E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0C31-96B4-4858-80F7-D337A88892A5}" type="datetimeFigureOut">
              <a:rPr lang="en-GB" smtClean="0"/>
              <a:t>23/02/2011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77CF-7D0D-4FBC-A3BC-41018D118E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0C31-96B4-4858-80F7-D337A88892A5}" type="datetimeFigureOut">
              <a:rPr lang="en-GB" smtClean="0"/>
              <a:t>23/02/2011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77CF-7D0D-4FBC-A3BC-41018D118E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0C31-96B4-4858-80F7-D337A88892A5}" type="datetimeFigureOut">
              <a:rPr lang="en-GB" smtClean="0"/>
              <a:t>23/02/2011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77CF-7D0D-4FBC-A3BC-41018D118E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0C31-96B4-4858-80F7-D337A88892A5}" type="datetimeFigureOut">
              <a:rPr lang="en-GB" smtClean="0"/>
              <a:t>23/02/2011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77CF-7D0D-4FBC-A3BC-41018D118E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0C31-96B4-4858-80F7-D337A88892A5}" type="datetimeFigureOut">
              <a:rPr lang="en-GB" smtClean="0"/>
              <a:t>23/02/2011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77CF-7D0D-4FBC-A3BC-41018D118E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0C31-96B4-4858-80F7-D337A88892A5}" type="datetimeFigureOut">
              <a:rPr lang="en-GB" smtClean="0"/>
              <a:t>23/02/2011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77CF-7D0D-4FBC-A3BC-41018D118E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0C31-96B4-4858-80F7-D337A88892A5}" type="datetimeFigureOut">
              <a:rPr lang="en-GB" smtClean="0"/>
              <a:t>23/02/2011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77CF-7D0D-4FBC-A3BC-41018D118E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0C31-96B4-4858-80F7-D337A88892A5}" type="datetimeFigureOut">
              <a:rPr lang="en-GB" smtClean="0"/>
              <a:t>23/02/2011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77CF-7D0D-4FBC-A3BC-41018D118E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0C31-96B4-4858-80F7-D337A88892A5}" type="datetimeFigureOut">
              <a:rPr lang="en-GB" smtClean="0"/>
              <a:t>23/02/2011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77CF-7D0D-4FBC-A3BC-41018D118E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0C31-96B4-4858-80F7-D337A88892A5}" type="datetimeFigureOut">
              <a:rPr lang="en-GB" smtClean="0"/>
              <a:t>23/02/2011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77CF-7D0D-4FBC-A3BC-41018D118E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B0C31-96B4-4858-80F7-D337A88892A5}" type="datetimeFigureOut">
              <a:rPr lang="en-GB" smtClean="0"/>
              <a:t>23/02/2011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677CF-7D0D-4FBC-A3BC-41018D118E6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Defensive programming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Exceptions syntax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IOError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raise</a:t>
            </a:r>
          </a:p>
          <a:p>
            <a:pPr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Assertions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MATLAB: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assert(expression)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assert(expression, '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msgString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‘)</a:t>
            </a:r>
          </a:p>
          <a:p>
            <a:r>
              <a:rPr lang="en-GB" dirty="0" smtClean="0">
                <a:cs typeface="Courier New" pitchFamily="49" charset="0"/>
              </a:rPr>
              <a:t>Python: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assert expression,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msgString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‘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MATLAB extras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error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warning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pause or keyboard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Naming conventions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i,j,k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en-GB" dirty="0" smtClean="0">
                <a:cs typeface="Courier New" pitchFamily="49" charset="0"/>
              </a:rPr>
              <a:t>Try something more meaningful to avoid confusion</a:t>
            </a:r>
          </a:p>
          <a:p>
            <a:pPr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or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in range(5):</a:t>
            </a:r>
          </a:p>
          <a:p>
            <a:pPr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weights[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] +=5</a:t>
            </a:r>
          </a:p>
          <a:p>
            <a:pPr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or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neuronIndex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in range(5):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weights[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neuronIndex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] +=5</a:t>
            </a:r>
          </a:p>
          <a:p>
            <a:pPr>
              <a:buNone/>
            </a:pPr>
            <a:endParaRPr lang="en-GB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 consistent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my_variable</a:t>
            </a:r>
            <a:r>
              <a:rPr lang="en-GB" dirty="0" smtClean="0"/>
              <a:t> </a:t>
            </a:r>
            <a:r>
              <a:rPr lang="en-GB" dirty="0" err="1" smtClean="0"/>
              <a:t>vs</a:t>
            </a:r>
            <a:r>
              <a:rPr lang="en-GB" dirty="0" smtClean="0"/>
              <a:t> </a:t>
            </a:r>
            <a:r>
              <a:rPr lang="en-GB" dirty="0" err="1" smtClean="0"/>
              <a:t>myVariable</a:t>
            </a:r>
            <a:r>
              <a:rPr lang="en-GB" dirty="0" smtClean="0"/>
              <a:t> </a:t>
            </a:r>
            <a:r>
              <a:rPr lang="en-GB" dirty="0" err="1" smtClean="0"/>
              <a:t>vs</a:t>
            </a:r>
            <a:r>
              <a:rPr lang="en-GB" dirty="0" smtClean="0"/>
              <a:t> </a:t>
            </a:r>
            <a:r>
              <a:rPr lang="en-GB" dirty="0" err="1" smtClean="0"/>
              <a:t>MyVariable</a:t>
            </a:r>
            <a:endParaRPr lang="en-GB" dirty="0" smtClean="0"/>
          </a:p>
          <a:p>
            <a:r>
              <a:rPr lang="en-GB" dirty="0" smtClean="0"/>
              <a:t>Does not really matter as long as you are </a:t>
            </a:r>
            <a:r>
              <a:rPr lang="en-GB" dirty="0" err="1" smtClean="0"/>
              <a:t>consitent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Temporary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Avoid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, temp </a:t>
            </a:r>
            <a:r>
              <a:rPr lang="en-GB" dirty="0" smtClean="0"/>
              <a:t>etc.</a:t>
            </a:r>
          </a:p>
          <a:p>
            <a:r>
              <a:rPr lang="en-GB" dirty="0" smtClean="0"/>
              <a:t>Giving them sensible names does not cost too much but greatly improves readability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Names to avoid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Similar meaning</a:t>
            </a:r>
          </a:p>
          <a:p>
            <a:r>
              <a:rPr lang="en-GB" dirty="0" smtClean="0"/>
              <a:t>Similar names</a:t>
            </a:r>
          </a:p>
          <a:p>
            <a:r>
              <a:rPr lang="en-GB" dirty="0" smtClean="0"/>
              <a:t>Easily misspelled words</a:t>
            </a:r>
          </a:p>
          <a:p>
            <a:r>
              <a:rPr lang="en-GB" dirty="0" smtClean="0"/>
              <a:t>Numerals in names</a:t>
            </a:r>
          </a:p>
          <a:p>
            <a:r>
              <a:rPr lang="en-GB" dirty="0" smtClean="0"/>
              <a:t>L or l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Naming conventions in maths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 smtClean="0"/>
              <a:t>i</a:t>
            </a:r>
            <a:r>
              <a:rPr lang="en-GB" dirty="0" smtClean="0"/>
              <a:t>, j, k 		Array </a:t>
            </a:r>
            <a:r>
              <a:rPr lang="en-GB" dirty="0" err="1" smtClean="0"/>
              <a:t>subscripts,loop</a:t>
            </a:r>
            <a:r>
              <a:rPr lang="en-GB" dirty="0" smtClean="0"/>
              <a:t> counters</a:t>
            </a:r>
          </a:p>
          <a:p>
            <a:endParaRPr lang="en-GB" dirty="0" smtClean="0"/>
          </a:p>
          <a:p>
            <a:r>
              <a:rPr lang="en-GB" dirty="0" err="1" smtClean="0"/>
              <a:t>i</a:t>
            </a:r>
            <a:r>
              <a:rPr lang="en-GB" dirty="0" smtClean="0"/>
              <a:t>, j √−1 		with complex arithmetic</a:t>
            </a:r>
          </a:p>
          <a:p>
            <a:endParaRPr lang="en-GB" dirty="0" smtClean="0"/>
          </a:p>
          <a:p>
            <a:r>
              <a:rPr lang="en-GB" dirty="0" smtClean="0"/>
              <a:t>m, n 		End of a sequence, </a:t>
            </a:r>
            <a:r>
              <a:rPr lang="en-GB" dirty="0" err="1" smtClean="0"/>
              <a:t>i</a:t>
            </a:r>
            <a:r>
              <a:rPr lang="en-GB" dirty="0" smtClean="0"/>
              <a:t> = 1, . . . , n, number of rows (m) and columns (n) in a matrix</a:t>
            </a:r>
          </a:p>
          <a:p>
            <a:endParaRPr lang="en-GB" dirty="0" smtClean="0"/>
          </a:p>
          <a:p>
            <a:r>
              <a:rPr lang="en-GB" dirty="0" smtClean="0"/>
              <a:t>A, B 		generic matrix</a:t>
            </a:r>
          </a:p>
          <a:p>
            <a:endParaRPr lang="en-GB" dirty="0" smtClean="0"/>
          </a:p>
          <a:p>
            <a:r>
              <a:rPr lang="en-GB" dirty="0" smtClean="0"/>
              <a:t>x, y, z 		generic vectors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It’s like defensive driving</a:t>
            </a:r>
            <a:endParaRPr lang="en-GB" dirty="0"/>
          </a:p>
        </p:txBody>
      </p:sp>
      <p:pic>
        <p:nvPicPr>
          <p:cNvPr id="4" name="Content Placeholder 3" descr="defensive-driv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0750" y="2072481"/>
            <a:ext cx="4762500" cy="35814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 many times you are unsure about the values of variables you will get.</a:t>
            </a:r>
          </a:p>
          <a:p>
            <a:r>
              <a:rPr lang="en-GB" dirty="0" smtClean="0"/>
              <a:t>Either because it is provided from external source or it is generated by some complex system with random component.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what to look for?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 critical points think of accepted ranges of variables.</a:t>
            </a:r>
          </a:p>
          <a:p>
            <a:r>
              <a:rPr lang="en-GB" dirty="0" smtClean="0"/>
              <a:t>For both experimental and simulated data this is a very good exercise that lets you understand the problem you are working on.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to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two possible outcomes if a variable gets an unexpected value. You can either:</a:t>
            </a:r>
          </a:p>
          <a:p>
            <a:pPr lvl="1"/>
            <a:r>
              <a:rPr lang="en-GB" dirty="0" smtClean="0"/>
              <a:t>Replace  it with a different one</a:t>
            </a:r>
          </a:p>
          <a:p>
            <a:pPr lvl="1"/>
            <a:r>
              <a:rPr lang="en-GB" dirty="0" smtClean="0"/>
              <a:t>Terminate the whole program</a:t>
            </a:r>
            <a:endParaRPr lang="en-GB" dirty="0"/>
          </a:p>
          <a:p>
            <a:pPr lvl="1">
              <a:buNone/>
            </a:pPr>
            <a:endParaRPr lang="en-GB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when you know how to handle the “unexpected” for:</a:t>
            </a:r>
          </a:p>
          <a:p>
            <a:pPr lvl="1"/>
            <a:r>
              <a:rPr lang="en-GB" dirty="0" smtClean="0"/>
              <a:t>Alternative solution to solving the same issue</a:t>
            </a:r>
          </a:p>
          <a:p>
            <a:pPr lvl="1"/>
            <a:r>
              <a:rPr lang="en-GB" dirty="0" smtClean="0"/>
              <a:t>Maintaining an error log 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Exceptions syntax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MATLAB</a:t>
            </a:r>
          </a:p>
          <a:p>
            <a:pPr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try 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throw(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MException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‘));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catch ME </a:t>
            </a:r>
          </a:p>
          <a:p>
            <a:pPr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ME.stack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ME.message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Exceptions syntax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rethrow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(ME);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Exceptions syntax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Python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try:</a:t>
            </a:r>
          </a:p>
          <a:p>
            <a:pPr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: 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except: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finally: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271</Words>
  <Application>Microsoft Office PowerPoint</Application>
  <PresentationFormat>On-screen Show (4:3)</PresentationFormat>
  <Paragraphs>81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Defensive programming</vt:lpstr>
      <vt:lpstr>It’s like defensive driving</vt:lpstr>
      <vt:lpstr>Why?</vt:lpstr>
      <vt:lpstr>So what to look for?</vt:lpstr>
      <vt:lpstr>What to do?</vt:lpstr>
      <vt:lpstr>Exceptions</vt:lpstr>
      <vt:lpstr>Exceptions syntax</vt:lpstr>
      <vt:lpstr>Exceptions syntax</vt:lpstr>
      <vt:lpstr>Exceptions syntax</vt:lpstr>
      <vt:lpstr>Exceptions syntax</vt:lpstr>
      <vt:lpstr>Assertions</vt:lpstr>
      <vt:lpstr>MATLAB extras</vt:lpstr>
      <vt:lpstr>Naming conventions</vt:lpstr>
      <vt:lpstr>Loops</vt:lpstr>
      <vt:lpstr>Be consistent</vt:lpstr>
      <vt:lpstr>Temporary variables</vt:lpstr>
      <vt:lpstr>Names to avoid</vt:lpstr>
      <vt:lpstr>Naming conventions in maths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</dc:title>
  <dc:creator>filo</dc:creator>
  <cp:lastModifiedBy>filo</cp:lastModifiedBy>
  <cp:revision>5</cp:revision>
  <dcterms:created xsi:type="dcterms:W3CDTF">2011-02-23T13:07:07Z</dcterms:created>
  <dcterms:modified xsi:type="dcterms:W3CDTF">2011-02-23T13:47:25Z</dcterms:modified>
</cp:coreProperties>
</file>