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3" r:id="rId5"/>
    <p:sldId id="258" r:id="rId6"/>
    <p:sldId id="259" r:id="rId7"/>
    <p:sldId id="260" r:id="rId8"/>
    <p:sldId id="261" r:id="rId9"/>
    <p:sldId id="269" r:id="rId10"/>
    <p:sldId id="262" r:id="rId11"/>
    <p:sldId id="270" r:id="rId12"/>
    <p:sldId id="263" r:id="rId13"/>
    <p:sldId id="264" r:id="rId14"/>
    <p:sldId id="268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A0F7E-51BD-4280-BE6C-3A5480020631}" type="datetimeFigureOut">
              <a:rPr lang="en-US" smtClean="0"/>
              <a:pPr/>
              <a:t>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F7683-110C-46D9-99E0-495E9C14EF5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tevo.com/smartgit/index.html" TargetMode="External"/><Relationship Id="rId2" Type="http://schemas.openxmlformats.org/officeDocument/2006/relationships/hyperlink" Target="http://www.progi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th.entp.com/output/git_for_designer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Source Code Version Control Using 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and merging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branch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git branch &lt;name&gt;</a:t>
            </a:r>
          </a:p>
          <a:p>
            <a:r>
              <a:rPr lang="en-GB" dirty="0" smtClean="0"/>
              <a:t>git checkout &lt;name&gt;</a:t>
            </a:r>
          </a:p>
          <a:p>
            <a:pPr>
              <a:buNone/>
            </a:pPr>
            <a:r>
              <a:rPr lang="en-GB" dirty="0" smtClean="0"/>
              <a:t>or</a:t>
            </a:r>
          </a:p>
          <a:p>
            <a:pPr>
              <a:buNone/>
            </a:pPr>
            <a:r>
              <a:rPr lang="en-GB" dirty="0" smtClean="0"/>
              <a:t>git checkout –b &lt;name&gt;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and merging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checkout master</a:t>
            </a:r>
          </a:p>
          <a:p>
            <a:r>
              <a:rPr lang="en-GB" dirty="0" smtClean="0"/>
              <a:t>git merge </a:t>
            </a:r>
            <a:r>
              <a:rPr lang="en-GB" dirty="0" err="1" smtClean="0"/>
              <a:t>my_experimental_branch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To see differences between branches:</a:t>
            </a:r>
          </a:p>
          <a:p>
            <a:pPr>
              <a:buNone/>
            </a:pPr>
            <a:r>
              <a:rPr lang="en-GB" dirty="0" smtClean="0"/>
              <a:t>git diff &lt;branch1&gt; &lt;branch2&gt;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Setting up your own remote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clone --bare .git /</a:t>
            </a:r>
            <a:r>
              <a:rPr lang="en-GB" dirty="0" err="1" smtClean="0"/>
              <a:t>tmp</a:t>
            </a:r>
            <a:r>
              <a:rPr lang="en-GB" dirty="0" smtClean="0"/>
              <a:t>/myrepo.git</a:t>
            </a:r>
          </a:p>
          <a:p>
            <a:r>
              <a:rPr lang="en-GB" dirty="0" err="1" smtClean="0"/>
              <a:t>scp</a:t>
            </a:r>
            <a:r>
              <a:rPr lang="en-GB" dirty="0" smtClean="0"/>
              <a:t> /</a:t>
            </a:r>
            <a:r>
              <a:rPr lang="en-GB" dirty="0" err="1" smtClean="0"/>
              <a:t>tmp</a:t>
            </a:r>
            <a:r>
              <a:rPr lang="en-GB" dirty="0" smtClean="0"/>
              <a:t>/myrepo.git s0786898@jupiter1:~/myrepo.git</a:t>
            </a:r>
          </a:p>
          <a:p>
            <a:r>
              <a:rPr lang="en-GB" dirty="0" smtClean="0"/>
              <a:t>git remote add origin s0786898@jupiter1:~/myrepo.git</a:t>
            </a:r>
          </a:p>
          <a:p>
            <a:r>
              <a:rPr lang="en-GB" dirty="0" smtClean="0"/>
              <a:t>git pull origin master</a:t>
            </a:r>
          </a:p>
          <a:p>
            <a:r>
              <a:rPr lang="en-GB" dirty="0" smtClean="0"/>
              <a:t>git push origin master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www.github.com</a:t>
            </a:r>
          </a:p>
          <a:p>
            <a:r>
              <a:rPr lang="en-GB" dirty="0" smtClean="0"/>
              <a:t>git remote add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git@github.com:username</a:t>
            </a:r>
            <a:r>
              <a:rPr lang="en-GB" dirty="0" smtClean="0"/>
              <a:t>/repo_name.git</a:t>
            </a:r>
          </a:p>
          <a:p>
            <a:r>
              <a:rPr lang="en-GB" dirty="0" smtClean="0"/>
              <a:t>git push </a:t>
            </a:r>
            <a:r>
              <a:rPr lang="en-GB" dirty="0" err="1" smtClean="0"/>
              <a:t>github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ii: Collaborating with others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workflow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One main repository with write access limited to selected developers.</a:t>
            </a:r>
          </a:p>
          <a:p>
            <a:r>
              <a:rPr lang="en-GB" dirty="0" smtClean="0"/>
              <a:t>Every dev has his own copy of the repository.</a:t>
            </a:r>
          </a:p>
          <a:p>
            <a:r>
              <a:rPr lang="en-GB" dirty="0" smtClean="0"/>
              <a:t>Every feature or </a:t>
            </a:r>
            <a:r>
              <a:rPr lang="en-GB" dirty="0" err="1" smtClean="0"/>
              <a:t>bugfix</a:t>
            </a:r>
            <a:r>
              <a:rPr lang="en-GB" dirty="0" smtClean="0"/>
              <a:t> is developed in a separate branch.</a:t>
            </a:r>
          </a:p>
          <a:p>
            <a:r>
              <a:rPr lang="en-GB" dirty="0" smtClean="0"/>
              <a:t>When the work is done the developer ask one of others to "pull" his branch.</a:t>
            </a:r>
          </a:p>
          <a:p>
            <a:r>
              <a:rPr lang="en-GB" dirty="0" smtClean="0"/>
              <a:t>His branch is then evaluated and after optional changes merged into the main repository.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Nipype</a:t>
            </a:r>
            <a:r>
              <a:rPr lang="en-GB" dirty="0" smtClean="0"/>
              <a:t> 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ww.progit.org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www.syntevo.com/smartgit/index.html</a:t>
            </a:r>
            <a:endParaRPr lang="en-GB" dirty="0" smtClean="0"/>
          </a:p>
          <a:p>
            <a:r>
              <a:rPr lang="en-GB" smtClean="0">
                <a:hlinkClick r:id="rId4"/>
              </a:rPr>
              <a:t>hoth.entp.com/output/git_for_designers.html</a:t>
            </a:r>
            <a:endParaRPr lang="en-GB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</a:t>
            </a:r>
            <a:r>
              <a:rPr lang="en-GB" dirty="0" err="1" smtClean="0"/>
              <a:t>i</a:t>
            </a:r>
            <a:r>
              <a:rPr lang="en-GB" dirty="0" smtClean="0"/>
              <a:t>: Using Git at your own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back up your code.</a:t>
            </a:r>
          </a:p>
          <a:p>
            <a:r>
              <a:rPr lang="en-GB" dirty="0" smtClean="0"/>
              <a:t>You can experiment with new ideas without being afraid that you will forget how to get back to a working solution.</a:t>
            </a:r>
          </a:p>
          <a:p>
            <a:r>
              <a:rPr lang="en-GB" dirty="0" smtClean="0"/>
              <a:t>You track your progress.</a:t>
            </a:r>
          </a:p>
          <a:p>
            <a:r>
              <a:rPr lang="en-GB" dirty="0" smtClean="0"/>
              <a:t>You can collaborate with other researchers.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Commit - a snapshot of your files.</a:t>
            </a:r>
          </a:p>
          <a:p>
            <a:r>
              <a:rPr lang="en-GB" dirty="0" smtClean="0"/>
              <a:t>Repository - a local or remote set of commits.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Make changes, simulate, generate figures etc.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Reach a significant stage (working solution, end of the day etc.)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Commit! (make a snapshot of your code)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 to 1. until receiving a degree.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get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cd</a:t>
            </a:r>
            <a:r>
              <a:rPr lang="en-GB" dirty="0" smtClean="0"/>
              <a:t> dir/with/sources</a:t>
            </a:r>
          </a:p>
          <a:p>
            <a:r>
              <a:rPr lang="en-GB" dirty="0" smtClean="0"/>
              <a:t>git init</a:t>
            </a:r>
          </a:p>
          <a:p>
            <a:r>
              <a:rPr lang="en-GB" dirty="0" smtClean="0"/>
              <a:t>git add 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in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add &lt;files&gt;</a:t>
            </a:r>
          </a:p>
          <a:p>
            <a:r>
              <a:rPr lang="en-GB" dirty="0" smtClean="0"/>
              <a:t>git commit</a:t>
            </a:r>
          </a:p>
          <a:p>
            <a:pPr>
              <a:buNone/>
            </a:pPr>
            <a:r>
              <a:rPr lang="en-GB" dirty="0" smtClean="0"/>
              <a:t>or</a:t>
            </a:r>
          </a:p>
          <a:p>
            <a:r>
              <a:rPr lang="en-GB" dirty="0" smtClean="0"/>
              <a:t>git commit -a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Checking history and reverting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log</a:t>
            </a:r>
          </a:p>
          <a:p>
            <a:r>
              <a:rPr lang="en-GB" dirty="0" smtClean="0"/>
              <a:t>git log –p </a:t>
            </a:r>
          </a:p>
          <a:p>
            <a:r>
              <a:rPr lang="en-GB" dirty="0" smtClean="0"/>
              <a:t>git log –stat</a:t>
            </a:r>
          </a:p>
          <a:p>
            <a:endParaRPr lang="en-GB" dirty="0" smtClean="0"/>
          </a:p>
          <a:p>
            <a:r>
              <a:rPr lang="en-GB" dirty="0" smtClean="0"/>
              <a:t>git checkout &lt;commit SHA&gt;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Correcting mistakes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Reverting a commit:</a:t>
            </a:r>
          </a:p>
          <a:p>
            <a:pPr lvl="1">
              <a:buNone/>
            </a:pPr>
            <a:r>
              <a:rPr lang="en-GB" dirty="0" smtClean="0"/>
              <a:t>git revert &lt;commit SHA&gt;</a:t>
            </a:r>
          </a:p>
          <a:p>
            <a:r>
              <a:rPr lang="en-GB" dirty="0" smtClean="0"/>
              <a:t>Discarding uncommitted changes:</a:t>
            </a:r>
          </a:p>
          <a:p>
            <a:pPr lvl="1"/>
            <a:r>
              <a:rPr lang="en-GB" dirty="0" smtClean="0"/>
              <a:t>everything:</a:t>
            </a:r>
          </a:p>
          <a:p>
            <a:pPr lvl="1">
              <a:buNone/>
            </a:pPr>
            <a:r>
              <a:rPr lang="en-GB" dirty="0" smtClean="0"/>
              <a:t>	git reset --hard HEAD</a:t>
            </a:r>
          </a:p>
          <a:p>
            <a:pPr lvl="1">
              <a:buFontTx/>
              <a:buChar char="-"/>
            </a:pPr>
            <a:r>
              <a:rPr lang="en-GB" dirty="0" smtClean="0"/>
              <a:t>one file:</a:t>
            </a:r>
          </a:p>
          <a:p>
            <a:pPr lvl="1">
              <a:buNone/>
            </a:pPr>
            <a:r>
              <a:rPr lang="en-GB" dirty="0" smtClean="0"/>
              <a:t>	git checkout HEAD filename	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355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Source Code Version Control Using Git</vt:lpstr>
      <vt:lpstr>Part i: Using Git at your own</vt:lpstr>
      <vt:lpstr>Why?</vt:lpstr>
      <vt:lpstr>Lingo</vt:lpstr>
      <vt:lpstr>Typical workflow</vt:lpstr>
      <vt:lpstr>How to get started</vt:lpstr>
      <vt:lpstr>Checking in changes</vt:lpstr>
      <vt:lpstr>Checking history and reverting changes</vt:lpstr>
      <vt:lpstr>Correcting mistakes</vt:lpstr>
      <vt:lpstr>Branching and merging</vt:lpstr>
      <vt:lpstr>Branching and merging</vt:lpstr>
      <vt:lpstr>Setting up your own remote repository</vt:lpstr>
      <vt:lpstr>GitHub</vt:lpstr>
      <vt:lpstr>PART ii: Collaborating with others</vt:lpstr>
      <vt:lpstr>Typical workflow</vt:lpstr>
      <vt:lpstr>Nipype example</vt:lpstr>
      <vt:lpstr>Useful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Version Control Using Git</dc:title>
  <dc:creator>Reviewer4</dc:creator>
  <cp:lastModifiedBy>Reviewer4</cp:lastModifiedBy>
  <cp:revision>23</cp:revision>
  <dcterms:created xsi:type="dcterms:W3CDTF">2011-01-11T19:41:01Z</dcterms:created>
  <dcterms:modified xsi:type="dcterms:W3CDTF">2011-01-12T16:25:55Z</dcterms:modified>
</cp:coreProperties>
</file>