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614"/>
  </p:normalViewPr>
  <p:slideViewPr>
    <p:cSldViewPr>
      <p:cViewPr>
        <p:scale>
          <a:sx n="20" d="100"/>
          <a:sy n="20" d="100"/>
        </p:scale>
        <p:origin x="-1374" y="-7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8671345"/>
            <a:ext cx="30279972" cy="41192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docs.coronalabs.com/api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forums.coronalabs.com/topic/33119-million-tile-engine-beta-release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3114651" y="7002662"/>
            <a:ext cx="23187025" cy="173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Silva, </a:t>
            </a:r>
            <a:r>
              <a:rPr lang="pt-BR" sz="3200" b="1" i="1" dirty="0" err="1" smtClean="0">
                <a:solidFill>
                  <a:srgbClr val="000000"/>
                </a:solidFill>
                <a:latin typeface="Verdana" charset="0"/>
              </a:rPr>
              <a:t>Mikeias</a:t>
            </a:r>
            <a:r>
              <a:rPr lang="pt-BR" sz="3200" b="1" i="1" dirty="0" smtClean="0">
                <a:solidFill>
                  <a:srgbClr val="000000"/>
                </a:solidFill>
                <a:latin typeface="Verdana" charset="0"/>
              </a:rPr>
              <a:t> Nascimento</a:t>
            </a:r>
            <a:endParaRPr lang="pt-BR" sz="3200" b="1" i="1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FACULDADE 7 DE SETEMBRO</a:t>
            </a:r>
            <a:endParaRPr lang="pt-BR" sz="3200" dirty="0">
              <a:solidFill>
                <a:srgbClr val="000000"/>
              </a:solidFill>
              <a:latin typeface="Verdana" charset="0"/>
            </a:endParaRP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 smtClean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15266713" y="10099006"/>
            <a:ext cx="13627100" cy="1108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Dimensions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é um jogo de plataforma 2D situado em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uma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realidade há muito esquecida. O jogo conta com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dois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personagens principais, Ben 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, cada um em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sua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respectiva dimensão, são elas: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Odihna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Gólgota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Odihna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é um reino já firmado com seres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vivos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de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diversas espécies e responsabilidades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diferentes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para a manutenção do reino, dessas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responsabilidades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talvez a mais importante seja a dos sacerdotes do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vale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e é aí que entra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Bem,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época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abordada,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Ben é aprendiz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do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atual sacerdote e um dia o irá substituir na tarefa de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contactar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os espíritos através das árvores sagradas provedoras do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equilíbrio.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Enquanto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isso, em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Gólgota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apenas as trevas e a solidão sufocam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por todos os lados, Todos os dias são iguais, não há lua, sol, nem mesmo estrelas para guiá-lo, devido a esta desagradável rotina,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não consegue se lembrar de onde veio nem mesmo pra onde vai, mas sabe que precisa encontrar uma saída antes que sua mente não suporte mais.</a:t>
            </a:r>
            <a:endParaRPr lang="pt-BR" sz="2800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5249647" y="21331039"/>
            <a:ext cx="12164338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METODOLOGIA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38387" y="29973214"/>
            <a:ext cx="11974512" cy="7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MECÂNICA 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738387" y="30693294"/>
            <a:ext cx="14122656" cy="777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 jogador  tem a opção de iniciar sua jornada com o Ben ou com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,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mudando totalmente sua visão do jogo em todos os capítulos. 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Independente da escolha feita pelo jogador, sempre que ele encontrar um dos totens dos sábios antigos, ele poderá ir para a outra dimensão e assumir o controle do outro personagem até encontrar outro totem.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Ben 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são capaze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s de andar para direita e esquerda, porém as diferenças entre as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dimenções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os levou a evoluir suas habilidades de formas diferentes, por isso Ben é capaz de saltar, mas não consegue atacar, uma vez que no reino de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Odihna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, predomina a paz. Enquanto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pode atacar, como um mecanismo de defesa  disponibilizado pela natureza de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Gólgota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, mas a densa e pesada atmosfera dessa natureza impossibilita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de saltar.</a:t>
            </a:r>
            <a:endParaRPr lang="pt-BR" sz="2800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5266713" y="9018217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APRESENTAÇÃO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6076091" y="3414967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6076091" y="35190155"/>
            <a:ext cx="12600754" cy="299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Corona SDK API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Reference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https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://docs.coronalabs.com/api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3"/>
              </a:rPr>
              <a:t>/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Million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Tile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Engine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pt-BR" sz="2800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documentation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  <a:hlinkClick r:id="rId4"/>
              </a:rPr>
              <a:t>https://forums.coronalabs.com/topic/33119-million-tile-engine-beta-release/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 smtClean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5211995" y="22052334"/>
            <a:ext cx="138431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latin typeface="Almendra" pitchFamily="2" charset="0"/>
              </a:rPr>
              <a:t>O jogo foi desenvolvido usando o framework Corona SDK e a linguagem de programação Lua, Com auxílio da biblioteca </a:t>
            </a:r>
            <a:r>
              <a:rPr lang="pt-BR" sz="2800" dirty="0" err="1" smtClean="0">
                <a:latin typeface="Almendra" pitchFamily="2" charset="0"/>
              </a:rPr>
              <a:t>Million</a:t>
            </a:r>
            <a:r>
              <a:rPr lang="pt-BR" sz="2800" dirty="0" smtClean="0">
                <a:latin typeface="Almendra" pitchFamily="2" charset="0"/>
              </a:rPr>
              <a:t> Tile </a:t>
            </a:r>
            <a:r>
              <a:rPr lang="pt-BR" sz="2800" dirty="0" err="1" smtClean="0">
                <a:latin typeface="Almendra" pitchFamily="2" charset="0"/>
              </a:rPr>
              <a:t>Engine</a:t>
            </a:r>
            <a:r>
              <a:rPr lang="pt-BR" sz="2800" dirty="0" smtClean="0">
                <a:latin typeface="Almendra" pitchFamily="2" charset="0"/>
              </a:rPr>
              <a:t> (MTE) e </a:t>
            </a:r>
            <a:r>
              <a:rPr lang="pt-BR" sz="2800" dirty="0" err="1" smtClean="0">
                <a:latin typeface="Almendra" pitchFamily="2" charset="0"/>
              </a:rPr>
              <a:t>Tiled</a:t>
            </a:r>
            <a:r>
              <a:rPr lang="pt-BR" sz="2800" dirty="0" smtClean="0">
                <a:latin typeface="Almendra" pitchFamily="2" charset="0"/>
              </a:rPr>
              <a:t> para desenvolvimento dos mapas do </a:t>
            </a:r>
            <a:r>
              <a:rPr lang="pt-BR" sz="2800" dirty="0" smtClean="0">
                <a:latin typeface="Almendra" pitchFamily="2" charset="0"/>
              </a:rPr>
              <a:t>jogo, As </a:t>
            </a:r>
            <a:r>
              <a:rPr lang="pt-BR" sz="2800" dirty="0" smtClean="0">
                <a:latin typeface="Almendra" pitchFamily="2" charset="0"/>
              </a:rPr>
              <a:t>artes são em sua maioria, originais, no </a:t>
            </a:r>
            <a:r>
              <a:rPr lang="pt-BR" sz="2800" dirty="0" smtClean="0">
                <a:latin typeface="Almendra" pitchFamily="2" charset="0"/>
              </a:rPr>
              <a:t>entanto </a:t>
            </a:r>
            <a:r>
              <a:rPr lang="pt-BR" sz="2800" dirty="0" smtClean="0">
                <a:latin typeface="Almendra" pitchFamily="2" charset="0"/>
              </a:rPr>
              <a:t>algumas podem ser encontradas no site opengameart.org e no youtube.com/</a:t>
            </a:r>
            <a:r>
              <a:rPr lang="pt-BR" sz="2800" dirty="0" err="1" smtClean="0">
                <a:latin typeface="Almendra" pitchFamily="2" charset="0"/>
              </a:rPr>
              <a:t>audiolibrary</a:t>
            </a:r>
            <a:r>
              <a:rPr lang="pt-BR" sz="2800" dirty="0" smtClean="0">
                <a:latin typeface="Almendra" pitchFamily="2" charset="0"/>
              </a:rPr>
              <a:t>, no caso das músicas e efeitos sonoros. O </a:t>
            </a:r>
            <a:r>
              <a:rPr lang="pt-BR" sz="2800" dirty="0" err="1" smtClean="0">
                <a:latin typeface="Almendra" pitchFamily="2" charset="0"/>
              </a:rPr>
              <a:t>Github</a:t>
            </a:r>
            <a:r>
              <a:rPr lang="pt-BR" sz="2800" dirty="0" smtClean="0">
                <a:latin typeface="Almendra" pitchFamily="2" charset="0"/>
              </a:rPr>
              <a:t> foi utilizado para </a:t>
            </a:r>
            <a:r>
              <a:rPr lang="pt-BR" sz="2800" dirty="0" err="1" smtClean="0">
                <a:latin typeface="Almendra" pitchFamily="2" charset="0"/>
              </a:rPr>
              <a:t>versionamento</a:t>
            </a:r>
            <a:r>
              <a:rPr lang="pt-BR" sz="2800" dirty="0" smtClean="0">
                <a:latin typeface="Almendra" pitchFamily="2" charset="0"/>
              </a:rPr>
              <a:t> e o </a:t>
            </a:r>
            <a:r>
              <a:rPr lang="pt-BR" sz="2800" dirty="0" err="1" smtClean="0">
                <a:latin typeface="Almendra" pitchFamily="2" charset="0"/>
              </a:rPr>
              <a:t>Trello</a:t>
            </a:r>
            <a:r>
              <a:rPr lang="pt-BR" sz="2800" dirty="0" smtClean="0">
                <a:latin typeface="Almendra" pitchFamily="2" charset="0"/>
              </a:rPr>
              <a:t> para gerenciamento das atividades.</a:t>
            </a:r>
            <a:endParaRPr lang="pt-BR" sz="2800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pic>
        <p:nvPicPr>
          <p:cNvPr id="18" name="Imagem 17" descr="logo banner mimimi.png"/>
          <p:cNvPicPr>
            <a:picLocks noChangeAspect="1"/>
          </p:cNvPicPr>
          <p:nvPr/>
        </p:nvPicPr>
        <p:blipFill>
          <a:blip r:embed="rId5" cstate="print"/>
          <a:srcRect r="666"/>
          <a:stretch>
            <a:fillRect/>
          </a:stretch>
        </p:blipFill>
        <p:spPr>
          <a:xfrm>
            <a:off x="0" y="0"/>
            <a:ext cx="30279975" cy="6858646"/>
          </a:xfrm>
          <a:prstGeom prst="rect">
            <a:avLst/>
          </a:prstGeom>
        </p:spPr>
      </p:pic>
      <p:pic>
        <p:nvPicPr>
          <p:cNvPr id="1031" name="Picture 7" descr="C:\Users\MK-NB\Desktop\dimensions_menu\caralisab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88859" y="10026998"/>
            <a:ext cx="5849938" cy="2924175"/>
          </a:xfrm>
          <a:prstGeom prst="rect">
            <a:avLst/>
          </a:prstGeom>
          <a:noFill/>
        </p:spPr>
      </p:pic>
      <p:pic>
        <p:nvPicPr>
          <p:cNvPr id="1032" name="Picture 8" descr="C:\Users\MK-NB\Desktop\dimensions_menu\caralisare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23006149" y="12907318"/>
            <a:ext cx="5849938" cy="2924175"/>
          </a:xfrm>
          <a:prstGeom prst="rect">
            <a:avLst/>
          </a:prstGeom>
          <a:noFill/>
        </p:spPr>
      </p:pic>
      <p:pic>
        <p:nvPicPr>
          <p:cNvPr id="24" name="Imagem 23" descr="bensid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2679" y="26379772"/>
            <a:ext cx="4878236" cy="2744007"/>
          </a:xfrm>
          <a:prstGeom prst="rect">
            <a:avLst/>
          </a:prstGeom>
        </p:spPr>
      </p:pic>
      <p:pic>
        <p:nvPicPr>
          <p:cNvPr id="25" name="Imagem 24" descr="rensid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4371" y="17214995"/>
            <a:ext cx="14041560" cy="7898378"/>
          </a:xfrm>
          <a:prstGeom prst="rect">
            <a:avLst/>
          </a:prstGeom>
        </p:spPr>
      </p:pic>
      <p:pic>
        <p:nvPicPr>
          <p:cNvPr id="26" name="Imagem 25" descr="guardamort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371" y="9370501"/>
            <a:ext cx="14038918" cy="7896892"/>
          </a:xfrm>
          <a:prstGeom prst="rect">
            <a:avLst/>
          </a:prstGeom>
        </p:spPr>
      </p:pic>
      <p:pic>
        <p:nvPicPr>
          <p:cNvPr id="19" name="Imagem 18" descr="bensid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43349" y="26379772"/>
            <a:ext cx="4878236" cy="2744007"/>
          </a:xfrm>
          <a:prstGeom prst="rect">
            <a:avLst/>
          </a:prstGeom>
        </p:spPr>
      </p:pic>
      <p:pic>
        <p:nvPicPr>
          <p:cNvPr id="20" name="Imagem 19" descr="benside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74019" y="26379772"/>
            <a:ext cx="4878236" cy="2744007"/>
          </a:xfrm>
          <a:prstGeom prst="rect">
            <a:avLst/>
          </a:prstGeom>
        </p:spPr>
      </p:pic>
      <p:pic>
        <p:nvPicPr>
          <p:cNvPr id="21" name="Imagem 20" descr="benside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704689" y="26379772"/>
            <a:ext cx="4878236" cy="2744007"/>
          </a:xfrm>
          <a:prstGeom prst="rect">
            <a:avLst/>
          </a:prstGeom>
        </p:spPr>
      </p:pic>
      <p:pic>
        <p:nvPicPr>
          <p:cNvPr id="22" name="Imagem 21" descr="bensid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4735359" y="26379772"/>
            <a:ext cx="4878236" cy="2744007"/>
          </a:xfrm>
          <a:prstGeom prst="rect">
            <a:avLst/>
          </a:prstGeom>
        </p:spPr>
      </p:pic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6076091" y="30045222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Versões</a:t>
            </a:r>
            <a:r>
              <a:rPr lang="en-GB" sz="4400" b="1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 </a:t>
            </a:r>
            <a:r>
              <a:rPr lang="en-GB" sz="4400" b="1" dirty="0" err="1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futuras</a:t>
            </a:r>
            <a:endParaRPr lang="en-GB" sz="4400" b="1" dirty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6076091" y="30693294"/>
            <a:ext cx="12600754" cy="299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Nes</a:t>
            </a:r>
            <a:r>
              <a:rPr lang="pt-BR" sz="2800" dirty="0" smtClean="0">
                <a:solidFill>
                  <a:srgbClr val="000000"/>
                </a:solidFill>
                <a:latin typeface="Almendra" pitchFamily="2" charset="0"/>
                <a:cs typeface="Helvetica" charset="0"/>
              </a:rPr>
              <a:t>ta versão  estão disponíveis apenas os dois capítulos iniciais de cada dimensão, um próximo passo será criar os capítulos que darão sequencia a história do jogo, assim como fazer algumas alterações referente aos inimigos no jogo e algumas artes para tornar o jogo mais divertido e bonito.</a:t>
            </a:r>
            <a:endParaRPr lang="pt-BR" sz="2800" dirty="0" smtClean="0">
              <a:solidFill>
                <a:srgbClr val="000000"/>
              </a:solidFill>
              <a:latin typeface="Almendra" pitchFamily="2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7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2672</TotalTime>
  <Words>499</Words>
  <Application>Microsoft Office PowerPoint</Application>
  <PresentationFormat>Personalizar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MK-NB</cp:lastModifiedBy>
  <cp:revision>149</cp:revision>
  <dcterms:created xsi:type="dcterms:W3CDTF">2010-05-03T11:44:14Z</dcterms:created>
  <dcterms:modified xsi:type="dcterms:W3CDTF">2016-11-17T16:17:52Z</dcterms:modified>
</cp:coreProperties>
</file>