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4614"/>
  </p:normalViewPr>
  <p:slideViewPr>
    <p:cSldViewPr>
      <p:cViewPr>
        <p:scale>
          <a:sx n="25" d="100"/>
          <a:sy n="25" d="100"/>
        </p:scale>
        <p:origin x="-696" y="-7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38671345"/>
            <a:ext cx="30279972" cy="41192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coronalabs.com/api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forums.coronalabs.com/topic/33119-million-tile-engine-beta-release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3114651" y="7002662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Silva, </a:t>
            </a:r>
            <a:r>
              <a:rPr lang="pt-BR" sz="3200" b="1" i="1" dirty="0" err="1" smtClean="0">
                <a:solidFill>
                  <a:srgbClr val="000000"/>
                </a:solidFill>
                <a:latin typeface="Verdana" charset="0"/>
              </a:rPr>
              <a:t>Mikeias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 Nascimento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FACULDADE 7 DE SETEMBRO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747078"/>
            <a:ext cx="13627100" cy="79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Dimensions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é um jogo de plataforma 2D situado em uma realidade há muito esquecida. O jogo conta com dois personagens principais, Ben 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, cada um em sua respectiva dimensão, são elas: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Odihna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Golgota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.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Odihna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é um reino já firmado com seres vivos de diversas espécies e responsabilidades diferentes para a manutenção do reino, dessas responsabilidades talvez a mais importante seja a dos sacerdotes do vale e é aí que entra Ben, na época abordada Ben é aprendiz do atual sacerdote e um dia o irá substituir na tarefa de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contactar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os espíritos através das árvores sagradas provedoras do equilíbrio. Enquanto isso, em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Golgota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apenas as trevas e a solidão sufocam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por todos os lados, Todos os dias são iguais, não há lua, sol, nem mesmo estrelas para guiá-lo, devido a esta desagradável rotina,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não consegue se lembrar de onde veio nem mesmo pra onde vai, mas sabe que precisa encontrar uma saída antes que sua mente não suporte mais.</a:t>
            </a:r>
            <a:endParaRPr lang="pt-BR" sz="2800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54411" y="32061447"/>
            <a:ext cx="11974512" cy="7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RESULTADOS E CONCLUSÕES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969052" y="33061057"/>
            <a:ext cx="14122656" cy="425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Descrever as tecnologias utilizadas e as principais dificuldades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067" y="32205462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067" y="33245939"/>
            <a:ext cx="12600754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Corona SDK API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Reference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https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://docs.coronalabs.com/api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/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Million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Tile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Engine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documentation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4"/>
              </a:rPr>
              <a:t>https://forums.coronalabs.com/topic/33119-million-tile-engine-beta-release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4"/>
              </a:rPr>
              <a:t>/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04083" y="10675070"/>
            <a:ext cx="136271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latin typeface="Almendra" pitchFamily="2" charset="0"/>
              </a:rPr>
              <a:t>O jogo foi desenvolvido usando o framework Corona SDK e a linguagem de programação </a:t>
            </a:r>
            <a:r>
              <a:rPr lang="pt-BR" sz="2800" dirty="0" smtClean="0">
                <a:latin typeface="Almendra" pitchFamily="2" charset="0"/>
              </a:rPr>
              <a:t>Lua, Com auxílio da biblioteca </a:t>
            </a:r>
            <a:r>
              <a:rPr lang="pt-BR" sz="2800" dirty="0" err="1" smtClean="0">
                <a:latin typeface="Almendra" pitchFamily="2" charset="0"/>
              </a:rPr>
              <a:t>Million</a:t>
            </a:r>
            <a:r>
              <a:rPr lang="pt-BR" sz="2800" dirty="0" smtClean="0">
                <a:latin typeface="Almendra" pitchFamily="2" charset="0"/>
              </a:rPr>
              <a:t> Tile </a:t>
            </a:r>
            <a:r>
              <a:rPr lang="pt-BR" sz="2800" dirty="0" err="1" smtClean="0">
                <a:latin typeface="Almendra" pitchFamily="2" charset="0"/>
              </a:rPr>
              <a:t>Engine</a:t>
            </a:r>
            <a:r>
              <a:rPr lang="pt-BR" sz="2800" dirty="0" smtClean="0">
                <a:latin typeface="Almendra" pitchFamily="2" charset="0"/>
              </a:rPr>
              <a:t> (MTE) e </a:t>
            </a:r>
            <a:r>
              <a:rPr lang="pt-BR" sz="2800" dirty="0" err="1" smtClean="0">
                <a:latin typeface="Almendra" pitchFamily="2" charset="0"/>
              </a:rPr>
              <a:t>Tiled</a:t>
            </a:r>
            <a:r>
              <a:rPr lang="pt-BR" sz="2800" dirty="0" smtClean="0">
                <a:latin typeface="Almendra" pitchFamily="2" charset="0"/>
              </a:rPr>
              <a:t> para desenvolvimento dos mapas do jogo. As artes são em sua maioria, originais, no </a:t>
            </a:r>
            <a:r>
              <a:rPr lang="pt-BR" sz="2800" dirty="0" err="1" smtClean="0">
                <a:latin typeface="Almendra" pitchFamily="2" charset="0"/>
              </a:rPr>
              <a:t>entando</a:t>
            </a:r>
            <a:r>
              <a:rPr lang="pt-BR" sz="2800" dirty="0" smtClean="0">
                <a:latin typeface="Almendra" pitchFamily="2" charset="0"/>
              </a:rPr>
              <a:t> algumas podem ser encontradas no </a:t>
            </a:r>
            <a:r>
              <a:rPr lang="pt-BR" sz="2800" dirty="0" smtClean="0">
                <a:latin typeface="Almendra" pitchFamily="2" charset="0"/>
              </a:rPr>
              <a:t>site opengameart.org e no </a:t>
            </a:r>
            <a:r>
              <a:rPr lang="pt-BR" sz="2800" dirty="0" smtClean="0">
                <a:latin typeface="Almendra" pitchFamily="2" charset="0"/>
              </a:rPr>
              <a:t>youtube.com/</a:t>
            </a:r>
            <a:r>
              <a:rPr lang="pt-BR" sz="2800" dirty="0" err="1" smtClean="0">
                <a:latin typeface="Almendra" pitchFamily="2" charset="0"/>
              </a:rPr>
              <a:t>audiolibrary</a:t>
            </a:r>
            <a:r>
              <a:rPr lang="pt-BR" sz="2800" dirty="0" smtClean="0">
                <a:latin typeface="Almendra" pitchFamily="2" charset="0"/>
              </a:rPr>
              <a:t>, no caso das músicas e efeitos sonoros. O </a:t>
            </a:r>
            <a:r>
              <a:rPr lang="pt-BR" sz="2800" dirty="0" err="1" smtClean="0">
                <a:latin typeface="Almendra" pitchFamily="2" charset="0"/>
              </a:rPr>
              <a:t>Github</a:t>
            </a:r>
            <a:r>
              <a:rPr lang="pt-BR" sz="2800" dirty="0" smtClean="0">
                <a:latin typeface="Almendra" pitchFamily="2" charset="0"/>
              </a:rPr>
              <a:t> foi utilizado para </a:t>
            </a:r>
            <a:r>
              <a:rPr lang="pt-BR" sz="2800" dirty="0" err="1" smtClean="0">
                <a:latin typeface="Almendra" pitchFamily="2" charset="0"/>
              </a:rPr>
              <a:t>versionamento</a:t>
            </a:r>
            <a:r>
              <a:rPr lang="pt-BR" sz="2800" dirty="0" smtClean="0">
                <a:latin typeface="Almendra" pitchFamily="2" charset="0"/>
              </a:rPr>
              <a:t> e o </a:t>
            </a:r>
            <a:r>
              <a:rPr lang="pt-BR" sz="2800" dirty="0" err="1" smtClean="0">
                <a:latin typeface="Almendra" pitchFamily="2" charset="0"/>
              </a:rPr>
              <a:t>Trello</a:t>
            </a:r>
            <a:r>
              <a:rPr lang="pt-BR" sz="2800" dirty="0" smtClean="0">
                <a:latin typeface="Almendra" pitchFamily="2" charset="0"/>
              </a:rPr>
              <a:t> </a:t>
            </a:r>
            <a:r>
              <a:rPr lang="pt-BR" sz="2800" dirty="0" smtClean="0">
                <a:latin typeface="Almendra" pitchFamily="2" charset="0"/>
              </a:rPr>
              <a:t>para gerenciamento das atividades.</a:t>
            </a:r>
            <a:endParaRPr lang="pt-BR" sz="2800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pic>
        <p:nvPicPr>
          <p:cNvPr id="18" name="Imagem 17" descr="logo banner mimimi.png"/>
          <p:cNvPicPr>
            <a:picLocks noChangeAspect="1"/>
          </p:cNvPicPr>
          <p:nvPr/>
        </p:nvPicPr>
        <p:blipFill>
          <a:blip r:embed="rId5" cstate="print"/>
          <a:srcRect r="666"/>
          <a:stretch>
            <a:fillRect/>
          </a:stretch>
        </p:blipFill>
        <p:spPr>
          <a:xfrm>
            <a:off x="0" y="0"/>
            <a:ext cx="30279975" cy="6858646"/>
          </a:xfrm>
          <a:prstGeom prst="rect">
            <a:avLst/>
          </a:prstGeom>
        </p:spPr>
      </p:pic>
      <p:pic>
        <p:nvPicPr>
          <p:cNvPr id="1031" name="Picture 7" descr="C:\Users\MK-NB\Desktop\dimensions_menu\caralisab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39587" y="22700406"/>
            <a:ext cx="5849938" cy="2924175"/>
          </a:xfrm>
          <a:prstGeom prst="rect">
            <a:avLst/>
          </a:prstGeom>
          <a:noFill/>
        </p:spPr>
      </p:pic>
      <p:pic>
        <p:nvPicPr>
          <p:cNvPr id="1032" name="Picture 8" descr="C:\Users\MK-NB\Desktop\dimensions_menu\caralisare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11556877" y="25580726"/>
            <a:ext cx="5849938" cy="2924175"/>
          </a:xfrm>
          <a:prstGeom prst="rect">
            <a:avLst/>
          </a:prstGeom>
          <a:noFill/>
        </p:spPr>
      </p:pic>
      <p:pic>
        <p:nvPicPr>
          <p:cNvPr id="24" name="Imagem 23" descr="bensid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363" y="22916430"/>
            <a:ext cx="10571567" cy="5976664"/>
          </a:xfrm>
          <a:prstGeom prst="rect">
            <a:avLst/>
          </a:prstGeom>
        </p:spPr>
      </p:pic>
      <p:pic>
        <p:nvPicPr>
          <p:cNvPr id="25" name="Imagem 24" descr="rensid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76291" y="22772414"/>
            <a:ext cx="10984253" cy="6202071"/>
          </a:xfrm>
          <a:prstGeom prst="rect">
            <a:avLst/>
          </a:prstGeom>
        </p:spPr>
      </p:pic>
      <p:pic>
        <p:nvPicPr>
          <p:cNvPr id="26" name="Imagem 25" descr="guardamort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876291" y="15787638"/>
            <a:ext cx="10919583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2533</TotalTime>
  <Words>302</Words>
  <Application>Microsoft Office PowerPoint</Application>
  <PresentationFormat>Personalizar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MK-NB</cp:lastModifiedBy>
  <cp:revision>135</cp:revision>
  <dcterms:created xsi:type="dcterms:W3CDTF">2010-05-03T11:44:14Z</dcterms:created>
  <dcterms:modified xsi:type="dcterms:W3CDTF">2016-11-17T05:12:52Z</dcterms:modified>
</cp:coreProperties>
</file>