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485A-0F7B-47CB-B844-1DD140251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6E44-2652-4E27-A6A5-90BA0471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A584-CC4C-4096-8D25-074E385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59A7-BBB7-40A6-B8EB-B384F1B8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BCCE-7F5C-4A18-9F08-3348B8BC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236-67CD-43F4-8595-A11AFCB3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C0FA-CBDA-4B3D-974D-53E6B1E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E2D3-FC29-45DA-8B84-18674EE5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3041-7F14-4809-A106-CEE62ABE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466B-A924-4C8F-9011-A41748D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DD3E-69B1-4A26-B0BF-A799FEDF0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7452F-DCC7-4034-A75C-811808F1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1297-B4FD-49CE-AA97-B4AED12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EA07-3B4E-4217-9C48-B1A8575B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E13E-1150-414F-925B-33B6C58D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4418-8CEF-4829-B83D-C4BC1012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1E49-E281-45CE-AEC6-192CC755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7078-1414-405B-8A22-1857FBF9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1CA8-2A9C-48E8-956F-5D27AF09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12CF-3EA3-4F51-A8C0-6E7C154A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3571-6F30-4217-A81B-078E4BBD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44433-12A0-4D7E-AA99-67E933EF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8975-C664-477D-B714-B75E9F42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9D07-ED8D-4B28-900A-C77DA737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A0E7-EB60-47FC-A85C-1ABC037B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812-DE9A-4836-BAC2-4E402B76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718B-640D-44E1-94B0-620D2B780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2689-B841-4979-A20E-149296A3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45C6C-14C6-4609-BEF7-552EF477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5E02F-D6B3-40CD-87F4-D9E3FDBC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37343-CC3A-4104-BC28-79AC6C72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241-3037-4164-B1EE-3303602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93C1-12F3-46AB-BBC7-A73697B4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05743-960D-45EA-A688-C0C23F61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31FB0-9868-4774-8218-06B4C037D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BCF65-6961-427C-9B9B-683A98F7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E9248-9D64-429F-83BD-D2A96028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A9C6-103D-4240-9581-3A5BF8C9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14F8-F311-4AFE-840C-3F41CFB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F639-6C32-4E4C-B645-0E6E2B4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0E0B8-D2AE-4F0C-B0A9-63DAB27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2CEB-108A-4D3D-A178-42B47F53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F98BB-5B9C-475C-8046-CFCC63C7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C05F0-A03F-45B0-809A-294DC5F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B218B-6A70-4540-BA71-57178DF5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91870-3B37-4A21-BA46-739348C7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2F-D248-486E-ACC5-BB39D6FE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7379-6C9D-459E-BF2D-C59D19AD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D82C8-0439-4EBA-80BF-675C002B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EF5E-74C2-423E-AB3B-14843E96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8354-9CC3-44D3-B703-B788AFC9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2172-5BFF-4EFC-89F0-C9D43D4D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015-774C-4418-935D-120A2BD3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DD63B-22E5-4A22-BF2B-41C9507DD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E8EF-A41E-481E-8A9E-9B5F4B59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4F20-A020-4134-BFEC-75C80F5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E4D5F-D3EF-4C9C-97E0-B4FB1DFF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B0754-E9D7-4CF3-83FF-7950E49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D1E6-0113-401F-AF1B-BF5E022A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6D5-C31B-40EA-82FD-7334B515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C514-6338-4162-B107-3B3E61CE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1F1-53E2-4C15-B660-4C68DD98B6E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4DC1-C428-4A3D-B038-5C1E5882F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0283-EDC6-479B-B4D1-E8F85F282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2AEE-BF6C-4500-913C-DEFE8714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EAED-AD5C-48BC-9D38-D1437F24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6396"/>
          </a:xfrm>
        </p:spPr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452EC-6041-4BBB-ABEF-6252A0DDCE5F}"/>
              </a:ext>
            </a:extLst>
          </p:cNvPr>
          <p:cNvSpPr txBox="1"/>
          <p:nvPr/>
        </p:nvSpPr>
        <p:spPr>
          <a:xfrm>
            <a:off x="815829" y="1122363"/>
            <a:ext cx="9143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	Does drafting a QB high in the draft provide teams a   better chance of success? </a:t>
            </a:r>
          </a:p>
          <a:p>
            <a:r>
              <a:rPr lang="en-US" dirty="0"/>
              <a:t>-	How do stats compare amongst them and do they make a difference to success?</a:t>
            </a:r>
          </a:p>
          <a:p>
            <a:r>
              <a:rPr lang="en-US" dirty="0"/>
              <a:t>-	What are the costs and what is the overall value?</a:t>
            </a:r>
          </a:p>
          <a:p>
            <a:r>
              <a:rPr lang="en-US" dirty="0"/>
              <a:t>-	Is there a definitive draft strategy teams should </a:t>
            </a:r>
            <a:r>
              <a:rPr lang="en-US" dirty="0" err="1"/>
              <a:t>utilitze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94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596-6A13-4961-90E0-49120E70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QBs Drafted from 2000 to 2015 Draft Classes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0947D16-5694-4E39-A278-3D49EA75E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7" y="2799873"/>
            <a:ext cx="4477375" cy="284837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14A4A22-1F23-47BC-B67C-21FBF99A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27" y="2895136"/>
            <a:ext cx="471553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AF00-6892-4531-891E-466C112D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55" y="356736"/>
            <a:ext cx="8128518" cy="1325563"/>
          </a:xfrm>
        </p:spPr>
        <p:txBody>
          <a:bodyPr/>
          <a:lstStyle/>
          <a:p>
            <a:pPr algn="ctr"/>
            <a:r>
              <a:rPr lang="en-US" dirty="0"/>
              <a:t>Data Cleanup – Elimination of Non Measurables or Insufficient Data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4058C06-EF54-46CC-9D9A-601D974B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" y="2389130"/>
            <a:ext cx="5039428" cy="267689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FC24EC-313A-4FA0-B085-DC9997FA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96" y="2441524"/>
            <a:ext cx="478221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</vt:lpstr>
      <vt:lpstr>QBs Drafted from 2000 to 2015 Draft Classes</vt:lpstr>
      <vt:lpstr>Data Cleanup – Elimination of Non Measurables or Insufficient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Conner</dc:creator>
  <cp:lastModifiedBy>Christopher Conner</cp:lastModifiedBy>
  <cp:revision>4</cp:revision>
  <dcterms:created xsi:type="dcterms:W3CDTF">2022-02-02T04:48:51Z</dcterms:created>
  <dcterms:modified xsi:type="dcterms:W3CDTF">2022-02-03T00:54:21Z</dcterms:modified>
</cp:coreProperties>
</file>