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C6391-DDBA-44BB-94DD-5BEBB02C0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B01584-60EE-4E42-A2A1-6DBED452A2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C57B6-585A-426B-9270-0360678D1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B12A-2E1A-4B4E-A534-3CD11D8C552A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356E3-51F7-42FA-A5B3-AFE7B4755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98AA5-2987-4CF0-9FA6-69BCE05A7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D09EB-5491-49EB-A478-F39BDC8CF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19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511A4-846D-480C-B882-C047EF6D1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AC8C43-0EB3-4F05-8B15-666CAEB0C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0CA7D-B110-4DDD-9011-579770E22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B12A-2E1A-4B4E-A534-3CD11D8C552A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991CE-59DD-4CA6-9BDF-AE6B80853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77DB6-63D0-4BAD-A2F2-DAAB068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D09EB-5491-49EB-A478-F39BDC8CF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951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118E4D-822A-4EA0-BDC1-BF02729F9B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0DB93D-0820-433B-AA20-24088A357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9CCB8-AFD8-46A3-B4BC-76E53B46D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B12A-2E1A-4B4E-A534-3CD11D8C552A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6CE22-6066-4572-9354-D792E9DF0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A7740-AE89-4D6B-88A4-2228781C6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D09EB-5491-49EB-A478-F39BDC8CF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201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4A05A-81A0-4924-951D-048DE6742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B4F1C-58D7-46F2-BDB2-D40ED4B4C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A5F57-9E62-4DCB-9B19-86706341A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B12A-2E1A-4B4E-A534-3CD11D8C552A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638EB-ED70-4F5D-B03E-03427A4ED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A5E88-F815-4B92-A5F8-7025885BF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D09EB-5491-49EB-A478-F39BDC8CF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732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7836E-F0AF-4901-BB9A-8D9CEBF11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CBCDD-4587-4293-AA2D-4D140C273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AB840-A34B-450D-BFB6-F0239296F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B12A-2E1A-4B4E-A534-3CD11D8C552A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3796B-F84B-49A5-8F62-7CFE9E636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6DB63-732C-4661-9321-B13904006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D09EB-5491-49EB-A478-F39BDC8CF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191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2ACD7-D97F-4530-9DFD-19677BE17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BEEE5-F0A8-49B8-B052-68EC81A1B0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03C198-0D3D-45F4-B9E7-06C52A2AA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16579B-FFF7-420A-AD60-A8D1153D8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B12A-2E1A-4B4E-A534-3CD11D8C552A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6D91E4-6092-47AD-AF8F-F8305CE97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E3783A-FFEE-4EFB-A4ED-179D42FC7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D09EB-5491-49EB-A478-F39BDC8CF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46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1C3F9-D321-4755-B924-B97590A4B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D7C9A-69AD-45D1-A48F-E493BC660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F03B0A-7405-40A7-9974-A1D31CDC30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7706CB-D7D6-4861-92B0-54C695B0CD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F4F2A4-9BEC-476F-A1A3-C35E041B54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46FF16-D388-412D-859D-987873886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B12A-2E1A-4B4E-A534-3CD11D8C552A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B31488-B2C5-4B69-B9A6-2619CBE7D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C596D4-16FC-42C5-8973-E4465B81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D09EB-5491-49EB-A478-F39BDC8CF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564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9B9E8-A4DF-4BF6-A183-658BFC7D0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3C3312-A8DE-407B-832F-0FDC1A8EC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B12A-2E1A-4B4E-A534-3CD11D8C552A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B5F78B-11DB-4514-BD87-FF6ED65C8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5BEDEF-BCE9-49A0-B243-FDE1889ED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D09EB-5491-49EB-A478-F39BDC8CF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20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73E6CD-1453-4A9B-B7DE-1476DE260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B12A-2E1A-4B4E-A534-3CD11D8C552A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3B7A0D-86E4-44CB-90B2-B783CEB87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A24CA-D152-4439-9442-1DBAC254A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D09EB-5491-49EB-A478-F39BDC8CF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726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AAEA6-BD8A-4DEC-B7F3-3777F0763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CC5C2-3D59-4F6A-B9D5-8FCC64C5D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FD42B4-C79F-4BA9-8273-B65BD29C0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99F5A9-77BF-4CBB-B1A1-C4DE1C6D9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B12A-2E1A-4B4E-A534-3CD11D8C552A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715B9-32A7-4D0F-B642-631651F75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F12EF7-5C69-4A2F-A1F9-26A9E2148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D09EB-5491-49EB-A478-F39BDC8CF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61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05C42-45DB-4FCE-99AE-BFB5A1563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2C5D45-3FBA-41EF-87EB-FE11C4B524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92FA82-FB60-499F-AD0F-DA5085B00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CFF429-0FDF-4770-8014-13BA41941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B12A-2E1A-4B4E-A534-3CD11D8C552A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90968E-AF01-4F0E-B200-5820EE838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871845-EA43-46A7-816A-BE5770CEF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D09EB-5491-49EB-A478-F39BDC8CF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56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EEA58A-8CFB-430C-AEC1-8BB394CD1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06142E-6718-4F46-B5C3-9831B4234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17ACF-C436-4D60-9157-0CAB5B76ED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6B12A-2E1A-4B4E-A534-3CD11D8C552A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17478-A278-4D1F-A34E-6DE807507D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D5FF4-438F-4149-8003-383DFA7FA0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D09EB-5491-49EB-A478-F39BDC8CF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483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E4A3DFA-1878-41EE-B3BC-B26E27178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00" y="2181585"/>
            <a:ext cx="4737330" cy="296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2E732D4-568E-43C6-ABE3-BCDC2CD84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542" y="2080215"/>
            <a:ext cx="4585463" cy="3166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8242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0C6519C8-AA28-4C16-A840-66D79731F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16859" y="1403927"/>
            <a:ext cx="6545680" cy="432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3456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585970A-58D4-4743-ABD3-4554A288F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67" y="2554772"/>
            <a:ext cx="4938378" cy="3089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62B1475-B668-47FD-89F1-323448D61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354" y="2349279"/>
            <a:ext cx="4771592" cy="3294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8836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Jackson</dc:creator>
  <cp:lastModifiedBy>Mike Jackson</cp:lastModifiedBy>
  <cp:revision>1</cp:revision>
  <dcterms:created xsi:type="dcterms:W3CDTF">2022-02-02T01:31:29Z</dcterms:created>
  <dcterms:modified xsi:type="dcterms:W3CDTF">2022-02-02T01:45:25Z</dcterms:modified>
</cp:coreProperties>
</file>