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0BDE-BA75-468D-92A6-1A23B7F16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BB453-D332-4386-8FFE-2A356382D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5B657-242B-4EE3-A2A7-3F8E2F35B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A879-651B-4F27-B764-620BDDBC402E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6C4F1-1E1F-4DA0-94DF-840EEF39C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7057C-0566-4237-A58E-92900E28D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ADBF-BCE1-4F83-B96A-3D877CB21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72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70E60-A937-4767-B322-01098A293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4CD0A-C0E3-4DB9-ACFB-B7A325E84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8AA32-2E44-45E5-AC09-10892296E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A879-651B-4F27-B764-620BDDBC402E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000D8-C632-4C32-B122-973C95DC9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2B298-FA11-4B9E-92F5-C64E7393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ADBF-BCE1-4F83-B96A-3D877CB21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6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4C307-F6D0-4C61-BE49-B32B05499D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5DFB0-CE30-4C27-965A-DEB8785F3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7CFE-C3DC-447A-B235-14E71AC6B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A879-651B-4F27-B764-620BDDBC402E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6D1AF-09DF-4A5E-A213-5419EC147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DEABD-A1D6-4A85-AADA-5C4371F90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ADBF-BCE1-4F83-B96A-3D877CB21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05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05B0C-91CE-4D9B-9AB4-5914CFDD2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1E394-1278-438B-961F-531B3F606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C08FB-4431-4D42-AABE-E47137D2C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A879-651B-4F27-B764-620BDDBC402E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FB97C-4821-4EE0-AD5B-6F7CF52D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3AFD4-FC57-4AC9-89EB-CC4448BF0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ADBF-BCE1-4F83-B96A-3D877CB21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03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BB477-3A5A-4C72-B9CE-950ABB737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91765-43FA-4069-A6C5-88C614BCB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894E6-6AA5-4094-A0B0-AC920D78E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A879-651B-4F27-B764-620BDDBC402E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BFA9B-F1D6-4037-8B1F-9CB8466DB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BED7E-5746-4093-BFD5-E0CE46571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ADBF-BCE1-4F83-B96A-3D877CB21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73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76362-A325-45A8-AD80-0A0C26141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1B4E6-F3D6-473E-B067-DDB7B3F338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C6255-E94F-4689-B4DD-22812B1C0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B3514-B06B-4C54-903C-EA034DE49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A879-651B-4F27-B764-620BDDBC402E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A333F-D84C-4A2A-90AA-859775E49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C8907-0551-405A-AD1B-6AEED2354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ADBF-BCE1-4F83-B96A-3D877CB21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76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F6EA0-B294-4384-B4A8-3A28EEE72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F24E7-7DF6-415B-A0D4-D4CC4F040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8BC14E-6758-4E08-B010-F21858F8A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EB396F-F07C-476B-A4A7-F704377653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1ABF69-DEF9-461A-8EC9-D8D9290B50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B71315-1C3B-4CE8-9116-04388433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A879-651B-4F27-B764-620BDDBC402E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6FE5EC-247C-4C59-9D03-091A4D8D2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7E28E9-1111-497E-91B5-EA0414B26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ADBF-BCE1-4F83-B96A-3D877CB21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03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00343-BCA1-4E7D-8EFB-CA4585D41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D3BD17-7057-4A96-8ED6-DD3FBF199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A879-651B-4F27-B764-620BDDBC402E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7785EF-A087-48BC-B02D-4BC222B76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BDE695-BA84-4334-A8FD-9B5BE10E4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ADBF-BCE1-4F83-B96A-3D877CB21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3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CD310D-6A08-4F82-A8C9-8F7F07535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A879-651B-4F27-B764-620BDDBC402E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AA7057-D620-4DFC-B514-111D470BA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28404-8480-47AE-A5FA-33CAFDD40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ADBF-BCE1-4F83-B96A-3D877CB21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80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E6C04-106E-4AED-9199-FC99CF8BE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6B347-7D9B-4752-93BE-7E9E4BF2D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A9EE8-8FED-46F6-8A84-F3135E7D1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3DD01-3184-4641-9248-C41B9FF8B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A879-651B-4F27-B764-620BDDBC402E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933C3-85BE-46E3-A483-8108E5FB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43C58-B5BC-4E86-B37B-063DDCD68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ADBF-BCE1-4F83-B96A-3D877CB21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6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1EE4F-B107-4955-8C7A-85DB2A1DB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B11359-D7A1-4CCE-80A0-27E97983F0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409E3-331C-4A75-9ED0-AA74259FB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55704-874F-4396-90D8-E370F3BD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A879-651B-4F27-B764-620BDDBC402E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D2E80-AA3D-462C-94F3-7DF30E6EC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CF07A-DBE1-4EDE-BA55-81F618D3D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ADBF-BCE1-4F83-B96A-3D877CB21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19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39E640-0C82-4C5E-B7FC-6309622FA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A2065-9905-4283-B426-32678B890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6FEC4-B117-4D7E-A63A-3C8B60EE6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7A879-651B-4F27-B764-620BDDBC402E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30A0F-0D53-47F6-9914-EB99066B3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8EFF9-963C-43CC-BCE4-ACBA184113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8ADBF-BCE1-4F83-B96A-3D877CB21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6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664E23E2-7440-4E36-A67B-0F88C5F7E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6949AE-010D-4C18-8AED-7872085AD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FFA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485DB4E9-46B2-4410-A52C-51EFA4E63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0" y="1726102"/>
            <a:ext cx="5129784" cy="3419856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FE54AADB-50C7-4293-94C0-27361A32B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FFA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DCB05B6-DD86-4619-BC4C-1F89CD0C2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034" y="1719072"/>
            <a:ext cx="5129784" cy="341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006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869D805B-59EC-4037-92D2-CD11BD8443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1963"/>
          <a:stretch/>
        </p:blipFill>
        <p:spPr>
          <a:xfrm>
            <a:off x="1350021" y="643466"/>
            <a:ext cx="949195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081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64E23E2-7440-4E36-A67B-0F88C5F7E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6949AE-010D-4C18-8AED-7872085AD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FFA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B98F86AA-2396-4702-AC1E-DDA7BD266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0" y="1726102"/>
            <a:ext cx="5129784" cy="341985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E54AADB-50C7-4293-94C0-27361A32B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FFA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B1E71E0-43F6-43FE-AE20-342A1EACE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034" y="1719072"/>
            <a:ext cx="5129784" cy="341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98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74D8E-4C51-4E85-8247-887DB349A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7A0EA-2FC9-455C-ABE4-3B455AE54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Can’t definitively say which round provides the absolute most value, but there is a clear talent gap drop after round 2.</a:t>
            </a:r>
          </a:p>
          <a:p>
            <a:endParaRPr lang="en-US" dirty="0"/>
          </a:p>
          <a:p>
            <a:r>
              <a:rPr lang="en-US" dirty="0"/>
              <a:t>Whether the motivation is Winning or simply Games Started, there is very little money saved by passing on a first rounder. </a:t>
            </a:r>
          </a:p>
          <a:p>
            <a:endParaRPr lang="en-US" dirty="0"/>
          </a:p>
          <a:p>
            <a:r>
              <a:rPr lang="en-US" dirty="0"/>
              <a:t>Rounds 3-5 provide extremely low value and should be avoided. The odds of finding a “Unicorn” in rounds 6 &amp; 7 are just as likely.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31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76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Jackson</dc:creator>
  <cp:lastModifiedBy>Mike Jackson</cp:lastModifiedBy>
  <cp:revision>1</cp:revision>
  <dcterms:created xsi:type="dcterms:W3CDTF">2022-02-02T21:26:17Z</dcterms:created>
  <dcterms:modified xsi:type="dcterms:W3CDTF">2022-02-02T22:02:49Z</dcterms:modified>
</cp:coreProperties>
</file>