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FF0616-BBE4-438C-A309-3F582011E13B}">
          <p14:sldIdLst>
            <p14:sldId id="256"/>
            <p14:sldId id="257"/>
            <p14:sldId id="263"/>
            <p14:sldId id="264"/>
            <p14:sldId id="258"/>
          </p14:sldIdLst>
        </p14:section>
        <p14:section name="Untitled Section" id="{1A664D70-FFD7-4260-A9CA-310748C379FE}">
          <p14:sldIdLst>
            <p14:sldId id="259"/>
            <p14:sldId id="260"/>
            <p14:sldId id="261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1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781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24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6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4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3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798254-4ECD-49B5-8D06-4AF3E396151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547821F-7275-463D-A61D-74DA77C2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84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/?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592E-FABF-4989-89E0-81BBF489A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87" y="1302645"/>
            <a:ext cx="10265536" cy="1641490"/>
          </a:xfrm>
        </p:spPr>
        <p:txBody>
          <a:bodyPr>
            <a:noAutofit/>
          </a:bodyPr>
          <a:lstStyle/>
          <a:p>
            <a:r>
              <a:rPr lang="en-US" sz="5400" dirty="0"/>
              <a:t>NFL Quarter Back Analysis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2000- 2015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A3C86-BBA6-40ED-BD79-1985866B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182" y="4734610"/>
            <a:ext cx="9974510" cy="75402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MICA team: </a:t>
            </a:r>
          </a:p>
          <a:p>
            <a:pPr algn="l"/>
            <a:r>
              <a:rPr lang="en-US" dirty="0"/>
              <a:t>	Mike Jackson, Inder Grang, Chris Conner , Abby </a:t>
            </a:r>
            <a:r>
              <a:rPr lang="en-US" dirty="0" err="1"/>
              <a:t>Kannappan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6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57D1-8A6C-450B-A4E5-159EBC14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Conclusions (Mike)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700-46F0-4185-AC62-E1F5557D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gathering is non-trivial. Salary information for players needed subscription</a:t>
            </a:r>
          </a:p>
          <a:p>
            <a:r>
              <a:rPr lang="en-US" sz="2000" dirty="0"/>
              <a:t>Drafting in 3</a:t>
            </a:r>
            <a:r>
              <a:rPr lang="en-US" sz="2000" baseline="30000" dirty="0"/>
              <a:t>rd</a:t>
            </a:r>
            <a:r>
              <a:rPr lang="en-US" sz="2000" dirty="0"/>
              <a:t>, 4</a:t>
            </a:r>
            <a:r>
              <a:rPr lang="en-US" sz="2000" baseline="30000" dirty="0"/>
              <a:t>th</a:t>
            </a:r>
            <a:r>
              <a:rPr lang="en-US" sz="2000" dirty="0"/>
              <a:t> and 5</a:t>
            </a:r>
            <a:r>
              <a:rPr lang="en-US" sz="2000" baseline="30000" dirty="0"/>
              <a:t>th</a:t>
            </a:r>
            <a:r>
              <a:rPr lang="en-US" sz="2000" dirty="0"/>
              <a:t> round is not statistically favorable.</a:t>
            </a:r>
          </a:p>
          <a:p>
            <a:r>
              <a:rPr lang="en-US" sz="2000" dirty="0"/>
              <a:t>Drafting a QB in the first round provides the most value when you look at $ per win. </a:t>
            </a:r>
          </a:p>
        </p:txBody>
      </p:sp>
    </p:spTree>
    <p:extLst>
      <p:ext uri="{BB962C8B-B14F-4D97-AF65-F5344CB8AC3E}">
        <p14:creationId xmlns:p14="http://schemas.microsoft.com/office/powerpoint/2010/main" val="266828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D4FA-4D93-42B2-B92B-7A3DD9F0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9" y="3480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Objective and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7AE0-89FF-429E-9505-7F0DA8FD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9" y="1611980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Objective: </a:t>
            </a:r>
            <a:r>
              <a:rPr lang="en-US" sz="2000" dirty="0"/>
              <a:t>Study the past 20 years of NFL Quarterback  data and find answer to this question: </a:t>
            </a:r>
          </a:p>
          <a:p>
            <a:pPr marL="0" indent="0">
              <a:buNone/>
            </a:pPr>
            <a:r>
              <a:rPr lang="en-US" sz="2000" dirty="0"/>
              <a:t> Is it worth it to draft and pay for a first round pick? Which round is the best one to draft a quarterback?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Presentation Outline</a:t>
            </a:r>
            <a:endParaRPr lang="en-US" sz="2000" dirty="0"/>
          </a:p>
          <a:p>
            <a:r>
              <a:rPr lang="en-US" sz="2000" dirty="0"/>
              <a:t>Data Sources and Cleansing </a:t>
            </a:r>
          </a:p>
          <a:p>
            <a:r>
              <a:rPr lang="en-US" sz="2000" dirty="0"/>
              <a:t>Data Evaluation of draft data </a:t>
            </a:r>
          </a:p>
          <a:p>
            <a:r>
              <a:rPr lang="en-US" sz="2000" dirty="0"/>
              <a:t>Draft round data vs NFL performance metrics</a:t>
            </a:r>
          </a:p>
          <a:p>
            <a:r>
              <a:rPr lang="en-US" sz="2000" dirty="0"/>
              <a:t>NFL performance statistics vs Player Salary</a:t>
            </a:r>
          </a:p>
          <a:p>
            <a:r>
              <a:rPr lang="en-US" sz="2000" dirty="0"/>
              <a:t>Data Outliers</a:t>
            </a:r>
          </a:p>
          <a:p>
            <a:r>
              <a:rPr lang="en-US" sz="2000" dirty="0"/>
              <a:t>Conclusions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02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D4FA-4D93-42B2-B92B-7A3DD9F0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Sources and Cleansing (</a:t>
            </a:r>
            <a:r>
              <a:rPr lang="en-US" sz="3600" dirty="0" err="1"/>
              <a:t>Inder</a:t>
            </a:r>
            <a:r>
              <a:rPr lang="en-US" sz="3600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7AE0-89FF-429E-9505-7F0DA8FD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85" y="1690688"/>
            <a:ext cx="1023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Data was gathered from www. ??</a:t>
            </a:r>
          </a:p>
          <a:p>
            <a:r>
              <a:rPr lang="en-US" sz="2000" dirty="0"/>
              <a:t>Started with top 100 quarterback data from 2000-2015. Data was saved in 100_stats.csv</a:t>
            </a:r>
          </a:p>
          <a:p>
            <a:r>
              <a:rPr lang="en-US" sz="2000" dirty="0"/>
              <a:t>Went to </a:t>
            </a:r>
            <a:r>
              <a:rPr lang="en-US" sz="2000" dirty="0">
                <a:hlinkClick r:id="rId2"/>
              </a:rPr>
              <a:t>www.?.com</a:t>
            </a:r>
            <a:r>
              <a:rPr lang="en-US" sz="2000" dirty="0"/>
              <a:t> to get their salaries per year from 2001 to 2020. Information was available per year and saved in separate csv. Used pandas to merge data for all 20 years into a single frame. Exported data in population_salaries_by_season.xlsx</a:t>
            </a:r>
          </a:p>
          <a:p>
            <a:r>
              <a:rPr lang="en-US" sz="2000" dirty="0"/>
              <a:t>Merged the data from 100_stats.csv and population_salaries_by_season.xlsx  into a single file called raw.csv. It had player data as well as their salary information for each year. </a:t>
            </a:r>
          </a:p>
          <a:p>
            <a:r>
              <a:rPr lang="en-US" sz="2000" dirty="0"/>
              <a:t>Some players didn’t have salary information and so had to be dropped from the analysis. At the end, 88 players were used for analysis. </a:t>
            </a:r>
          </a:p>
          <a:p>
            <a:r>
              <a:rPr lang="en-US" sz="2000" dirty="0"/>
              <a:t>Input files can be found in Resources/ folder</a:t>
            </a:r>
          </a:p>
          <a:p>
            <a:r>
              <a:rPr lang="en-US" sz="2000" dirty="0"/>
              <a:t>Cleaning </a:t>
            </a:r>
            <a:r>
              <a:rPr lang="en-US" sz="2000" dirty="0" err="1"/>
              <a:t>jupyter</a:t>
            </a:r>
            <a:r>
              <a:rPr lang="en-US" sz="2000" dirty="0"/>
              <a:t> notebooks are: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Mike</a:t>
            </a:r>
            <a:r>
              <a:rPr lang="en-US" sz="1400" dirty="0"/>
              <a:t>: Can you please share your </a:t>
            </a:r>
            <a:r>
              <a:rPr lang="en-US" sz="1400" dirty="0" err="1"/>
              <a:t>jupyter</a:t>
            </a:r>
            <a:r>
              <a:rPr lang="en-US" sz="1400" dirty="0"/>
              <a:t> files and input/output files?</a:t>
            </a:r>
          </a:p>
          <a:p>
            <a:pPr lvl="1"/>
            <a:r>
              <a:rPr lang="en-US" sz="1400" dirty="0" err="1"/>
              <a:t>data_cleanup.ipynb</a:t>
            </a:r>
            <a:r>
              <a:rPr lang="en-US" sz="1400" dirty="0"/>
              <a:t> (input file: </a:t>
            </a:r>
            <a:r>
              <a:rPr lang="fr-FR" sz="1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fr-FR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Obsolete</a:t>
            </a:r>
            <a:r>
              <a:rPr lang="fr-FR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/100_stats.csv, R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esources</a:t>
            </a:r>
            <a:r>
              <a:rPr 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/Obsolete/population_salaries_by_season.xlsx, Output: Output/raw.csv)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/>
              <a:t>Data Analysis was done on </a:t>
            </a:r>
            <a:r>
              <a:rPr lang="en-US" sz="2000" i="1" dirty="0"/>
              <a:t>raw.csv </a:t>
            </a:r>
            <a:r>
              <a:rPr lang="en-US" sz="2000" dirty="0"/>
              <a:t>and </a:t>
            </a:r>
            <a:r>
              <a:rPr lang="en-US" sz="2000" i="1" dirty="0"/>
              <a:t>static_data.csv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818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D4FA-4D93-42B2-B92B-7A3DD9F0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Initial data analysis (Inder)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7AE0-89FF-429E-9505-7F0DA8FD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85" y="1690688"/>
            <a:ext cx="522189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Merged static_data.csv and raw.csv in a merged data frame using “Player” name as  the pivot </a:t>
            </a:r>
            <a:r>
              <a:rPr lang="en-US" sz="2000" dirty="0" err="1"/>
              <a:t>column.Fixed</a:t>
            </a:r>
            <a:r>
              <a:rPr lang="en-US" sz="2000" dirty="0"/>
              <a:t> column names and selected a subset of the columns for analysis </a:t>
            </a:r>
          </a:p>
          <a:p>
            <a:r>
              <a:rPr lang="en-US" sz="2000" dirty="0"/>
              <a:t>Used </a:t>
            </a:r>
            <a:r>
              <a:rPr lang="en-US" sz="2000" dirty="0" err="1"/>
              <a:t>groupby</a:t>
            </a:r>
            <a:r>
              <a:rPr lang="en-US" sz="2000" dirty="0"/>
              <a:t>() and describe() to focus on players. </a:t>
            </a:r>
          </a:p>
          <a:p>
            <a:pPr lvl="1"/>
            <a:r>
              <a:rPr lang="en-US" sz="1600" dirty="0"/>
              <a:t>Here is seaborn box plot of Total wins vs. Round pick. </a:t>
            </a:r>
          </a:p>
          <a:p>
            <a:endParaRPr lang="en-US" sz="2000" dirty="0"/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33F97-B2B2-493C-A7BD-DA918C6F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31" y="4156501"/>
            <a:ext cx="3267408" cy="20012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B362D-F66E-4864-A46C-D3EBED62A0C6}"/>
              </a:ext>
            </a:extLst>
          </p:cNvPr>
          <p:cNvSpPr txBox="1">
            <a:spLocks/>
          </p:cNvSpPr>
          <p:nvPr/>
        </p:nvSpPr>
        <p:spPr>
          <a:xfrm>
            <a:off x="6131902" y="1609624"/>
            <a:ext cx="52218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Here is a linear regression of salary vs number of wins</a:t>
            </a:r>
          </a:p>
          <a:p>
            <a:pPr lvl="1"/>
            <a:r>
              <a:rPr lang="en-US" sz="1200" dirty="0"/>
              <a:t>Correlation </a:t>
            </a:r>
            <a:r>
              <a:rPr lang="en-US" sz="1200" dirty="0" err="1"/>
              <a:t>coff</a:t>
            </a:r>
            <a:r>
              <a:rPr lang="en-US" sz="1200" dirty="0"/>
              <a:t> is 0.81 which means strong correlation </a:t>
            </a:r>
          </a:p>
          <a:p>
            <a:pPr lvl="1"/>
            <a:endParaRPr lang="en-US" sz="1200" dirty="0"/>
          </a:p>
          <a:p>
            <a:r>
              <a:rPr lang="en-US" sz="1600" dirty="0"/>
              <a:t>Most of the players got picked at age of 22 or 23</a:t>
            </a:r>
          </a:p>
          <a:p>
            <a:endParaRPr lang="en-US" sz="2000" dirty="0"/>
          </a:p>
          <a:p>
            <a:pPr lvl="1"/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AD6CC-9557-46E1-A842-94524A4AE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234" y="4042975"/>
            <a:ext cx="3512180" cy="20736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8B34CF-4875-49B3-B078-69C26A96363E}"/>
              </a:ext>
            </a:extLst>
          </p:cNvPr>
          <p:cNvSpPr/>
          <p:nvPr/>
        </p:nvSpPr>
        <p:spPr>
          <a:xfrm rot="19970656">
            <a:off x="1333681" y="2551837"/>
            <a:ext cx="952466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Mike, you can modify or merge 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this in your slides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593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0085-BA36-4F44-A4C6-CD41ECBC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Evaluation of Draft Data (Chris)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3462-12D0-44A5-91B2-108B72A6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975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D9E2-5AB1-40D4-BF78-A3A0896B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Draft Round data vs. NFL performance Stats (Abby)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29CA-B930-471E-87D1-53F51509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27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BB63-DC07-498D-B1EE-B3902EE6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NFL Performance vs. Salary (Mike)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ED74-4964-4101-B97B-88ACDCBE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693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285F-D983-4775-B63E-A6B08705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Outliers (Mike)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7B54-BC32-4FB2-BB0F-05D86B9E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105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E4E9-5786-410F-B7F9-AC146B2B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School Statistics and </a:t>
            </a:r>
            <a:r>
              <a:rPr lang="en-US" sz="3600" dirty="0" err="1"/>
              <a:t>Gmaps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82407-9B87-417D-B07B-4B7A9E84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5"/>
            <a:ext cx="49760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 is bar graph and heat map of schools that had players generate &gt; 100million  along with number of players per school. Top schools are:</a:t>
            </a:r>
          </a:p>
          <a:p>
            <a:pPr lvl="1"/>
            <a:r>
              <a:rPr lang="en-US" dirty="0"/>
              <a:t>USC</a:t>
            </a:r>
          </a:p>
          <a:p>
            <a:pPr lvl="1"/>
            <a:r>
              <a:rPr lang="en-US" dirty="0"/>
              <a:t>Purdue</a:t>
            </a:r>
          </a:p>
          <a:p>
            <a:pPr lvl="1"/>
            <a:r>
              <a:rPr lang="en-US" dirty="0"/>
              <a:t>NC State</a:t>
            </a:r>
          </a:p>
          <a:p>
            <a:pPr lvl="1"/>
            <a:r>
              <a:rPr lang="en-US" dirty="0"/>
              <a:t>Mississippi State?</a:t>
            </a:r>
          </a:p>
          <a:p>
            <a:pPr lvl="1"/>
            <a:r>
              <a:rPr lang="en-US" dirty="0"/>
              <a:t>Univ of Michigan, Ann Arbor</a:t>
            </a:r>
          </a:p>
          <a:p>
            <a:pPr lvl="1"/>
            <a:r>
              <a:rPr lang="en-US" dirty="0"/>
              <a:t>UCLA?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899EC-0102-44C3-9D29-AAECC400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18" y="852730"/>
            <a:ext cx="4017234" cy="2576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DCEB9-EABD-47C7-A44B-D3B4A5409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30" y="3707217"/>
            <a:ext cx="6784554" cy="27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731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2687</TotalTime>
  <Words>569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Depth</vt:lpstr>
      <vt:lpstr>NFL Quarter Back Analysis  2000- 2015 </vt:lpstr>
      <vt:lpstr>Objective and Outline</vt:lpstr>
      <vt:lpstr>Data Sources and Cleansing (Inder) </vt:lpstr>
      <vt:lpstr>Initial data analysis (Inder) </vt:lpstr>
      <vt:lpstr>Evaluation of Draft Data (Chris)</vt:lpstr>
      <vt:lpstr>Draft Round data vs. NFL performance Stats (Abby)</vt:lpstr>
      <vt:lpstr>NFL Performance vs. Salary (Mike)</vt:lpstr>
      <vt:lpstr>Data Outliers (Mike)</vt:lpstr>
      <vt:lpstr>School Statistics and Gmaps</vt:lpstr>
      <vt:lpstr>Conclusions (Mike)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QB Draft Statistics  2000- 2015</dc:title>
  <dc:creator>abby kannappan</dc:creator>
  <cp:lastModifiedBy>Inder Grang</cp:lastModifiedBy>
  <cp:revision>9</cp:revision>
  <dcterms:created xsi:type="dcterms:W3CDTF">2022-01-28T03:21:23Z</dcterms:created>
  <dcterms:modified xsi:type="dcterms:W3CDTF">2022-01-31T09:12:15Z</dcterms:modified>
</cp:coreProperties>
</file>