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8" r:id="rId4"/>
    <p:sldId id="265" r:id="rId5"/>
    <p:sldId id="271" r:id="rId6"/>
    <p:sldId id="270" r:id="rId7"/>
    <p:sldId id="275" r:id="rId8"/>
    <p:sldId id="277" r:id="rId9"/>
    <p:sldId id="278" r:id="rId10"/>
    <p:sldId id="279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B01"/>
    <a:srgbClr val="69A02C"/>
    <a:srgbClr val="78B832"/>
    <a:srgbClr val="FD73D9"/>
    <a:srgbClr val="0015DA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88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6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8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9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310" y="4650640"/>
            <a:ext cx="7543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NFL Quarterback Analysis </a:t>
            </a:r>
          </a:p>
          <a:p>
            <a:r>
              <a:rPr lang="en-US" dirty="0">
                <a:solidFill>
                  <a:schemeClr val="bg1"/>
                </a:solidFill>
              </a:rPr>
              <a:t>Drafts from 2000- 2015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924E3-EBCA-4D91-84ED-29411F6E53FE}"/>
              </a:ext>
            </a:extLst>
          </p:cNvPr>
          <p:cNvSpPr txBox="1"/>
          <p:nvPr/>
        </p:nvSpPr>
        <p:spPr>
          <a:xfrm>
            <a:off x="911754" y="985720"/>
            <a:ext cx="4683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MICA team: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Mike Jackson, </a:t>
            </a:r>
            <a:r>
              <a:rPr lang="en-US" dirty="0" err="1">
                <a:solidFill>
                  <a:schemeClr val="bg1"/>
                </a:solidFill>
              </a:rPr>
              <a:t>Inder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Grang</a:t>
            </a:r>
            <a:r>
              <a:rPr lang="en-US" dirty="0">
                <a:solidFill>
                  <a:schemeClr val="bg1"/>
                </a:solidFill>
              </a:rPr>
              <a:t>, Chris Conner , Abby Kannappan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BF55-4C5C-40E1-BF95-D1964F66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Universities by player salaries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82BA-6AA3-487A-86B8-73A923CC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Here is a heat plot of geolocations of different univ  (weighted by their players’ salaries)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C79C5-BC37-4430-9B1F-5CC5A1DC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2665475"/>
            <a:ext cx="6039006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8F86AA-2396-4702-AC1E-DDA7BD26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5" y="2151827"/>
            <a:ext cx="3847338" cy="2564892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B1E71E0-43F6-43FE-AE20-342A1EACE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76" y="2146554"/>
            <a:ext cx="3847338" cy="25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DFDD-2E7D-498E-A3B0-D744301F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0" y="374900"/>
            <a:ext cx="7016195" cy="11430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Conclusions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B57B-0908-464A-BC9C-F4F3D0F0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785" y="1365195"/>
            <a:ext cx="7016195" cy="427574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3300" dirty="0"/>
              <a:t>Can’t definitively say which round provides the absolute most value, but there is a clear talent gap drop after round 2.</a:t>
            </a:r>
          </a:p>
          <a:p>
            <a:endParaRPr lang="en-US" sz="3300" dirty="0"/>
          </a:p>
          <a:p>
            <a:r>
              <a:rPr lang="en-US" sz="3300" dirty="0"/>
              <a:t>Whether the motivation is Winning or simply Games Started, there is very little money saved by passing on a first rounder. </a:t>
            </a:r>
          </a:p>
          <a:p>
            <a:endParaRPr lang="en-US" sz="3300" dirty="0"/>
          </a:p>
          <a:p>
            <a:r>
              <a:rPr lang="en-US" sz="3300" dirty="0"/>
              <a:t>Rounds 3-5 provide extremely low value and should be avoided. The odds of finding a “Unicorn” in rounds 6 &amp; 7 are just as likely.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7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drafting a quarterback high in the draft provide teams a better chance at success?</a:t>
            </a:r>
          </a:p>
          <a:p>
            <a:r>
              <a:rPr lang="en-US" dirty="0"/>
              <a:t>How do stats compare amongst them and do they make a difference to success?</a:t>
            </a:r>
          </a:p>
          <a:p>
            <a:r>
              <a:rPr lang="en-US" dirty="0"/>
              <a:t>What are the costs and what is the overall value?</a:t>
            </a:r>
          </a:p>
          <a:p>
            <a:r>
              <a:rPr lang="en-US" dirty="0"/>
              <a:t>Is there a definitive draft strategy teams should utilize?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250210"/>
            <a:ext cx="7543800" cy="145075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Presentation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Sources and Cleansing</a:t>
            </a:r>
          </a:p>
          <a:p>
            <a:r>
              <a:rPr lang="en-US" dirty="0"/>
              <a:t>Data Evaluation of draft data  </a:t>
            </a:r>
          </a:p>
          <a:p>
            <a:r>
              <a:rPr lang="en-US" dirty="0"/>
              <a:t>Draft round data vs NFL performance metrics </a:t>
            </a:r>
          </a:p>
          <a:p>
            <a:r>
              <a:rPr lang="en-US" dirty="0"/>
              <a:t>NFL performance statistics vs. Player Salary</a:t>
            </a:r>
          </a:p>
          <a:p>
            <a:r>
              <a:rPr lang="en-US" dirty="0"/>
              <a:t>Data Outliers </a:t>
            </a:r>
          </a:p>
          <a:p>
            <a:r>
              <a:rPr lang="en-US" dirty="0"/>
              <a:t>Conclusions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F7A11-09E3-485A-B513-9C044F32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527605"/>
            <a:ext cx="2147919" cy="20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7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DC336C51-671A-47E7-9192-FF11EE372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2360064"/>
            <a:ext cx="4080645" cy="259598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853A3C7-4C4D-4143-B54A-E716998EC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0064"/>
            <a:ext cx="4334851" cy="25258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FDEAEC-0D25-4885-AA1E-5FF86D9BBB38}"/>
              </a:ext>
            </a:extLst>
          </p:cNvPr>
          <p:cNvSpPr txBox="1"/>
          <p:nvPr/>
        </p:nvSpPr>
        <p:spPr>
          <a:xfrm>
            <a:off x="754375" y="1138425"/>
            <a:ext cx="7635250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QBs Drafted from 2000 to 2015 Draft Class</a:t>
            </a:r>
          </a:p>
        </p:txBody>
      </p:sp>
    </p:spTree>
    <p:extLst>
      <p:ext uri="{BB962C8B-B14F-4D97-AF65-F5344CB8AC3E}">
        <p14:creationId xmlns:p14="http://schemas.microsoft.com/office/powerpoint/2010/main" val="357800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DEAEC-0D25-4885-AA1E-5FF86D9BBB38}"/>
              </a:ext>
            </a:extLst>
          </p:cNvPr>
          <p:cNvSpPr txBox="1"/>
          <p:nvPr/>
        </p:nvSpPr>
        <p:spPr>
          <a:xfrm>
            <a:off x="1059785" y="833015"/>
            <a:ext cx="7635250" cy="8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Data Cleanup-Elimination of Non Measurables or Insufficient Data</a:t>
            </a:r>
            <a:endParaRPr lang="en-US" sz="2800" b="1" spc="-5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F700EF84-7105-4CF7-B5B9-EAE9189DD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2" y="2360065"/>
            <a:ext cx="4392577" cy="244328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254BC415-11CB-4A88-B732-607E9A479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4" y="3581705"/>
            <a:ext cx="3974855" cy="21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42D6B8-156D-4077-BBB8-EE9090228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55" y="1749245"/>
            <a:ext cx="4589938" cy="30599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E7C2E-3141-4C16-9BD6-1BF5797D5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2360065"/>
            <a:ext cx="4733855" cy="31559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CE8906-D71A-41C9-A49E-E5C08F32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27605"/>
            <a:ext cx="7543800" cy="763526"/>
          </a:xfrm>
        </p:spPr>
        <p:txBody>
          <a:bodyPr>
            <a:normAutofit/>
          </a:bodyPr>
          <a:lstStyle/>
          <a:p>
            <a:r>
              <a:rPr lang="en-US" sz="2800" dirty="0"/>
              <a:t>Wins and TDs</a:t>
            </a:r>
          </a:p>
        </p:txBody>
      </p:sp>
    </p:spTree>
    <p:extLst>
      <p:ext uri="{BB962C8B-B14F-4D97-AF65-F5344CB8AC3E}">
        <p14:creationId xmlns:p14="http://schemas.microsoft.com/office/powerpoint/2010/main" val="241376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761D2C6-562F-4A1C-B297-863AFCFE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065"/>
            <a:ext cx="4725229" cy="3150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5BFF9-41A3-4322-A4A0-396793BF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2458992"/>
            <a:ext cx="4428445" cy="29522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EA34CA9-C3F0-4C2E-BE6C-55CDD561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27605"/>
            <a:ext cx="7543800" cy="7635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QB rating and Yards</a:t>
            </a:r>
          </a:p>
        </p:txBody>
      </p:sp>
    </p:spTree>
    <p:extLst>
      <p:ext uri="{BB962C8B-B14F-4D97-AF65-F5344CB8AC3E}">
        <p14:creationId xmlns:p14="http://schemas.microsoft.com/office/powerpoint/2010/main" val="353672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8890-4103-4581-B9D2-229CC829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Draft Analysis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E1E7B6-DF2D-46B4-A51A-A0DD57CD9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3734410"/>
            <a:ext cx="3989029" cy="2443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663AD-E309-4CE3-8B15-5245A8130BE6}"/>
              </a:ext>
            </a:extLst>
          </p:cNvPr>
          <p:cNvSpPr txBox="1"/>
          <p:nvPr/>
        </p:nvSpPr>
        <p:spPr>
          <a:xfrm>
            <a:off x="-161855" y="1926948"/>
            <a:ext cx="3970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First round players had the most wins.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Round 3-5 had least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Round 6 and 7 surprisingly had more wins.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74498B-10C5-4074-BEDD-29B295F0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15" y="3887115"/>
            <a:ext cx="3512180" cy="20736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365A79-2555-4775-80B3-4B95B1E603E6}"/>
              </a:ext>
            </a:extLst>
          </p:cNvPr>
          <p:cNvSpPr txBox="1"/>
          <p:nvPr/>
        </p:nvSpPr>
        <p:spPr>
          <a:xfrm>
            <a:off x="3961180" y="1872928"/>
            <a:ext cx="397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Here is a linear regression of salary vs number of wins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Correlation coefficient is 0.81 which means strong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Most of the players got picked at age 22 or 23.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7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01EB-EFF8-4FE8-99AD-5B3BD569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2"/>
                </a:solidFill>
              </a:rPr>
              <a:t>Data Analysis (Colleges/Univ)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F47DB4-C5EE-48D8-AA49-33604294C1F5}"/>
              </a:ext>
            </a:extLst>
          </p:cNvPr>
          <p:cNvSpPr txBox="1">
            <a:spLocks/>
          </p:cNvSpPr>
          <p:nvPr/>
        </p:nvSpPr>
        <p:spPr>
          <a:xfrm>
            <a:off x="296260" y="1802772"/>
            <a:ext cx="5221898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USC had the most QB players at 4</a:t>
            </a:r>
          </a:p>
          <a:p>
            <a:pPr lvl="1"/>
            <a:r>
              <a:rPr lang="en-US" sz="1600" dirty="0"/>
              <a:t>Most of the schools only had 1 player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C422F-845F-4605-83A4-45251393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2512770"/>
            <a:ext cx="4733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70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302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PowerPoint Presentation</vt:lpstr>
      <vt:lpstr>Problem Statement</vt:lpstr>
      <vt:lpstr>Presentation Outline</vt:lpstr>
      <vt:lpstr>PowerPoint Presentation</vt:lpstr>
      <vt:lpstr>PowerPoint Presentation</vt:lpstr>
      <vt:lpstr>Wins and TDs</vt:lpstr>
      <vt:lpstr>QB rating and Yards</vt:lpstr>
      <vt:lpstr>Draft Analysis </vt:lpstr>
      <vt:lpstr>Data Analysis (Colleges/Univ)</vt:lpstr>
      <vt:lpstr>Universities by player salaries </vt:lpstr>
      <vt:lpstr>PowerPoint Presentation</vt:lpstr>
      <vt:lpstr>Conclusions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abby kannappan</cp:lastModifiedBy>
  <cp:revision>29</cp:revision>
  <dcterms:created xsi:type="dcterms:W3CDTF">2013-08-21T19:17:07Z</dcterms:created>
  <dcterms:modified xsi:type="dcterms:W3CDTF">2022-02-04T01:42:47Z</dcterms:modified>
</cp:coreProperties>
</file>