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0BDE-BA75-468D-92A6-1A23B7F16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B453-D332-4386-8FFE-2A356382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B657-242B-4EE3-A2A7-3F8E2F35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C4F1-1E1F-4DA0-94DF-840EEF39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057C-0566-4237-A58E-92900E28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0E60-A937-4767-B322-01098A29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4CD0A-C0E3-4DB9-ACFB-B7A325E84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AA32-2E44-45E5-AC09-10892296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00D8-C632-4C32-B122-973C95DC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B298-FA11-4B9E-92F5-C64E7393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4C307-F6D0-4C61-BE49-B32B05499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5DFB0-CE30-4C27-965A-DEB8785F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7CFE-C3DC-447A-B235-14E71AC6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D1AF-09DF-4A5E-A213-5419EC14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EABD-A1D6-4A85-AADA-5C4371F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5B0C-91CE-4D9B-9AB4-5914CFD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E394-1278-438B-961F-531B3F60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08FB-4431-4D42-AABE-E47137D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B97C-4821-4EE0-AD5B-6F7CF52D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AFD4-FC57-4AC9-89EB-CC4448BF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B477-3A5A-4C72-B9CE-950ABB73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1765-43FA-4069-A6C5-88C614BCB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94E6-6AA5-4094-A0B0-AC920D7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BFA9B-F1D6-4037-8B1F-9CB8466D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ED7E-5746-4093-BFD5-E0CE4657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6362-A325-45A8-AD80-0A0C2614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B4E6-F3D6-473E-B067-DDB7B3F33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C6255-E94F-4689-B4DD-22812B1C0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B3514-B06B-4C54-903C-EA034DE4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A333F-D84C-4A2A-90AA-859775E4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8907-0551-405A-AD1B-6AEED23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6EA0-B294-4384-B4A8-3A28EEE7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F24E7-7DF6-415B-A0D4-D4CC4F04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BC14E-6758-4E08-B010-F21858F8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B396F-F07C-476B-A4A7-F70437765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ABF69-DEF9-461A-8EC9-D8D9290B5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71315-1C3B-4CE8-9116-04388433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FE5EC-247C-4C59-9D03-091A4D8D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E28E9-1111-497E-91B5-EA0414B2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0343-BCA1-4E7D-8EFB-CA4585D4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3BD17-7057-4A96-8ED6-DD3FBF19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785EF-A087-48BC-B02D-4BC222B7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DE695-BA84-4334-A8FD-9B5BE10E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D310D-6A08-4F82-A8C9-8F7F075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A7057-D620-4DFC-B514-111D470B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8404-8480-47AE-A5FA-33CAFDD4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6C04-106E-4AED-9199-FC99CF8B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B347-7D9B-4752-93BE-7E9E4BF2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9EE8-8FED-46F6-8A84-F3135E7D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DD01-3184-4641-9248-C41B9FF8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33C3-85BE-46E3-A483-8108E5FB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43C58-B5BC-4E86-B37B-063DDCD6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6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EE4F-B107-4955-8C7A-85DB2A1D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11359-D7A1-4CCE-80A0-27E97983F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409E3-331C-4A75-9ED0-AA74259F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5704-874F-4396-90D8-E370F3BD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2E80-AA3D-462C-94F3-7DF30E6E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F07A-DBE1-4EDE-BA55-81F618D3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9E640-0C82-4C5E-B7FC-6309622F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2065-9905-4283-B426-32678B890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FEC4-B117-4D7E-A63A-3C8B60EE6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A879-651B-4F27-B764-620BDDBC40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0A0F-0D53-47F6-9914-EB99066B3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8EFF9-963C-43CC-BCE4-ACBA18411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85DB4E9-46B2-4410-A52C-51EFA4E63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1" y="2455775"/>
            <a:ext cx="5129784" cy="34198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DCB05B6-DD86-4619-BC4C-1F89CD0C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45" y="2448745"/>
            <a:ext cx="5129784" cy="34198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A48AEC-92A2-4BFB-B6EE-33E1A09C06D2}"/>
              </a:ext>
            </a:extLst>
          </p:cNvPr>
          <p:cNvSpPr/>
          <p:nvPr/>
        </p:nvSpPr>
        <p:spPr>
          <a:xfrm>
            <a:off x="914735" y="1106516"/>
            <a:ext cx="45648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rounders average 48 wins at a cost of $1.5M per “W”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840D2F-7C64-4DB0-8B32-5D6C0DD68964}"/>
              </a:ext>
            </a:extLst>
          </p:cNvPr>
          <p:cNvSpPr/>
          <p:nvPr/>
        </p:nvSpPr>
        <p:spPr>
          <a:xfrm>
            <a:off x="7297076" y="1106516"/>
            <a:ext cx="33599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…and approximately 88 games started at $800K/game </a:t>
            </a:r>
          </a:p>
        </p:txBody>
      </p:sp>
    </p:spTree>
    <p:extLst>
      <p:ext uri="{BB962C8B-B14F-4D97-AF65-F5344CB8AC3E}">
        <p14:creationId xmlns:p14="http://schemas.microsoft.com/office/powerpoint/2010/main" val="321500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69D805B-59EC-4037-92D2-CD11BD844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963"/>
          <a:stretch/>
        </p:blipFill>
        <p:spPr>
          <a:xfrm>
            <a:off x="130822" y="877454"/>
            <a:ext cx="7858359" cy="46122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053696-A4F4-446F-A3C1-7DFE926B2831}"/>
              </a:ext>
            </a:extLst>
          </p:cNvPr>
          <p:cNvSpPr/>
          <p:nvPr/>
        </p:nvSpPr>
        <p:spPr>
          <a:xfrm>
            <a:off x="8415461" y="1991393"/>
            <a:ext cx="3320560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outliers make things more clear?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08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9A41931-941C-4D55-9302-529CF73EF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6" y="2131413"/>
            <a:ext cx="5294716" cy="352981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7611307-3AE1-48FF-9FBB-56FFA8619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7" y="2131413"/>
            <a:ext cx="5294715" cy="35298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AAF6BA-0621-4B5F-AC01-27741E669C91}"/>
              </a:ext>
            </a:extLst>
          </p:cNvPr>
          <p:cNvSpPr/>
          <p:nvPr/>
        </p:nvSpPr>
        <p:spPr>
          <a:xfrm>
            <a:off x="3316032" y="706810"/>
            <a:ext cx="5873980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“The Goat”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(and his two outlier buddies)</a:t>
            </a:r>
          </a:p>
        </p:txBody>
      </p:sp>
    </p:spTree>
    <p:extLst>
      <p:ext uri="{BB962C8B-B14F-4D97-AF65-F5344CB8AC3E}">
        <p14:creationId xmlns:p14="http://schemas.microsoft.com/office/powerpoint/2010/main" val="151829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4D8E-4C51-4E85-8247-887DB349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A0EA-2FC9-455C-ABE4-3B455AE5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definitively say which round provides the absolute most value, but there is a clear talent gap drop after round 2.</a:t>
            </a:r>
          </a:p>
          <a:p>
            <a:endParaRPr lang="en-US" dirty="0"/>
          </a:p>
          <a:p>
            <a:r>
              <a:rPr lang="en-US" dirty="0"/>
              <a:t>Whether the motivation is Winning or simply Games Started, there is very little money saved by passing on a first rounder. </a:t>
            </a:r>
          </a:p>
          <a:p>
            <a:endParaRPr lang="en-US" dirty="0"/>
          </a:p>
          <a:p>
            <a:r>
              <a:rPr lang="en-US" dirty="0"/>
              <a:t>Rounds 3-5 provide extremely low value and should be avoided. The odds of finding a “Unicorn” in rounds 6 &amp; 7 are just as likely.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Jackson</dc:creator>
  <cp:lastModifiedBy>Mike Jackson</cp:lastModifiedBy>
  <cp:revision>4</cp:revision>
  <dcterms:created xsi:type="dcterms:W3CDTF">2022-02-02T21:26:17Z</dcterms:created>
  <dcterms:modified xsi:type="dcterms:W3CDTF">2022-02-04T00:53:13Z</dcterms:modified>
</cp:coreProperties>
</file>