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66" r:id="rId4"/>
    <p:sldId id="258" r:id="rId5"/>
    <p:sldId id="259" r:id="rId6"/>
    <p:sldId id="260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FF0616-BBE4-438C-A309-3F582011E13B}">
          <p14:sldIdLst>
            <p14:sldId id="256"/>
            <p14:sldId id="264"/>
            <p14:sldId id="266"/>
            <p14:sldId id="258"/>
          </p14:sldIdLst>
        </p14:section>
        <p14:section name="Untitled Section" id="{1A664D70-FFD7-4260-A9CA-310748C379FE}">
          <p14:sldIdLst>
            <p14:sldId id="259"/>
            <p14:sldId id="260"/>
            <p14:sldId id="261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9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13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781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24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7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8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6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7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4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8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3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7798254-4ECD-49B5-8D06-4AF3E396151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84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592E-FABF-4989-89E0-81BBF489A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187" y="1302645"/>
            <a:ext cx="10265536" cy="1641490"/>
          </a:xfrm>
        </p:spPr>
        <p:txBody>
          <a:bodyPr>
            <a:noAutofit/>
          </a:bodyPr>
          <a:lstStyle/>
          <a:p>
            <a:r>
              <a:rPr lang="en-US" sz="5400" dirty="0"/>
              <a:t>NFL Quarter Back Analysis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2000- 2015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A3C86-BBA6-40ED-BD79-1985866B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182" y="4734610"/>
            <a:ext cx="9974510" cy="75402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MICA team: </a:t>
            </a:r>
          </a:p>
          <a:p>
            <a:pPr algn="l"/>
            <a:r>
              <a:rPr lang="en-US" dirty="0"/>
              <a:t>	Mike Jackson, Inder Grang, Chris Conner , Abby </a:t>
            </a:r>
            <a:r>
              <a:rPr lang="en-US" dirty="0" err="1"/>
              <a:t>Kannappan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6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D4FA-4D93-42B2-B92B-7A3DD9F0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7AE0-89FF-429E-9505-7F0DA8FD4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343" y="1364117"/>
            <a:ext cx="5221898" cy="4351338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First round players had the most wins.</a:t>
            </a:r>
          </a:p>
          <a:p>
            <a:pPr lvl="1"/>
            <a:r>
              <a:rPr lang="en-US" sz="1600" dirty="0"/>
              <a:t>Round 3-5 had least wins</a:t>
            </a:r>
          </a:p>
          <a:p>
            <a:pPr lvl="1"/>
            <a:r>
              <a:rPr lang="en-US" sz="1600" dirty="0"/>
              <a:t>Round 6 and 7 surprisingly had more wins.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33F97-B2B2-493C-A7BD-DA918C6F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8356"/>
            <a:ext cx="3267408" cy="20012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9B362D-F66E-4864-A46C-D3EBED62A0C6}"/>
              </a:ext>
            </a:extLst>
          </p:cNvPr>
          <p:cNvSpPr txBox="1">
            <a:spLocks/>
          </p:cNvSpPr>
          <p:nvPr/>
        </p:nvSpPr>
        <p:spPr>
          <a:xfrm>
            <a:off x="6096000" y="1364117"/>
            <a:ext cx="52218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Here is a linear regression of salary vs number of wins</a:t>
            </a:r>
          </a:p>
          <a:p>
            <a:pPr lvl="1"/>
            <a:r>
              <a:rPr lang="en-US" sz="1200" dirty="0"/>
              <a:t>Correlation </a:t>
            </a:r>
            <a:r>
              <a:rPr lang="en-US" sz="1200" dirty="0" err="1"/>
              <a:t>coff</a:t>
            </a:r>
            <a:r>
              <a:rPr lang="en-US" sz="1200" dirty="0"/>
              <a:t> is 0.81 which means strong correlation </a:t>
            </a:r>
          </a:p>
          <a:p>
            <a:pPr lvl="1"/>
            <a:endParaRPr lang="en-US" sz="1200" dirty="0"/>
          </a:p>
          <a:p>
            <a:r>
              <a:rPr lang="en-US" sz="1600" dirty="0"/>
              <a:t>Most of the players got picked at age of 22 or 23</a:t>
            </a:r>
          </a:p>
          <a:p>
            <a:endParaRPr lang="en-US" sz="2000" dirty="0"/>
          </a:p>
          <a:p>
            <a:pPr lvl="1"/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BAD6CC-9557-46E1-A842-94524A4AE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234" y="4042975"/>
            <a:ext cx="3512180" cy="207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3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D4FA-4D93-42B2-B92B-7A3DD9F0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(Colleges/Univ)     (Inder)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7AE0-89FF-429E-9505-7F0DA8FD4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343" y="1364117"/>
            <a:ext cx="5221898" cy="4351338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USC had the most QB players at 4</a:t>
            </a:r>
          </a:p>
          <a:p>
            <a:pPr lvl="1"/>
            <a:r>
              <a:rPr lang="en-US" sz="1600" dirty="0"/>
              <a:t>Most of the schools only had 1 player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9B362D-F66E-4864-A46C-D3EBED62A0C6}"/>
              </a:ext>
            </a:extLst>
          </p:cNvPr>
          <p:cNvSpPr txBox="1">
            <a:spLocks/>
          </p:cNvSpPr>
          <p:nvPr/>
        </p:nvSpPr>
        <p:spPr>
          <a:xfrm>
            <a:off x="6096000" y="1364117"/>
            <a:ext cx="52218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Here is a heat plot of geolocations of different univ  (weighted by their players’ salaries)</a:t>
            </a:r>
            <a:endParaRPr lang="en-US" sz="1600" dirty="0"/>
          </a:p>
          <a:p>
            <a:endParaRPr lang="en-US" sz="2000" dirty="0"/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F99386-8340-4153-8A03-E4D2620EC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29" y="2305505"/>
            <a:ext cx="4733925" cy="3409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D9520D-B987-4E41-9270-D7E3A29C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65" y="2402909"/>
            <a:ext cx="6039006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2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0085-BA36-4F44-A4C6-CD41ECBC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Evaluation of Draft Data (Chris)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3462-12D0-44A5-91B2-108B72A6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975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D9E2-5AB1-40D4-BF78-A3A0896B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Draft Round data vs. NFL performance Stats (Abby)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29CA-B930-471E-87D1-53F51509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27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BB63-DC07-498D-B1EE-B3902EE6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NFL Performance vs. Salary (Mike)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ED74-4964-4101-B97B-88ACDCBE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693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285F-D983-4775-B63E-A6B08705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Outliers (Mike)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7B54-BC32-4FB2-BB0F-05D86B9E9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105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E4E9-5786-410F-B7F9-AC146B2B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School Statistics and </a:t>
            </a:r>
            <a:r>
              <a:rPr lang="en-US" sz="3600" dirty="0" err="1"/>
              <a:t>Gmaps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82407-9B87-417D-B07B-4B7A9E849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75"/>
            <a:ext cx="49760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 is bar graph and heat map of schools that had players generate &gt; 100million  along with number of players per school. Top schools are:</a:t>
            </a:r>
          </a:p>
          <a:p>
            <a:pPr lvl="1"/>
            <a:r>
              <a:rPr lang="en-US" dirty="0"/>
              <a:t>USC</a:t>
            </a:r>
          </a:p>
          <a:p>
            <a:pPr lvl="1"/>
            <a:r>
              <a:rPr lang="en-US" dirty="0"/>
              <a:t>Purdue</a:t>
            </a:r>
          </a:p>
          <a:p>
            <a:pPr lvl="1"/>
            <a:r>
              <a:rPr lang="en-US" dirty="0"/>
              <a:t>NC State</a:t>
            </a:r>
          </a:p>
          <a:p>
            <a:pPr lvl="1"/>
            <a:r>
              <a:rPr lang="en-US" dirty="0"/>
              <a:t>Mississippi State?</a:t>
            </a:r>
          </a:p>
          <a:p>
            <a:pPr lvl="1"/>
            <a:r>
              <a:rPr lang="en-US" dirty="0"/>
              <a:t>Univ of Michigan, Ann Arbor</a:t>
            </a:r>
          </a:p>
          <a:p>
            <a:pPr lvl="1"/>
            <a:r>
              <a:rPr lang="en-US" dirty="0"/>
              <a:t>UCLA?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899EC-0102-44C3-9D29-AAECC400D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18" y="852730"/>
            <a:ext cx="4017234" cy="2576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DCEB9-EABD-47C7-A44B-D3B4A5409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730" y="3707217"/>
            <a:ext cx="6784554" cy="278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7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57D1-8A6C-450B-A4E5-159EBC14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Conclusions (Mike)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7700-46F0-4185-AC62-E1F5557D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gathering is non-trivial. Salary information for players needed subscription</a:t>
            </a:r>
          </a:p>
          <a:p>
            <a:r>
              <a:rPr lang="en-US" sz="2000" dirty="0"/>
              <a:t>Drafting in 3</a:t>
            </a:r>
            <a:r>
              <a:rPr lang="en-US" sz="2000" baseline="30000" dirty="0"/>
              <a:t>rd</a:t>
            </a:r>
            <a:r>
              <a:rPr lang="en-US" sz="2000" dirty="0"/>
              <a:t>, 4</a:t>
            </a:r>
            <a:r>
              <a:rPr lang="en-US" sz="2000" baseline="30000" dirty="0"/>
              <a:t>th</a:t>
            </a:r>
            <a:r>
              <a:rPr lang="en-US" sz="2000" dirty="0"/>
              <a:t> and 5</a:t>
            </a:r>
            <a:r>
              <a:rPr lang="en-US" sz="2000" baseline="30000" dirty="0"/>
              <a:t>th</a:t>
            </a:r>
            <a:r>
              <a:rPr lang="en-US" sz="2000" dirty="0"/>
              <a:t> round is not statistically favorable.</a:t>
            </a:r>
          </a:p>
          <a:p>
            <a:r>
              <a:rPr lang="en-US" sz="2000" dirty="0"/>
              <a:t>Drafting a QB in the first round provides the most value when you look at $ per win. </a:t>
            </a:r>
          </a:p>
        </p:txBody>
      </p:sp>
    </p:spTree>
    <p:extLst>
      <p:ext uri="{BB962C8B-B14F-4D97-AF65-F5344CB8AC3E}">
        <p14:creationId xmlns:p14="http://schemas.microsoft.com/office/powerpoint/2010/main" val="266828949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2706</TotalTime>
  <Words>246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Depth</vt:lpstr>
      <vt:lpstr>NFL Quarter Back Analysis  2000- 2015 </vt:lpstr>
      <vt:lpstr>Data Analysis</vt:lpstr>
      <vt:lpstr>Data Analysis (Colleges/Univ)     (Inder)</vt:lpstr>
      <vt:lpstr>Evaluation of Draft Data (Chris)</vt:lpstr>
      <vt:lpstr>Draft Round data vs. NFL performance Stats (Abby)</vt:lpstr>
      <vt:lpstr>NFL Performance vs. Salary (Mike)</vt:lpstr>
      <vt:lpstr>Data Outliers (Mike)</vt:lpstr>
      <vt:lpstr>School Statistics and Gmaps</vt:lpstr>
      <vt:lpstr>Conclusions (Mike)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QB Draft Statistics  2000- 2015</dc:title>
  <dc:creator>abby kannappan</dc:creator>
  <cp:lastModifiedBy>Inder Grang</cp:lastModifiedBy>
  <cp:revision>11</cp:revision>
  <dcterms:created xsi:type="dcterms:W3CDTF">2022-01-28T03:21:23Z</dcterms:created>
  <dcterms:modified xsi:type="dcterms:W3CDTF">2022-02-02T07:22:32Z</dcterms:modified>
</cp:coreProperties>
</file>