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86" r:id="rId2"/>
    <p:sldId id="256" r:id="rId3"/>
    <p:sldId id="257" r:id="rId4"/>
    <p:sldId id="261" r:id="rId5"/>
    <p:sldId id="260" r:id="rId6"/>
    <p:sldId id="284" r:id="rId7"/>
    <p:sldId id="285" r:id="rId8"/>
    <p:sldId id="258" r:id="rId9"/>
    <p:sldId id="25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49CCB0-5788-47BD-AC39-D6B2C87B54B7}">
  <a:tblStyle styleId="{5149CCB0-5788-47BD-AC39-D6B2C87B54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27"/>
  </p:normalViewPr>
  <p:slideViewPr>
    <p:cSldViewPr snapToGrid="0" snapToObjects="1">
      <p:cViewPr varScale="1">
        <p:scale>
          <a:sx n="124" d="100"/>
          <a:sy n="12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0701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8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Shape 3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571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Shape 38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Shape 38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854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Shape 39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Shape 39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591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Shape 39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Shape 39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256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Shape 39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Shape 39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2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Shape 39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Shape 39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373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Shape 39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Shape 39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825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Shape 39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Shape 3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427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Shape 39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Shape 39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959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Shape 39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Shape 39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599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673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04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Shape 39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Shape 39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76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Shape 39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Shape 39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579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Shape 40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Shape 40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991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Shape 40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Shape 40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774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Shape 40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Shape 40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129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Shape 40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Shape 40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399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522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Shape 40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Shape 40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48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Shape 40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Shape 40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5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4125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Shape 40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Shape 40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577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Shape 4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Shape 4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42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420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Shape 3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30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49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Shape 3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279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731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42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‹#›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Shape 3507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Shape 3508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9" name="Shape 350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0" name="Shape 35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1" name="Shape 3511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2" name="Shape 35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3" name="Shape 3513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4" name="Shape 3514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5" name="Shape 3515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6" name="Shape 3516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7" name="Shape 3517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8" name="Shape 3518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9" name="Shape 351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0" name="Shape 3520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1" name="Shape 3521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2" name="Shape 352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3" name="Shape 3523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4" name="Shape 3524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5" name="Shape 3525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6" name="Shape 3526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7" name="Shape 3527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8" name="Shape 3528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9" name="Shape 352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0" name="Shape 3530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1" name="Shape 3531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2" name="Shape 353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3" name="Shape 3533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4" name="Shape 3534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5" name="Shape 3535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6" name="Shape 3536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7" name="Shape 3537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8" name="Shape 3538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9" name="Shape 353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0" name="Shape 354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1" name="Shape 3541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2" name="Shape 354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3" name="Shape 3543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4" name="Shape 3544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5" name="Shape 3545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6" name="Shape 3546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7" name="Shape 3547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8" name="Shape 3548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9" name="Shape 354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0" name="Shape 355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1" name="Shape 3551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2" name="Shape 355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3" name="Shape 3553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4" name="Shape 3554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5" name="Shape 3555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6" name="Shape 3556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7" name="Shape 3557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8" name="Shape 3558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9" name="Shape 355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0" name="Shape 356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1" name="Shape 3561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2" name="Shape 356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3" name="Shape 3563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4" name="Shape 3564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5" name="Shape 3565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6" name="Shape 3566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7" name="Shape 3567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8" name="Shape 3568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9" name="Shape 356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0" name="Shape 357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1" name="Shape 3571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2" name="Shape 357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4" name="Shape 3574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7" name="Shape 3577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8" name="Shape 3578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9" name="Shape 357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0" name="Shape 358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1" name="Shape 3581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2" name="Shape 358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3" name="Shape 3583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4" name="Shape 3584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5" name="Shape 3585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7" name="Shape 3587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8" name="Shape 3588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0" name="Shape 3590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1" name="Shape 3591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2" name="Shape 359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3" name="Shape 3593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4" name="Shape 3594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5" name="Shape 3595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6" name="Shape 3596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7" name="Shape 3597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8" name="Shape 3598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0" name="Shape 3600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3" name="Shape 3603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4" name="Shape 3604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5" name="Shape 3605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6" name="Shape 3606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7" name="Shape 3607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8" name="Shape 3608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9" name="Shape 360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0" name="Shape 3610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1" name="Shape 3611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2" name="Shape 36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4" name="Shape 3614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5" name="Shape 3615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6" name="Shape 3616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7" name="Shape 3617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8" name="Shape 3618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9" name="Shape 361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0" name="Shape 362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1" name="Shape 3621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2" name="Shape 362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3" name="Shape 3623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4" name="Shape 3624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5" name="Shape 3625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6" name="Shape 3626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7" name="Shape 3627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8" name="Shape 3628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9" name="Shape 362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0" name="Shape 3630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1" name="Shape 3631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2" name="Shape 363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3" name="Shape 3633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4" name="Shape 3634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5" name="Shape 3635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6" name="Shape 3636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7" name="Shape 3637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8" name="Shape 3638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9" name="Shape 363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0" name="Shape 364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1" name="Shape 3641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2" name="Shape 364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3" name="Shape 3643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4" name="Shape 3644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5" name="Shape 3645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6" name="Shape 3646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7" name="Shape 3647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8" name="Shape 3648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9" name="Shape 364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0" name="Shape 3650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1" name="Shape 3651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2" name="Shape 365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3" name="Shape 3653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4" name="Shape 3654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5" name="Shape 3655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6" name="Shape 3656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7" name="Shape 3657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8" name="Shape 3658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9" name="Shape 365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0" name="Shape 366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1" name="Shape 3661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2" name="Shape 366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3" name="Shape 3663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4" name="Shape 3664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5" name="Shape 3665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6" name="Shape 3666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7" name="Shape 3667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8" name="Shape 3668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9" name="Shape 3669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Shape 3670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1" name="Shape 3671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2" name="Shape 367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3" name="Shape 3673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4" name="Shape 3674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5" name="Shape 3675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6" name="Shape 3676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7" name="Shape 3677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8" name="Shape 3678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9" name="Shape 367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0" name="Shape 3680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1" name="Shape 3681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2" name="Shape 368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3" name="Shape 3683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4" name="Shape 3684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5" name="Shape 3685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6" name="Shape 3686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7" name="Shape 3687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8" name="Shape 3688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9" name="Shape 368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0" name="Shape 3690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1" name="Shape 3691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2" name="Shape 369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3" name="Shape 3693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4" name="Shape 3694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5" name="Shape 3695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6" name="Shape 3696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7" name="Shape 3697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8" name="Shape 3698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9" name="Shape 369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0" name="Shape 370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1" name="Shape 3701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2" name="Shape 370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3" name="Shape 3703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4" name="Shape 3704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5" name="Shape 3705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6" name="Shape 3706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7" name="Shape 3707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8" name="Shape 3708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9" name="Shape 370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0" name="Shape 37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1" name="Shape 3711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2" name="Shape 37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3" name="Shape 3713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4" name="Shape 3714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5" name="Shape 3715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6" name="Shape 3716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7" name="Shape 3717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8" name="Shape 3718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9" name="Shape 371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0" name="Shape 372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1" name="Shape 3721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2" name="Shape 372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3" name="Shape 3723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4" name="Shape 3724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5" name="Shape 3725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6" name="Shape 3726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7" name="Shape 3727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8" name="Shape 3728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9" name="Shape 372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0" name="Shape 373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1" name="Shape 3731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2" name="Shape 373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3" name="Shape 3733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4" name="Shape 3734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5" name="Shape 3735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6" name="Shape 3736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7" name="Shape 3737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8" name="Shape 3738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9" name="Shape 373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0" name="Shape 374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1" name="Shape 3741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2" name="Shape 374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3" name="Shape 3743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4" name="Shape 3744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5" name="Shape 3745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6" name="Shape 3746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7" name="Shape 3747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8" name="Shape 3748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9" name="Shape 374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0" name="Shape 3750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1" name="Shape 3751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2" name="Shape 375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3" name="Shape 3753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4" name="Shape 3754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5" name="Shape 3755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6" name="Shape 3756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7" name="Shape 3757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8" name="Shape 3758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9" name="Shape 375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0" name="Shape 3760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1" name="Shape 3761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2" name="Shape 376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3" name="Shape 3763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4" name="Shape 3764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5" name="Shape 3765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6" name="Shape 3766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7" name="Shape 3767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8" name="Shape 3768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9" name="Shape 376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0" name="Shape 3770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1" name="Shape 3771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2" name="Shape 377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3" name="Shape 3773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4" name="Shape 3774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5" name="Shape 3775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6" name="Shape 3776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7" name="Shape 3777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8" name="Shape 3778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9" name="Shape 377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0" name="Shape 3780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1" name="Shape 3781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2" name="Shape 378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3" name="Shape 3783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4" name="Shape 3784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5" name="Shape 3785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6" name="Shape 3786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7" name="Shape 3787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8" name="Shape 3788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9" name="Shape 378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0" name="Shape 3790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1" name="Shape 3791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2" name="Shape 379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3" name="Shape 3793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4" name="Shape 3794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5" name="Shape 3795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6" name="Shape 3796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7" name="Shape 3797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8" name="Shape 3798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9" name="Shape 379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0" name="Shape 380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1" name="Shape 3801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2" name="Shape 380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3" name="Shape 3803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4" name="Shape 3804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5" name="Shape 3805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6" name="Shape 3806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7" name="Shape 3807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8" name="Shape 3808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9" name="Shape 380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0" name="Shape 3810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1" name="Shape 3811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2" name="Shape 38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3" name="Shape 3813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4" name="Shape 3814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5" name="Shape 3815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6" name="Shape 3816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7" name="Shape 3817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8" name="Shape 3818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9" name="Shape 381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0" name="Shape 382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1" name="Shape 3821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2" name="Shape 382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3" name="Shape 3823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4" name="Shape 3824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5" name="Shape 3825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6" name="Shape 3826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7" name="Shape 3827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8" name="Shape 3828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9" name="Shape 382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0" name="Shape 383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31" name="Shape 38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Shape 104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Shape 21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2" name="Shape 2122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123" name="Shape 2123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124" name="Shape 2124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grpSp>
        <p:nvGrpSpPr>
          <p:cNvPr id="2125" name="Shape 212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Shape 212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83" name="Shape 218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Shape 218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0" name="Shape 224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2" name="Shape 224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3" name="Shape 224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4" name="Shape 224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5" name="Shape 224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46" name="Shape 224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Shape 224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9" name="Shape 226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0" name="Shape 227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1" name="Shape 227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2" name="Shape 227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4" name="Shape 234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5" name="Shape 234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6" name="Shape 234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7" name="Shape 234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48" name="Shape 234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Shape 234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9" name="Shape 237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2" name="Shape 238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5" name="Shape 239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6" name="Shape 239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7" name="Shape 239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8" name="Shape 239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99" name="Shape 239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Shape 2678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Shape 267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Shape 268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37" name="Shape 273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Shape 273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5" name="Shape 279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00" name="Shape 280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Shape 280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5" name="Shape 282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6" name="Shape 282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0" name="Shape 290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1" name="Shape 290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02" name="Shape 2902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Shape 2903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1" name="Shape 295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2" name="Shape 2952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53" name="Shape 29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4" Type="http://schemas.openxmlformats.org/officeDocument/2006/relationships/hyperlink" Target="http://www.campivisivi.net/titilliu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31578"/>
            <a:ext cx="6351998" cy="1159800"/>
          </a:xfrm>
        </p:spPr>
        <p:txBody>
          <a:bodyPr/>
          <a:lstStyle/>
          <a:p>
            <a:r>
              <a:rPr lang="en-US" smtClean="0"/>
              <a:t>PICTURES TO USE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58" y="3065251"/>
            <a:ext cx="3219236" cy="2188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884" y="908250"/>
            <a:ext cx="3214428" cy="2081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730" y="2171435"/>
            <a:ext cx="2931038" cy="2886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1789" y="3614861"/>
            <a:ext cx="1880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Lasso Coefficients (most important variables)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40361" y="908250"/>
            <a:ext cx="271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Linearity – Y_hat vs. actual </a:t>
            </a:r>
            <a:r>
              <a:rPr lang="en-US" dirty="0" err="1" smtClean="0"/>
              <a:t>SalePrice</a:t>
            </a:r>
            <a:r>
              <a:rPr lang="en-US" dirty="0" smtClean="0"/>
              <a:t> (lasso model)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9141" y="3091641"/>
            <a:ext cx="188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Residual Plot (lasso)</a:t>
            </a:r>
            <a:br>
              <a:rPr lang="en-US" dirty="0" smtClean="0"/>
            </a:br>
            <a:r>
              <a:rPr lang="en-US" dirty="0" smtClean="0"/>
              <a:t>Y_hat vs. Residuals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584" y="1028222"/>
            <a:ext cx="3761468" cy="21428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25601" y="2099623"/>
            <a:ext cx="1855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Xgboost</a:t>
            </a:r>
            <a:r>
              <a:rPr lang="en-US" dirty="0" smtClean="0"/>
              <a:t> – most important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4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hape 3877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</a:p>
        </p:txBody>
      </p:sp>
      <p:sp>
        <p:nvSpPr>
          <p:cNvPr id="3878" name="Shape 3878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</a:p>
        </p:txBody>
      </p:sp>
      <p:sp>
        <p:nvSpPr>
          <p:cNvPr id="3879" name="Shape 387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0" name="Shape 3880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Shape 388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2" name="Shape 388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83" name="Shape 3883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Shape 388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5" name="Shape 388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6" name="Shape 388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7" name="Shape 388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88" name="Shape 3888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9" name="Shape 388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0" name="Shape 3890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1" name="Shape 3891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2" name="Shape 389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Shape 3897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3898" name="Shape 389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3899" name="Shape 3899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3900" name="Shape 390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Shape 390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3906" name="Shape 3906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3907" name="Shape 390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3908" name="Shape 3908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9" name="Shape 390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Shape 3914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3915" name="Shape 3915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3916" name="Shape 3916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Shape 39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Shape 3922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</a:p>
        </p:txBody>
      </p:sp>
      <p:sp>
        <p:nvSpPr>
          <p:cNvPr id="3923" name="Shape 39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Shape 392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3929" name="Shape 3929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</a:p>
        </p:txBody>
      </p:sp>
      <p:sp>
        <p:nvSpPr>
          <p:cNvPr id="3930" name="Shape 3930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</a:p>
        </p:txBody>
      </p:sp>
      <p:sp>
        <p:nvSpPr>
          <p:cNvPr id="3931" name="Shape 3931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</a:p>
        </p:txBody>
      </p:sp>
      <p:sp>
        <p:nvSpPr>
          <p:cNvPr id="3932" name="Shape 39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Shape 39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3938" name="Shape 3938"/>
          <p:cNvGraphicFramePr/>
          <p:nvPr/>
        </p:nvGraphicFramePr>
        <p:xfrm>
          <a:off x="8416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{5149CCB0-5788-47BD-AC39-D6B2C87B54B7}</a:tableStyleId>
              </a:tblPr>
              <a:tblGrid>
                <a:gridCol w="1553100"/>
                <a:gridCol w="1553100"/>
                <a:gridCol w="1553100"/>
                <a:gridCol w="1553100"/>
              </a:tblGrid>
              <a:tr h="6163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FB7"/>
                    </a:solidFill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  <p:sp>
        <p:nvSpPr>
          <p:cNvPr id="3939" name="Shape 39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Shape 3944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5" name="Shape 3945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</a:p>
        </p:txBody>
      </p:sp>
      <p:sp>
        <p:nvSpPr>
          <p:cNvPr id="3946" name="Shape 394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</a:p>
        </p:txBody>
      </p:sp>
      <p:sp>
        <p:nvSpPr>
          <p:cNvPr id="3947" name="Shape 3947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8" name="Shape 3948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9" name="Shape 3949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0" name="Shape 3950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1" name="Shape 3951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2" name="Shape 3952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3" name="Shape 39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Shape 395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0"/>
              <a:t>89,526,124</a:t>
            </a:r>
          </a:p>
        </p:txBody>
      </p:sp>
      <p:sp>
        <p:nvSpPr>
          <p:cNvPr id="3959" name="Shape 3959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sp>
        <p:nvSpPr>
          <p:cNvPr id="3960" name="Shape 396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Shape 3965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</a:p>
        </p:txBody>
      </p:sp>
      <p:sp>
        <p:nvSpPr>
          <p:cNvPr id="3966" name="Shape 396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3967" name="Shape 3967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</a:p>
        </p:txBody>
      </p:sp>
      <p:sp>
        <p:nvSpPr>
          <p:cNvPr id="3968" name="Shape 396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3969" name="Shape 3969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</a:p>
        </p:txBody>
      </p:sp>
      <p:sp>
        <p:nvSpPr>
          <p:cNvPr id="3970" name="Shape 3970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3971" name="Shape 397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ML Presentation</a:t>
            </a:r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3977" name="Shape 3977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</a:p>
        </p:txBody>
      </p:sp>
      <p:sp>
        <p:nvSpPr>
          <p:cNvPr id="3978" name="Shape 3978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</a:p>
        </p:txBody>
      </p:sp>
      <p:sp>
        <p:nvSpPr>
          <p:cNvPr id="3979" name="Shape 397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</a:p>
        </p:txBody>
      </p:sp>
      <p:cxnSp>
        <p:nvCxnSpPr>
          <p:cNvPr id="3980" name="Shape 3980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3981" name="Shape 3981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3982" name="Shape 398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Shape 398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3988" name="Shape 3988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989" name="Shape 3989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990" name="Shape 399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991" name="Shape 3991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992" name="Shape 3992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993" name="Shape 3993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994" name="Shape 399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Shape 399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</a:p>
        </p:txBody>
      </p:sp>
      <p:pic>
        <p:nvPicPr>
          <p:cNvPr id="4000" name="Shape 400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Shape 400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Shape 4006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07" name="Shape 4007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4008" name="Shape 4008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</a:p>
        </p:txBody>
      </p:sp>
      <p:sp>
        <p:nvSpPr>
          <p:cNvPr id="4009" name="Shape 400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Shape 4014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Shape 4015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</a:p>
        </p:txBody>
      </p:sp>
      <p:sp>
        <p:nvSpPr>
          <p:cNvPr id="4016" name="Shape 4016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4017" name="Shape 40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Shape 4022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3" name="Shape 4023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</a:p>
        </p:txBody>
      </p:sp>
      <p:sp>
        <p:nvSpPr>
          <p:cNvPr id="4024" name="Shape 402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4025" name="Shape 40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Shape 4030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1" name="Shape 4031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</a:p>
        </p:txBody>
      </p:sp>
      <p:sp>
        <p:nvSpPr>
          <p:cNvPr id="4032" name="Shape 40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4033" name="Shape 40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</a:p>
        </p:txBody>
      </p:sp>
      <p:sp>
        <p:nvSpPr>
          <p:cNvPr id="4039" name="Shape 4039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</a:p>
        </p:txBody>
      </p:sp>
      <p:sp>
        <p:nvSpPr>
          <p:cNvPr id="4040" name="Shape 4040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</a:p>
        </p:txBody>
      </p:sp>
      <p:sp>
        <p:nvSpPr>
          <p:cNvPr id="4041" name="Shape 40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Shape 404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4047" name="Shape 404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</a:p>
        </p:txBody>
      </p:sp>
      <p:sp>
        <p:nvSpPr>
          <p:cNvPr id="4048" name="Shape 404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Shape 4053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4054" name="Shape 4054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This presentation uses the following typographies and colors: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3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3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</a:p>
        </p:txBody>
      </p:sp>
      <p:sp>
        <p:nvSpPr>
          <p:cNvPr id="4055" name="Shape 4055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Shape 405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299" y="225668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Summary:</a:t>
            </a:r>
            <a:endParaRPr lang="en" dirty="0"/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8299" y="1083067"/>
            <a:ext cx="6929409" cy="3637133"/>
          </a:xfrm>
        </p:spPr>
        <p:txBody>
          <a:bodyPr/>
          <a:lstStyle/>
          <a:p>
            <a:pPr marL="285750" indent="-285750"/>
            <a:r>
              <a:rPr lang="en-US" dirty="0" smtClean="0"/>
              <a:t>EDA</a:t>
            </a:r>
          </a:p>
          <a:p>
            <a:pPr marL="285750" lvl="1" indent="-285750"/>
            <a:r>
              <a:rPr lang="en-US" dirty="0" smtClean="0"/>
              <a:t>Pre-processing</a:t>
            </a:r>
          </a:p>
          <a:p>
            <a:pPr marL="576263" lvl="2" indent="-342900">
              <a:tabLst>
                <a:tab pos="223838" algn="l"/>
              </a:tabLst>
            </a:pPr>
            <a:r>
              <a:rPr lang="en-US" dirty="0" smtClean="0"/>
              <a:t>Imputing Missing </a:t>
            </a:r>
            <a:r>
              <a:rPr lang="en-US" dirty="0" smtClean="0"/>
              <a:t>Values</a:t>
            </a:r>
          </a:p>
          <a:p>
            <a:pPr marL="576263" lvl="2" indent="-342900">
              <a:tabLst>
                <a:tab pos="223838" algn="l"/>
              </a:tabLst>
            </a:pPr>
            <a:r>
              <a:rPr lang="en-US" dirty="0" smtClean="0"/>
              <a:t>- Categorical</a:t>
            </a:r>
          </a:p>
          <a:p>
            <a:pPr marL="576263" lvl="2" indent="-342900">
              <a:tabLst>
                <a:tab pos="223838" algn="l"/>
              </a:tabLst>
            </a:pPr>
            <a:r>
              <a:rPr lang="en-US" dirty="0" smtClean="0"/>
              <a:t>- Numeric</a:t>
            </a:r>
            <a:endParaRPr lang="en-US" dirty="0" smtClean="0"/>
          </a:p>
          <a:p>
            <a:pPr marL="576263" lvl="2" indent="-342900">
              <a:tabLst>
                <a:tab pos="223838" algn="l"/>
              </a:tabLst>
            </a:pPr>
            <a:r>
              <a:rPr lang="en-US" dirty="0" smtClean="0"/>
              <a:t>Encoding Categorical Features</a:t>
            </a:r>
          </a:p>
          <a:p>
            <a:pPr marL="576263" lvl="2" indent="-342900">
              <a:tabLst>
                <a:tab pos="223838" algn="l"/>
              </a:tabLst>
            </a:pPr>
            <a:r>
              <a:rPr lang="en-US" dirty="0" smtClean="0"/>
              <a:t>Feature </a:t>
            </a:r>
            <a:r>
              <a:rPr lang="en-US" dirty="0" smtClean="0"/>
              <a:t>Engineering</a:t>
            </a:r>
          </a:p>
          <a:p>
            <a:pPr marL="576263" lvl="2" indent="-342900">
              <a:tabLst>
                <a:tab pos="223838" algn="l"/>
              </a:tabLst>
            </a:pPr>
            <a:r>
              <a:rPr lang="en-US" dirty="0" smtClean="0"/>
              <a:t>- New Features</a:t>
            </a:r>
            <a:endParaRPr lang="en-US" dirty="0" smtClean="0"/>
          </a:p>
          <a:p>
            <a:pPr marL="287338" lvl="2" indent="-277813">
              <a:tabLst>
                <a:tab pos="223838" algn="l"/>
              </a:tabLst>
            </a:pPr>
            <a:r>
              <a:rPr lang="en-US" dirty="0" smtClean="0"/>
              <a:t>Model Training</a:t>
            </a:r>
          </a:p>
          <a:p>
            <a:pPr marL="576263" lvl="2" indent="-342900"/>
            <a:r>
              <a:rPr lang="en-US" dirty="0" smtClean="0"/>
              <a:t>Model Selection</a:t>
            </a:r>
          </a:p>
          <a:p>
            <a:pPr marL="576263" lvl="2" indent="-342900"/>
            <a:r>
              <a:rPr lang="en-US" dirty="0" smtClean="0"/>
              <a:t>Model </a:t>
            </a:r>
            <a:r>
              <a:rPr lang="en-US" dirty="0" err="1" smtClean="0"/>
              <a:t>Ensembling</a:t>
            </a:r>
            <a:endParaRPr lang="en-US" dirty="0" smtClean="0"/>
          </a:p>
          <a:p>
            <a:pPr marL="287338" lvl="2" indent="-277813">
              <a:tabLst>
                <a:tab pos="223838" algn="l"/>
              </a:tabLst>
            </a:pPr>
            <a:r>
              <a:rPr lang="en-US" dirty="0" smtClean="0"/>
              <a:t>Results</a:t>
            </a:r>
          </a:p>
          <a:p>
            <a:pPr marL="287338" lvl="2" indent="-277813">
              <a:tabLst>
                <a:tab pos="223838" algn="l"/>
              </a:tabLst>
            </a:pPr>
            <a:r>
              <a:rPr lang="en-US" dirty="0" smtClean="0"/>
              <a:t>- RMSLE score using CV on training set</a:t>
            </a:r>
          </a:p>
          <a:p>
            <a:pPr marL="287338" lvl="2" indent="-277813">
              <a:tabLst>
                <a:tab pos="223838" algn="l"/>
              </a:tabLst>
            </a:pPr>
            <a:r>
              <a:rPr lang="en-US" dirty="0" smtClean="0"/>
              <a:t>- Kaggle score</a:t>
            </a:r>
            <a:endParaRPr lang="en-US" dirty="0" smtClean="0"/>
          </a:p>
          <a:p>
            <a:pPr marL="285750" lvl="2" indent="-285750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Shape 4061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Shape 4062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3" name="Shape 4063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4" name="Shape 4064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5" name="Shape 4065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6" name="Shape 4066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7" name="Shape 406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68" name="Shape 4068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Shape 406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0" name="Shape 407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71" name="Shape 4071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Shape 4072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3" name="Shape 4073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74" name="Shape 4074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5" name="Shape 4075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76" name="Shape 4076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Shape 407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8" name="Shape 407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9" name="Shape 407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80" name="Shape 4080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Shape 408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2" name="Shape 4082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3" name="Shape 4083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4" name="Shape 4084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85" name="Shape 4085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86" name="Shape 4086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Shape 408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8" name="Shape 408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9" name="Shape 408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0" name="Shape 409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1" name="Shape 409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2" name="Shape 4092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3" name="Shape 4093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4" name="Shape 4094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5" name="Shape 4095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6" name="Shape 4096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7" name="Shape 409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8" name="Shape 409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9" name="Shape 409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0" name="Shape 410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1" name="Shape 410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2" name="Shape 4102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3" name="Shape 4103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4" name="Shape 4104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5" name="Shape 4105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6" name="Shape 4106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07" name="Shape 4107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Shape 410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9" name="Shape 410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10" name="Shape 4110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Shape 41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2" name="Shape 41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3" name="Shape 41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14" name="Shape 4114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Shape 4115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6" name="Shape 4116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7" name="Shape 411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18" name="Shape 4118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Shape 411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0" name="Shape 412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1" name="Shape 412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2" name="Shape 412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23" name="Shape 4123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4" name="Shape 4124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5" name="Shape 4125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6" name="Shape 4126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27" name="Shape 4127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Shape 412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9" name="Shape 412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0" name="Shape 4130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Shape 413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2" name="Shape 413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3" name="Shape 4133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Shape 4134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5" name="Shape 4135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6" name="Shape 4136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Shape 41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8" name="Shape 41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9" name="Shape 41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Shape 41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1" name="Shape 414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2" name="Shape 4142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3" name="Shape 4143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44" name="Shape 4144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Shape 4145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6" name="Shape 414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47" name="Shape 4147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Shape 41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9" name="Shape 414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0" name="Shape 415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51" name="Shape 4151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52" name="Shape 4152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Shape 4153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4" name="Shape 4154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5" name="Shape 4155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Shape 4156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7" name="Shape 415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8" name="Shape 415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9" name="Shape 415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0" name="Shape 416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61" name="Shape 4161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Shape 4162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3" name="Shape 4163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64" name="Shape 4164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Shape 416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6" name="Shape 416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7" name="Shape 416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8" name="Shape 416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9" name="Shape 416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70" name="Shape 4170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Shape 417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2" name="Shape 4172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3" name="Shape 4173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4" name="Shape 417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5" name="Shape 4175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76" name="Shape 4176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Shape 417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8" name="Shape 417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9" name="Shape 417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0" name="Shape 418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81" name="Shape 4181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2" name="Shape 4182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3" name="Shape 4183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84" name="Shape 4184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Shape 418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6" name="Shape 4186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7" name="Shape 4187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Shape 418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9" name="Shape 418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90" name="Shape 4190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Shape 419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2" name="Shape 4192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93" name="Shape 4193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94" name="Shape 4194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Shape 419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6" name="Shape 419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97" name="Shape 4197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Shape 419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9" name="Shape 419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0" name="Shape 420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1" name="Shape 420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2" name="Shape 420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03" name="Shape 4203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Shape 4204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5" name="Shape 4205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06" name="Shape 4206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7" name="Shape 4207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8" name="Shape 4208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Shape 420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0" name="Shape 421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11" name="Shape 4211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Shape 4212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3" name="Shape 4213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14" name="Shape 4214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15" name="Shape 4215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Shape 42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7" name="Shape 42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18" name="Shape 4218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Shape 421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0" name="Shape 422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1" name="Shape 422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22" name="Shape 4222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3" name="Shape 4223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24" name="Shape 4224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Shape 4225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6" name="Shape 4226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7" name="Shape 4227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Shape 422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9" name="Shape 422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0" name="Shape 423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1" name="Shape 423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2" name="Shape 4232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Shape 4233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4" name="Shape 4234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5" name="Shape 4235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6" name="Shape 4236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Shape 42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8" name="Shape 42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9" name="Shape 42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Shape 42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1" name="Shape 424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2" name="Shape 4242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3" name="Shape 4243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Shape 4244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5" name="Shape 4245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6" name="Shape 424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7" name="Shape 42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8" name="Shape 42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9" name="Shape 424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Shape 425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1" name="Shape 425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52" name="Shape 4252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Shape 425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4" name="Shape 425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5" name="Shape 425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6" name="Shape 425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7" name="Shape 425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58" name="Shape 4258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59" name="Shape 425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Shape 426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1" name="Shape 426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2" name="Shape 4262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Shape 426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4" name="Shape 426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5" name="Shape 426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6" name="Shape 426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67" name="Shape 4267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68" name="Shape 4268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Shape 426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0" name="Shape 427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1" name="Shape 427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72" name="Shape 4272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Shape 4273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4" name="Shape 4274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5" name="Shape 4275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76" name="Shape 4276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7" name="Shape 4277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8" name="Shape 4278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79" name="Shape 427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Shape 428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1" name="Shape 428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2" name="Shape 4282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83" name="Shape 4283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84" name="Shape 4284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Shape 4285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6" name="Shape 4286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7" name="Shape 428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88" name="Shape 4288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89" name="Shape 428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Shape 429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1" name="Shape 429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2" name="Shape 4292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3" name="Shape 4293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4" name="Shape 429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95" name="Shape 4295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Shape 4296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7" name="Shape 429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8" name="Shape 429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99" name="Shape 429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Shape 430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1" name="Shape 430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2" name="Shape 430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3" name="Shape 4303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Shape 4304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5" name="Shape 4305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6" name="Shape 4306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7" name="Shape 430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8" name="Shape 430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9" name="Shape 430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Shape 431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1" name="Shape 431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2" name="Shape 431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3" name="Shape 431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4" name="Shape 4314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15" name="Shape 4315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Shape 4316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7" name="Shape 431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18" name="Shape 4318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Shape 43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0" name="Shape 43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1" name="Shape 43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2" name="Shape 43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3" name="Shape 43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4" name="Shape 43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25" name="Shape 4325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26" name="Shape 4326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Shape 432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8" name="Shape 432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9" name="Shape 432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0" name="Shape 433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1" name="Shape 433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2" name="Shape 4332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Shape 433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Shape 433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Shape 4335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36" name="Shape 4336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Shape 43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8" name="Shape 43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39" name="Shape 43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40" name="Shape 4340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Shape 43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2" name="Shape 434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43" name="Shape 4343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4" name="Shape 4344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ct val="1000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ct val="1000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003B55"/>
              </a:buClr>
              <a:buSzPct val="1000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Shape 43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Shape 435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Shape 435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</a:p>
        </p:txBody>
      </p:sp>
      <p:sp>
        <p:nvSpPr>
          <p:cNvPr id="4352" name="Shape 4352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</a:p>
        </p:txBody>
      </p:sp>
      <p:sp>
        <p:nvSpPr>
          <p:cNvPr id="4353" name="Shape 43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EDA:</a:t>
            </a:r>
            <a:endParaRPr lang="en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Shape 386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6" name="Shape 3870"/>
          <p:cNvSpPr txBox="1">
            <a:spLocks/>
          </p:cNvSpPr>
          <p:nvPr/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Dosis Light" charset="0"/>
                <a:ea typeface="Dosis Light" charset="0"/>
                <a:cs typeface="Dosis Light" charset="0"/>
              </a:rPr>
              <a:t>Pre-Processing:</a:t>
            </a:r>
            <a:endParaRPr lang="en" sz="3600" dirty="0">
              <a:solidFill>
                <a:schemeClr val="bg1"/>
              </a:solidFill>
              <a:latin typeface="Dosis Light" charset="0"/>
              <a:ea typeface="Dosis Light" charset="0"/>
              <a:cs typeface="Dosis Light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Model Training:</a:t>
            </a:r>
            <a:endParaRPr lang="en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6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Shape 386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6" name="Shape 3870"/>
          <p:cNvSpPr txBox="1">
            <a:spLocks/>
          </p:cNvSpPr>
          <p:nvPr/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smtClean="0">
                <a:solidFill>
                  <a:schemeClr val="bg1"/>
                </a:solidFill>
                <a:latin typeface="Dosis Light" charset="0"/>
                <a:ea typeface="Dosis Light" charset="0"/>
                <a:cs typeface="Dosis Light" charset="0"/>
              </a:rPr>
              <a:t>Results:</a:t>
            </a:r>
            <a:endParaRPr lang="en" sz="3600" dirty="0">
              <a:solidFill>
                <a:schemeClr val="bg1"/>
              </a:solidFill>
              <a:latin typeface="Dosis Light" charset="0"/>
              <a:ea typeface="Dosis Light" charset="0"/>
              <a:cs typeface="Dosi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16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sp>
        <p:nvSpPr>
          <p:cNvPr id="3851" name="Shape 3851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You can find me at @username</a:t>
            </a:r>
          </a:p>
        </p:txBody>
      </p:sp>
      <p:pic>
        <p:nvPicPr>
          <p:cNvPr id="3852" name="Shape 385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838</Words>
  <Application>Microsoft Macintosh PowerPoint</Application>
  <PresentationFormat>On-screen Show (16:9)</PresentationFormat>
  <Paragraphs>177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Dosis Light</vt:lpstr>
      <vt:lpstr>Titillium Web</vt:lpstr>
      <vt:lpstr>Titillium Web Light</vt:lpstr>
      <vt:lpstr>Arial</vt:lpstr>
      <vt:lpstr>Mowbray template</vt:lpstr>
      <vt:lpstr>PICTURES TO USE</vt:lpstr>
      <vt:lpstr>ML Presentation</vt:lpstr>
      <vt:lpstr>Summary:</vt:lpstr>
      <vt:lpstr>EDA:</vt:lpstr>
      <vt:lpstr>PowerPoint Presentation</vt:lpstr>
      <vt:lpstr>Model Training:</vt:lpstr>
      <vt:lpstr>PowerPoint Presentation</vt:lpstr>
      <vt:lpstr>HELLO!</vt:lpstr>
      <vt:lpstr>1. TRANSITION HEADLINE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Presentation</dc:title>
  <cp:lastModifiedBy>Mads Aagaard Helt</cp:lastModifiedBy>
  <cp:revision>4</cp:revision>
  <dcterms:modified xsi:type="dcterms:W3CDTF">2017-11-11T22:40:12Z</dcterms:modified>
</cp:coreProperties>
</file>